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98"/>
  </p:notesMasterIdLst>
  <p:handoutMasterIdLst>
    <p:handoutMasterId r:id="rId99"/>
  </p:handoutMasterIdLst>
  <p:sldIdLst>
    <p:sldId id="292" r:id="rId5"/>
    <p:sldId id="288" r:id="rId6"/>
    <p:sldId id="2141412820" r:id="rId7"/>
    <p:sldId id="2141412926" r:id="rId8"/>
    <p:sldId id="2566" r:id="rId9"/>
    <p:sldId id="2147479501" r:id="rId10"/>
    <p:sldId id="2147479502" r:id="rId11"/>
    <p:sldId id="296" r:id="rId12"/>
    <p:sldId id="1827" r:id="rId13"/>
    <p:sldId id="1698" r:id="rId14"/>
    <p:sldId id="1707" r:id="rId15"/>
    <p:sldId id="1699" r:id="rId16"/>
    <p:sldId id="2531" r:id="rId17"/>
    <p:sldId id="2533" r:id="rId18"/>
    <p:sldId id="1700" r:id="rId19"/>
    <p:sldId id="1701" r:id="rId20"/>
    <p:sldId id="1702" r:id="rId21"/>
    <p:sldId id="2315" r:id="rId22"/>
    <p:sldId id="2796" r:id="rId23"/>
    <p:sldId id="2836" r:id="rId24"/>
    <p:sldId id="2147479503" r:id="rId25"/>
    <p:sldId id="2147479512" r:id="rId26"/>
    <p:sldId id="2141412925" r:id="rId27"/>
    <p:sldId id="2147479513" r:id="rId28"/>
    <p:sldId id="2147479504" r:id="rId29"/>
    <p:sldId id="479" r:id="rId30"/>
    <p:sldId id="480" r:id="rId31"/>
    <p:sldId id="495" r:id="rId32"/>
    <p:sldId id="485" r:id="rId33"/>
    <p:sldId id="498" r:id="rId34"/>
    <p:sldId id="499" r:id="rId35"/>
    <p:sldId id="2147479514" r:id="rId36"/>
    <p:sldId id="272" r:id="rId37"/>
    <p:sldId id="361" r:id="rId38"/>
    <p:sldId id="2704" r:id="rId39"/>
    <p:sldId id="2141412841" r:id="rId40"/>
    <p:sldId id="2647" r:id="rId41"/>
    <p:sldId id="1767" r:id="rId42"/>
    <p:sldId id="2209" r:id="rId43"/>
    <p:sldId id="289" r:id="rId44"/>
    <p:sldId id="290" r:id="rId45"/>
    <p:sldId id="2141412851" r:id="rId46"/>
    <p:sldId id="2147479516" r:id="rId47"/>
    <p:sldId id="2147479517" r:id="rId48"/>
    <p:sldId id="2141412861" r:id="rId49"/>
    <p:sldId id="2141412862" r:id="rId50"/>
    <p:sldId id="2141412863" r:id="rId51"/>
    <p:sldId id="451" r:id="rId52"/>
    <p:sldId id="436" r:id="rId53"/>
    <p:sldId id="435" r:id="rId54"/>
    <p:sldId id="2269" r:id="rId55"/>
    <p:sldId id="2147479515" r:id="rId56"/>
    <p:sldId id="2551" r:id="rId57"/>
    <p:sldId id="2147479506" r:id="rId58"/>
    <p:sldId id="2807" r:id="rId59"/>
    <p:sldId id="2141412864" r:id="rId60"/>
    <p:sldId id="2141412865" r:id="rId61"/>
    <p:sldId id="256" r:id="rId62"/>
    <p:sldId id="257" r:id="rId63"/>
    <p:sldId id="2141412937" r:id="rId64"/>
    <p:sldId id="2141412938" r:id="rId65"/>
    <p:sldId id="2147479511" r:id="rId66"/>
    <p:sldId id="2147479509" r:id="rId67"/>
    <p:sldId id="2147479518" r:id="rId68"/>
    <p:sldId id="2141412868" r:id="rId69"/>
    <p:sldId id="2669" r:id="rId70"/>
    <p:sldId id="309" r:id="rId71"/>
    <p:sldId id="310" r:id="rId72"/>
    <p:sldId id="311" r:id="rId73"/>
    <p:sldId id="2280" r:id="rId74"/>
    <p:sldId id="2141412850" r:id="rId75"/>
    <p:sldId id="2147479520" r:id="rId76"/>
    <p:sldId id="3910" r:id="rId77"/>
    <p:sldId id="2147479521" r:id="rId78"/>
    <p:sldId id="3909" r:id="rId79"/>
    <p:sldId id="3911" r:id="rId80"/>
    <p:sldId id="3912" r:id="rId81"/>
    <p:sldId id="3914" r:id="rId82"/>
    <p:sldId id="3915" r:id="rId83"/>
    <p:sldId id="2147479522" r:id="rId84"/>
    <p:sldId id="2147479519" r:id="rId85"/>
    <p:sldId id="2802" r:id="rId86"/>
    <p:sldId id="2872" r:id="rId87"/>
    <p:sldId id="2141412848" r:id="rId88"/>
    <p:sldId id="2873" r:id="rId89"/>
    <p:sldId id="2141412849" r:id="rId90"/>
    <p:sldId id="2141412846" r:id="rId91"/>
    <p:sldId id="2147479523" r:id="rId92"/>
    <p:sldId id="2141412853" r:id="rId93"/>
    <p:sldId id="2728" r:id="rId94"/>
    <p:sldId id="293" r:id="rId95"/>
    <p:sldId id="492" r:id="rId96"/>
    <p:sldId id="2724" r:id="rId97"/>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ED7DE9-C8C9-0B82-CD20-48DEE1558B7B}" v="21" dt="2026-07-02T19:10:00.6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68"/>
    <p:restoredTop sz="96303"/>
  </p:normalViewPr>
  <p:slideViewPr>
    <p:cSldViewPr snapToGrid="0" snapToObjects="1">
      <p:cViewPr varScale="1">
        <p:scale>
          <a:sx n="106" d="100"/>
          <a:sy n="106" d="100"/>
        </p:scale>
        <p:origin x="1062" y="11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heme" Target="theme/theme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presProps" Target="presProps.xml"/><Relationship Id="rId105"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lissa Hultstrand" userId="711257ac-7ef0-4edd-922c-21b5b31298e1" providerId="ADAL" clId="{9311F8C9-E635-41C1-8138-DC1415FF606F}"/>
    <pc:docChg chg="undo custSel addSld delSld modSld sldOrd">
      <pc:chgData name="Mellissa Hultstrand" userId="711257ac-7ef0-4edd-922c-21b5b31298e1" providerId="ADAL" clId="{9311F8C9-E635-41C1-8138-DC1415FF606F}" dt="2026-06-22T18:47:14.788" v="2168" actId="20577"/>
      <pc:docMkLst>
        <pc:docMk/>
      </pc:docMkLst>
      <pc:sldChg chg="modSp add mod ord">
        <pc:chgData name="Mellissa Hultstrand" userId="711257ac-7ef0-4edd-922c-21b5b31298e1" providerId="ADAL" clId="{9311F8C9-E635-41C1-8138-DC1415FF606F}" dt="2026-06-22T18:15:32.176" v="1775" actId="255"/>
        <pc:sldMkLst>
          <pc:docMk/>
          <pc:sldMk cId="355510603" sldId="256"/>
        </pc:sldMkLst>
        <pc:spChg chg="mod">
          <ac:chgData name="Mellissa Hultstrand" userId="711257ac-7ef0-4edd-922c-21b5b31298e1" providerId="ADAL" clId="{9311F8C9-E635-41C1-8138-DC1415FF606F}" dt="2026-06-22T18:15:32.176" v="1775" actId="255"/>
          <ac:spMkLst>
            <pc:docMk/>
            <pc:sldMk cId="355510603" sldId="256"/>
            <ac:spMk id="6" creationId="{39D816F1-76F9-74BA-2AD4-77D728A36F7B}"/>
          </ac:spMkLst>
        </pc:spChg>
      </pc:sldChg>
      <pc:sldChg chg="modSp add mod ord">
        <pc:chgData name="Mellissa Hultstrand" userId="711257ac-7ef0-4edd-922c-21b5b31298e1" providerId="ADAL" clId="{9311F8C9-E635-41C1-8138-DC1415FF606F}" dt="2026-06-22T18:15:24.432" v="1774" actId="255"/>
        <pc:sldMkLst>
          <pc:docMk/>
          <pc:sldMk cId="3566246414" sldId="257"/>
        </pc:sldMkLst>
        <pc:spChg chg="mod">
          <ac:chgData name="Mellissa Hultstrand" userId="711257ac-7ef0-4edd-922c-21b5b31298e1" providerId="ADAL" clId="{9311F8C9-E635-41C1-8138-DC1415FF606F}" dt="2026-06-22T18:15:24.432" v="1774" actId="255"/>
          <ac:spMkLst>
            <pc:docMk/>
            <pc:sldMk cId="3566246414" sldId="257"/>
            <ac:spMk id="6" creationId="{39D816F1-76F9-74BA-2AD4-77D728A36F7B}"/>
          </ac:spMkLst>
        </pc:spChg>
      </pc:sldChg>
      <pc:sldChg chg="modSp add mod ord modNotes">
        <pc:chgData name="Mellissa Hultstrand" userId="711257ac-7ef0-4edd-922c-21b5b31298e1" providerId="ADAL" clId="{9311F8C9-E635-41C1-8138-DC1415FF606F}" dt="2026-06-22T18:39:09.157" v="2022" actId="1076"/>
        <pc:sldMkLst>
          <pc:docMk/>
          <pc:sldMk cId="4148871469" sldId="272"/>
        </pc:sldMkLst>
        <pc:spChg chg="mod">
          <ac:chgData name="Mellissa Hultstrand" userId="711257ac-7ef0-4edd-922c-21b5b31298e1" providerId="ADAL" clId="{9311F8C9-E635-41C1-8138-DC1415FF606F}" dt="2026-06-22T18:01:18.169" v="1630" actId="207"/>
          <ac:spMkLst>
            <pc:docMk/>
            <pc:sldMk cId="4148871469" sldId="272"/>
            <ac:spMk id="425" creationId="{00000000-0000-0000-0000-000000000000}"/>
          </ac:spMkLst>
        </pc:spChg>
        <pc:grpChg chg="mod">
          <ac:chgData name="Mellissa Hultstrand" userId="711257ac-7ef0-4edd-922c-21b5b31298e1" providerId="ADAL" clId="{9311F8C9-E635-41C1-8138-DC1415FF606F}" dt="2026-06-22T18:39:09.157" v="2022" actId="1076"/>
          <ac:grpSpMkLst>
            <pc:docMk/>
            <pc:sldMk cId="4148871469" sldId="272"/>
            <ac:grpSpMk id="2" creationId="{EC5C9550-8DB9-5DBF-BBFC-9AC858CA46E6}"/>
          </ac:grpSpMkLst>
        </pc:grpChg>
      </pc:sldChg>
      <pc:sldChg chg="delSp modSp mod ord">
        <pc:chgData name="Mellissa Hultstrand" userId="711257ac-7ef0-4edd-922c-21b5b31298e1" providerId="ADAL" clId="{9311F8C9-E635-41C1-8138-DC1415FF606F}" dt="2026-06-22T17:44:09.949" v="1481" actId="20577"/>
        <pc:sldMkLst>
          <pc:docMk/>
          <pc:sldMk cId="617142661" sldId="288"/>
        </pc:sldMkLst>
        <pc:spChg chg="mod">
          <ac:chgData name="Mellissa Hultstrand" userId="711257ac-7ef0-4edd-922c-21b5b31298e1" providerId="ADAL" clId="{9311F8C9-E635-41C1-8138-DC1415FF606F}" dt="2026-06-22T17:44:09.949" v="1481" actId="20577"/>
          <ac:spMkLst>
            <pc:docMk/>
            <pc:sldMk cId="617142661" sldId="288"/>
            <ac:spMk id="5" creationId="{D52BB122-70BB-1145-B991-C2D7478631AC}"/>
          </ac:spMkLst>
        </pc:spChg>
      </pc:sldChg>
      <pc:sldChg chg="modSp add mod ord modNotes">
        <pc:chgData name="Mellissa Hultstrand" userId="711257ac-7ef0-4edd-922c-21b5b31298e1" providerId="ADAL" clId="{9311F8C9-E635-41C1-8138-DC1415FF606F}" dt="2026-06-22T18:05:42.734" v="1678" actId="2711"/>
        <pc:sldMkLst>
          <pc:docMk/>
          <pc:sldMk cId="3820874469" sldId="289"/>
        </pc:sldMkLst>
        <pc:spChg chg="mod">
          <ac:chgData name="Mellissa Hultstrand" userId="711257ac-7ef0-4edd-922c-21b5b31298e1" providerId="ADAL" clId="{9311F8C9-E635-41C1-8138-DC1415FF606F}" dt="2026-06-22T18:05:21.844" v="1676" actId="27636"/>
          <ac:spMkLst>
            <pc:docMk/>
            <pc:sldMk cId="3820874469" sldId="289"/>
            <ac:spMk id="4" creationId="{975BF0DD-0F74-A5C4-CED2-2652B0DC6049}"/>
          </ac:spMkLst>
        </pc:spChg>
        <pc:spChg chg="mod">
          <ac:chgData name="Mellissa Hultstrand" userId="711257ac-7ef0-4edd-922c-21b5b31298e1" providerId="ADAL" clId="{9311F8C9-E635-41C1-8138-DC1415FF606F}" dt="2026-06-22T18:05:42.734" v="1678" actId="2711"/>
          <ac:spMkLst>
            <pc:docMk/>
            <pc:sldMk cId="3820874469" sldId="289"/>
            <ac:spMk id="5" creationId="{D8C83B8D-3ADF-8681-C6B3-CC3EA1BBA5AB}"/>
          </ac:spMkLst>
        </pc:spChg>
        <pc:spChg chg="mod">
          <ac:chgData name="Mellissa Hultstrand" userId="711257ac-7ef0-4edd-922c-21b5b31298e1" providerId="ADAL" clId="{9311F8C9-E635-41C1-8138-DC1415FF606F}" dt="2026-06-22T18:05:12.735" v="1674" actId="207"/>
          <ac:spMkLst>
            <pc:docMk/>
            <pc:sldMk cId="3820874469" sldId="289"/>
            <ac:spMk id="549" creationId="{00000000-0000-0000-0000-000000000000}"/>
          </ac:spMkLst>
        </pc:spChg>
      </pc:sldChg>
      <pc:sldChg chg="modSp add mod ord modNotes">
        <pc:chgData name="Mellissa Hultstrand" userId="711257ac-7ef0-4edd-922c-21b5b31298e1" providerId="ADAL" clId="{9311F8C9-E635-41C1-8138-DC1415FF606F}" dt="2026-06-22T18:06:37.288" v="1690" actId="14100"/>
        <pc:sldMkLst>
          <pc:docMk/>
          <pc:sldMk cId="1602494592" sldId="290"/>
        </pc:sldMkLst>
        <pc:spChg chg="mod">
          <ac:chgData name="Mellissa Hultstrand" userId="711257ac-7ef0-4edd-922c-21b5b31298e1" providerId="ADAL" clId="{9311F8C9-E635-41C1-8138-DC1415FF606F}" dt="2026-06-22T18:06:08.246" v="1681" actId="2711"/>
          <ac:spMkLst>
            <pc:docMk/>
            <pc:sldMk cId="1602494592" sldId="290"/>
            <ac:spMk id="4" creationId="{466B6EE8-71DA-E8CA-781C-CC45C5F83580}"/>
          </ac:spMkLst>
        </pc:spChg>
        <pc:spChg chg="mod">
          <ac:chgData name="Mellissa Hultstrand" userId="711257ac-7ef0-4edd-922c-21b5b31298e1" providerId="ADAL" clId="{9311F8C9-E635-41C1-8138-DC1415FF606F}" dt="2026-06-22T18:05:52.863" v="1680" actId="207"/>
          <ac:spMkLst>
            <pc:docMk/>
            <pc:sldMk cId="1602494592" sldId="290"/>
            <ac:spMk id="557" creationId="{00000000-0000-0000-0000-000000000000}"/>
          </ac:spMkLst>
        </pc:spChg>
        <pc:spChg chg="mod">
          <ac:chgData name="Mellissa Hultstrand" userId="711257ac-7ef0-4edd-922c-21b5b31298e1" providerId="ADAL" clId="{9311F8C9-E635-41C1-8138-DC1415FF606F}" dt="2026-06-22T18:06:27.936" v="1687" actId="1076"/>
          <ac:spMkLst>
            <pc:docMk/>
            <pc:sldMk cId="1602494592" sldId="290"/>
            <ac:spMk id="558" creationId="{00000000-0000-0000-0000-000000000000}"/>
          </ac:spMkLst>
        </pc:spChg>
        <pc:picChg chg="mod">
          <ac:chgData name="Mellissa Hultstrand" userId="711257ac-7ef0-4edd-922c-21b5b31298e1" providerId="ADAL" clId="{9311F8C9-E635-41C1-8138-DC1415FF606F}" dt="2026-06-22T18:06:16.419" v="1683" actId="1076"/>
          <ac:picMkLst>
            <pc:docMk/>
            <pc:sldMk cId="1602494592" sldId="290"/>
            <ac:picMk id="2" creationId="{1579AD69-8D08-4795-8FDC-886B20960B17}"/>
          </ac:picMkLst>
        </pc:picChg>
        <pc:picChg chg="mod">
          <ac:chgData name="Mellissa Hultstrand" userId="711257ac-7ef0-4edd-922c-21b5b31298e1" providerId="ADAL" clId="{9311F8C9-E635-41C1-8138-DC1415FF606F}" dt="2026-06-22T18:06:37.288" v="1690" actId="14100"/>
          <ac:picMkLst>
            <pc:docMk/>
            <pc:sldMk cId="1602494592" sldId="290"/>
            <ac:picMk id="12" creationId="{E6152B98-D241-D153-09FC-6DFB2C0FC933}"/>
          </ac:picMkLst>
        </pc:picChg>
      </pc:sldChg>
      <pc:sldChg chg="modSp mod">
        <pc:chgData name="Mellissa Hultstrand" userId="711257ac-7ef0-4edd-922c-21b5b31298e1" providerId="ADAL" clId="{9311F8C9-E635-41C1-8138-DC1415FF606F}" dt="2026-06-22T15:44:55.679" v="115" actId="20577"/>
        <pc:sldMkLst>
          <pc:docMk/>
          <pc:sldMk cId="4083366582" sldId="292"/>
        </pc:sldMkLst>
        <pc:spChg chg="mod">
          <ac:chgData name="Mellissa Hultstrand" userId="711257ac-7ef0-4edd-922c-21b5b31298e1" providerId="ADAL" clId="{9311F8C9-E635-41C1-8138-DC1415FF606F}" dt="2026-06-22T15:44:55.679" v="115" actId="20577"/>
          <ac:spMkLst>
            <pc:docMk/>
            <pc:sldMk cId="4083366582" sldId="292"/>
            <ac:spMk id="2" creationId="{DE0C0E29-0064-B0EC-394D-76A8949824C8}"/>
          </ac:spMkLst>
        </pc:spChg>
        <pc:spChg chg="mod">
          <ac:chgData name="Mellissa Hultstrand" userId="711257ac-7ef0-4edd-922c-21b5b31298e1" providerId="ADAL" clId="{9311F8C9-E635-41C1-8138-DC1415FF606F}" dt="2026-06-22T15:44:43.498" v="71" actId="20577"/>
          <ac:spMkLst>
            <pc:docMk/>
            <pc:sldMk cId="4083366582" sldId="292"/>
            <ac:spMk id="3" creationId="{1151269D-3132-7FFF-FE79-F67064984D03}"/>
          </ac:spMkLst>
        </pc:spChg>
      </pc:sldChg>
      <pc:sldChg chg="delSp modSp add mod ord">
        <pc:chgData name="Mellissa Hultstrand" userId="711257ac-7ef0-4edd-922c-21b5b31298e1" providerId="ADAL" clId="{9311F8C9-E635-41C1-8138-DC1415FF606F}" dt="2026-06-22T17:43:31.040" v="1480" actId="478"/>
        <pc:sldMkLst>
          <pc:docMk/>
          <pc:sldMk cId="180452845" sldId="296"/>
        </pc:sldMkLst>
        <pc:spChg chg="mod">
          <ac:chgData name="Mellissa Hultstrand" userId="711257ac-7ef0-4edd-922c-21b5b31298e1" providerId="ADAL" clId="{9311F8C9-E635-41C1-8138-DC1415FF606F}" dt="2026-06-22T15:52:12.893" v="282" actId="20577"/>
          <ac:spMkLst>
            <pc:docMk/>
            <pc:sldMk cId="180452845" sldId="296"/>
            <ac:spMk id="5" creationId="{DD03C917-2A8F-B863-4B35-AFA57FCC6914}"/>
          </ac:spMkLst>
        </pc:spChg>
      </pc:sldChg>
      <pc:sldChg chg="modSp add mod ord">
        <pc:chgData name="Mellissa Hultstrand" userId="711257ac-7ef0-4edd-922c-21b5b31298e1" providerId="ADAL" clId="{9311F8C9-E635-41C1-8138-DC1415FF606F}" dt="2026-06-22T18:17:55.001" v="1817" actId="14100"/>
        <pc:sldMkLst>
          <pc:docMk/>
          <pc:sldMk cId="2425638051" sldId="309"/>
        </pc:sldMkLst>
        <pc:picChg chg="mod">
          <ac:chgData name="Mellissa Hultstrand" userId="711257ac-7ef0-4edd-922c-21b5b31298e1" providerId="ADAL" clId="{9311F8C9-E635-41C1-8138-DC1415FF606F}" dt="2026-06-22T18:17:55.001" v="1817" actId="14100"/>
          <ac:picMkLst>
            <pc:docMk/>
            <pc:sldMk cId="2425638051" sldId="309"/>
            <ac:picMk id="6" creationId="{11F4EBFD-967A-5747-6262-981165C19BE7}"/>
          </ac:picMkLst>
        </pc:picChg>
      </pc:sldChg>
      <pc:sldChg chg="modSp add mod ord">
        <pc:chgData name="Mellissa Hultstrand" userId="711257ac-7ef0-4edd-922c-21b5b31298e1" providerId="ADAL" clId="{9311F8C9-E635-41C1-8138-DC1415FF606F}" dt="2026-06-22T18:45:40.381" v="2122"/>
        <pc:sldMkLst>
          <pc:docMk/>
          <pc:sldMk cId="2007012506" sldId="310"/>
        </pc:sldMkLst>
        <pc:spChg chg="mod">
          <ac:chgData name="Mellissa Hultstrand" userId="711257ac-7ef0-4edd-922c-21b5b31298e1" providerId="ADAL" clId="{9311F8C9-E635-41C1-8138-DC1415FF606F}" dt="2026-06-22T18:45:40.381" v="2122"/>
          <ac:spMkLst>
            <pc:docMk/>
            <pc:sldMk cId="2007012506" sldId="310"/>
            <ac:spMk id="2" creationId="{F3B7A790-E04B-32E3-5F48-2EBFBDA3F2C1}"/>
          </ac:spMkLst>
        </pc:spChg>
        <pc:picChg chg="mod">
          <ac:chgData name="Mellissa Hultstrand" userId="711257ac-7ef0-4edd-922c-21b5b31298e1" providerId="ADAL" clId="{9311F8C9-E635-41C1-8138-DC1415FF606F}" dt="2026-06-22T18:18:21.936" v="1820" actId="14100"/>
          <ac:picMkLst>
            <pc:docMk/>
            <pc:sldMk cId="2007012506" sldId="310"/>
            <ac:picMk id="3" creationId="{8805C01F-D891-5C0B-4C95-EC6673C3E2D6}"/>
          </ac:picMkLst>
        </pc:picChg>
      </pc:sldChg>
      <pc:sldChg chg="modSp add mod ord">
        <pc:chgData name="Mellissa Hultstrand" userId="711257ac-7ef0-4edd-922c-21b5b31298e1" providerId="ADAL" clId="{9311F8C9-E635-41C1-8138-DC1415FF606F}" dt="2026-06-22T18:45:50.307" v="2136"/>
        <pc:sldMkLst>
          <pc:docMk/>
          <pc:sldMk cId="3667612467" sldId="311"/>
        </pc:sldMkLst>
        <pc:spChg chg="mod">
          <ac:chgData name="Mellissa Hultstrand" userId="711257ac-7ef0-4edd-922c-21b5b31298e1" providerId="ADAL" clId="{9311F8C9-E635-41C1-8138-DC1415FF606F}" dt="2026-06-22T18:45:50.307" v="2136"/>
          <ac:spMkLst>
            <pc:docMk/>
            <pc:sldMk cId="3667612467" sldId="311"/>
            <ac:spMk id="2" creationId="{F3B7A790-E04B-32E3-5F48-2EBFBDA3F2C1}"/>
          </ac:spMkLst>
        </pc:spChg>
        <pc:picChg chg="mod">
          <ac:chgData name="Mellissa Hultstrand" userId="711257ac-7ef0-4edd-922c-21b5b31298e1" providerId="ADAL" clId="{9311F8C9-E635-41C1-8138-DC1415FF606F}" dt="2026-06-22T18:19:38.001" v="1862" actId="14100"/>
          <ac:picMkLst>
            <pc:docMk/>
            <pc:sldMk cId="3667612467" sldId="311"/>
            <ac:picMk id="3" creationId="{AEE272CF-31CA-4A2D-83C5-72DFA311511A}"/>
          </ac:picMkLst>
        </pc:picChg>
      </pc:sldChg>
      <pc:sldChg chg="modSp add mod ord">
        <pc:chgData name="Mellissa Hultstrand" userId="711257ac-7ef0-4edd-922c-21b5b31298e1" providerId="ADAL" clId="{9311F8C9-E635-41C1-8138-DC1415FF606F}" dt="2026-06-22T18:01:54.369" v="1639" actId="14100"/>
        <pc:sldMkLst>
          <pc:docMk/>
          <pc:sldMk cId="2215466028" sldId="361"/>
        </pc:sldMkLst>
        <pc:spChg chg="mod">
          <ac:chgData name="Mellissa Hultstrand" userId="711257ac-7ef0-4edd-922c-21b5b31298e1" providerId="ADAL" clId="{9311F8C9-E635-41C1-8138-DC1415FF606F}" dt="2026-06-22T18:01:47.629" v="1636" actId="207"/>
          <ac:spMkLst>
            <pc:docMk/>
            <pc:sldMk cId="2215466028" sldId="361"/>
            <ac:spMk id="11" creationId="{C891B02C-CD8C-6B0A-61B8-4F9025AB381B}"/>
          </ac:spMkLst>
        </pc:spChg>
        <pc:grpChg chg="mod">
          <ac:chgData name="Mellissa Hultstrand" userId="711257ac-7ef0-4edd-922c-21b5b31298e1" providerId="ADAL" clId="{9311F8C9-E635-41C1-8138-DC1415FF606F}" dt="2026-06-22T18:01:54.369" v="1639" actId="14100"/>
          <ac:grpSpMkLst>
            <pc:docMk/>
            <pc:sldMk cId="2215466028" sldId="361"/>
            <ac:grpSpMk id="16" creationId="{997CE2CE-279A-DE17-2310-2DDA557F67EE}"/>
          </ac:grpSpMkLst>
        </pc:grpChg>
      </pc:sldChg>
      <pc:sldChg chg="modSp add mod ord modNotes">
        <pc:chgData name="Mellissa Hultstrand" userId="711257ac-7ef0-4edd-922c-21b5b31298e1" providerId="ADAL" clId="{9311F8C9-E635-41C1-8138-DC1415FF606F}" dt="2026-06-22T18:10:48.040" v="1732" actId="255"/>
        <pc:sldMkLst>
          <pc:docMk/>
          <pc:sldMk cId="1273443436" sldId="435"/>
        </pc:sldMkLst>
        <pc:spChg chg="mod">
          <ac:chgData name="Mellissa Hultstrand" userId="711257ac-7ef0-4edd-922c-21b5b31298e1" providerId="ADAL" clId="{9311F8C9-E635-41C1-8138-DC1415FF606F}" dt="2026-06-22T18:10:48.040" v="1732" actId="255"/>
          <ac:spMkLst>
            <pc:docMk/>
            <pc:sldMk cId="1273443436" sldId="435"/>
            <ac:spMk id="746" creationId="{00000000-0000-0000-0000-000000000000}"/>
          </ac:spMkLst>
        </pc:spChg>
      </pc:sldChg>
      <pc:sldChg chg="modSp add mod ord modNotes">
        <pc:chgData name="Mellissa Hultstrand" userId="711257ac-7ef0-4edd-922c-21b5b31298e1" providerId="ADAL" clId="{9311F8C9-E635-41C1-8138-DC1415FF606F}" dt="2026-06-22T18:10:31.068" v="1729" actId="14100"/>
        <pc:sldMkLst>
          <pc:docMk/>
          <pc:sldMk cId="3215191239" sldId="436"/>
        </pc:sldMkLst>
        <pc:spChg chg="mod">
          <ac:chgData name="Mellissa Hultstrand" userId="711257ac-7ef0-4edd-922c-21b5b31298e1" providerId="ADAL" clId="{9311F8C9-E635-41C1-8138-DC1415FF606F}" dt="2026-06-22T18:10:31.068" v="1729" actId="14100"/>
          <ac:spMkLst>
            <pc:docMk/>
            <pc:sldMk cId="3215191239" sldId="436"/>
            <ac:spMk id="746" creationId="{00000000-0000-0000-0000-000000000000}"/>
          </ac:spMkLst>
        </pc:spChg>
      </pc:sldChg>
      <pc:sldChg chg="modSp add mod ord">
        <pc:chgData name="Mellissa Hultstrand" userId="711257ac-7ef0-4edd-922c-21b5b31298e1" providerId="ADAL" clId="{9311F8C9-E635-41C1-8138-DC1415FF606F}" dt="2026-06-22T18:10:00.841" v="1723" actId="207"/>
        <pc:sldMkLst>
          <pc:docMk/>
          <pc:sldMk cId="2102385497" sldId="451"/>
        </pc:sldMkLst>
        <pc:spChg chg="mod">
          <ac:chgData name="Mellissa Hultstrand" userId="711257ac-7ef0-4edd-922c-21b5b31298e1" providerId="ADAL" clId="{9311F8C9-E635-41C1-8138-DC1415FF606F}" dt="2026-06-22T18:09:51.458" v="1722" actId="1076"/>
          <ac:spMkLst>
            <pc:docMk/>
            <pc:sldMk cId="2102385497" sldId="451"/>
            <ac:spMk id="2" creationId="{646E4C98-6228-4817-8ECE-AD9FC5603B6D}"/>
          </ac:spMkLst>
        </pc:spChg>
        <pc:spChg chg="mod">
          <ac:chgData name="Mellissa Hultstrand" userId="711257ac-7ef0-4edd-922c-21b5b31298e1" providerId="ADAL" clId="{9311F8C9-E635-41C1-8138-DC1415FF606F}" dt="2026-06-22T18:10:00.841" v="1723" actId="207"/>
          <ac:spMkLst>
            <pc:docMk/>
            <pc:sldMk cId="2102385497" sldId="451"/>
            <ac:spMk id="3" creationId="{420D90E8-3A56-4579-9650-9718EC7B246D}"/>
          </ac:spMkLst>
        </pc:spChg>
      </pc:sldChg>
      <pc:sldChg chg="modSp add mod ord">
        <pc:chgData name="Mellissa Hultstrand" userId="711257ac-7ef0-4edd-922c-21b5b31298e1" providerId="ADAL" clId="{9311F8C9-E635-41C1-8138-DC1415FF606F}" dt="2026-06-22T17:58:27.914" v="1610" actId="2711"/>
        <pc:sldMkLst>
          <pc:docMk/>
          <pc:sldMk cId="2751951070" sldId="479"/>
        </pc:sldMkLst>
        <pc:spChg chg="mod">
          <ac:chgData name="Mellissa Hultstrand" userId="711257ac-7ef0-4edd-922c-21b5b31298e1" providerId="ADAL" clId="{9311F8C9-E635-41C1-8138-DC1415FF606F}" dt="2026-06-22T17:55:55.536" v="1596" actId="207"/>
          <ac:spMkLst>
            <pc:docMk/>
            <pc:sldMk cId="2751951070" sldId="479"/>
            <ac:spMk id="2" creationId="{00000000-0000-0000-0000-000000000000}"/>
          </ac:spMkLst>
        </pc:spChg>
        <pc:graphicFrameChg chg="mod">
          <ac:chgData name="Mellissa Hultstrand" userId="711257ac-7ef0-4edd-922c-21b5b31298e1" providerId="ADAL" clId="{9311F8C9-E635-41C1-8138-DC1415FF606F}" dt="2026-06-22T17:58:27.914" v="1610" actId="2711"/>
          <ac:graphicFrameMkLst>
            <pc:docMk/>
            <pc:sldMk cId="2751951070" sldId="479"/>
            <ac:graphicFrameMk id="5" creationId="{00000000-0000-0000-0000-000000000000}"/>
          </ac:graphicFrameMkLst>
        </pc:graphicFrameChg>
      </pc:sldChg>
      <pc:sldChg chg="modSp add mod ord">
        <pc:chgData name="Mellissa Hultstrand" userId="711257ac-7ef0-4edd-922c-21b5b31298e1" providerId="ADAL" clId="{9311F8C9-E635-41C1-8138-DC1415FF606F}" dt="2026-06-22T17:57:27.905" v="1602" actId="2711"/>
        <pc:sldMkLst>
          <pc:docMk/>
          <pc:sldMk cId="3614012286" sldId="480"/>
        </pc:sldMkLst>
        <pc:spChg chg="mod">
          <ac:chgData name="Mellissa Hultstrand" userId="711257ac-7ef0-4edd-922c-21b5b31298e1" providerId="ADAL" clId="{9311F8C9-E635-41C1-8138-DC1415FF606F}" dt="2026-06-22T17:57:18.327" v="1601" actId="2711"/>
          <ac:spMkLst>
            <pc:docMk/>
            <pc:sldMk cId="3614012286" sldId="480"/>
            <ac:spMk id="2" creationId="{82163F66-6B42-1846-9382-29D0449849E4}"/>
          </ac:spMkLst>
        </pc:spChg>
        <pc:graphicFrameChg chg="modGraphic">
          <ac:chgData name="Mellissa Hultstrand" userId="711257ac-7ef0-4edd-922c-21b5b31298e1" providerId="ADAL" clId="{9311F8C9-E635-41C1-8138-DC1415FF606F}" dt="2026-06-22T17:57:27.905" v="1602" actId="2711"/>
          <ac:graphicFrameMkLst>
            <pc:docMk/>
            <pc:sldMk cId="3614012286" sldId="480"/>
            <ac:graphicFrameMk id="4" creationId="{4A6C8335-5EF5-447C-867D-15B29C7B652E}"/>
          </ac:graphicFrameMkLst>
        </pc:graphicFrameChg>
      </pc:sldChg>
      <pc:sldChg chg="modSp add mod ord">
        <pc:chgData name="Mellissa Hultstrand" userId="711257ac-7ef0-4edd-922c-21b5b31298e1" providerId="ADAL" clId="{9311F8C9-E635-41C1-8138-DC1415FF606F}" dt="2026-06-22T17:59:22.962" v="1614" actId="14100"/>
        <pc:sldMkLst>
          <pc:docMk/>
          <pc:sldMk cId="3595452554" sldId="485"/>
        </pc:sldMkLst>
        <pc:spChg chg="mod">
          <ac:chgData name="Mellissa Hultstrand" userId="711257ac-7ef0-4edd-922c-21b5b31298e1" providerId="ADAL" clId="{9311F8C9-E635-41C1-8138-DC1415FF606F}" dt="2026-06-22T17:59:09.644" v="1613" actId="207"/>
          <ac:spMkLst>
            <pc:docMk/>
            <pc:sldMk cId="3595452554" sldId="485"/>
            <ac:spMk id="2" creationId="{542ED474-DE9A-4A70-A930-225BBFBE4CAE}"/>
          </ac:spMkLst>
        </pc:spChg>
        <pc:spChg chg="mod">
          <ac:chgData name="Mellissa Hultstrand" userId="711257ac-7ef0-4edd-922c-21b5b31298e1" providerId="ADAL" clId="{9311F8C9-E635-41C1-8138-DC1415FF606F}" dt="2026-06-22T16:04:31.795" v="529" actId="1076"/>
          <ac:spMkLst>
            <pc:docMk/>
            <pc:sldMk cId="3595452554" sldId="485"/>
            <ac:spMk id="8" creationId="{B7DB58E7-3604-418F-B2EC-D2B6AD9D8CB1}"/>
          </ac:spMkLst>
        </pc:spChg>
        <pc:spChg chg="mod">
          <ac:chgData name="Mellissa Hultstrand" userId="711257ac-7ef0-4edd-922c-21b5b31298e1" providerId="ADAL" clId="{9311F8C9-E635-41C1-8138-DC1415FF606F}" dt="2026-06-22T17:59:22.962" v="1614" actId="14100"/>
          <ac:spMkLst>
            <pc:docMk/>
            <pc:sldMk cId="3595452554" sldId="485"/>
            <ac:spMk id="10" creationId="{FB8838DE-99DB-4C50-BDED-D7482D6DC5D0}"/>
          </ac:spMkLst>
        </pc:spChg>
        <pc:spChg chg="mod">
          <ac:chgData name="Mellissa Hultstrand" userId="711257ac-7ef0-4edd-922c-21b5b31298e1" providerId="ADAL" clId="{9311F8C9-E635-41C1-8138-DC1415FF606F}" dt="2026-06-22T16:04:40.596" v="532" actId="27636"/>
          <ac:spMkLst>
            <pc:docMk/>
            <pc:sldMk cId="3595452554" sldId="485"/>
            <ac:spMk id="12" creationId="{C6CCF526-EDEB-464D-93D1-FC215DABAAC1}"/>
          </ac:spMkLst>
        </pc:spChg>
        <pc:picChg chg="mod">
          <ac:chgData name="Mellissa Hultstrand" userId="711257ac-7ef0-4edd-922c-21b5b31298e1" providerId="ADAL" clId="{9311F8C9-E635-41C1-8138-DC1415FF606F}" dt="2026-06-22T16:04:27.701" v="527" actId="1076"/>
          <ac:picMkLst>
            <pc:docMk/>
            <pc:sldMk cId="3595452554" sldId="485"/>
            <ac:picMk id="25" creationId="{A3968441-EC99-4C42-A54B-1774C0F98A5E}"/>
          </ac:picMkLst>
        </pc:picChg>
      </pc:sldChg>
      <pc:sldChg chg="add">
        <pc:chgData name="Mellissa Hultstrand" userId="711257ac-7ef0-4edd-922c-21b5b31298e1" providerId="ADAL" clId="{9311F8C9-E635-41C1-8138-DC1415FF606F}" dt="2026-06-22T16:33:21.723" v="1165"/>
        <pc:sldMkLst>
          <pc:docMk/>
          <pc:sldMk cId="2199124493" sldId="492"/>
        </pc:sldMkLst>
      </pc:sldChg>
      <pc:sldChg chg="modSp add mod ord">
        <pc:chgData name="Mellissa Hultstrand" userId="711257ac-7ef0-4edd-922c-21b5b31298e1" providerId="ADAL" clId="{9311F8C9-E635-41C1-8138-DC1415FF606F}" dt="2026-06-22T17:58:43.830" v="1612" actId="207"/>
        <pc:sldMkLst>
          <pc:docMk/>
          <pc:sldMk cId="1650090927" sldId="495"/>
        </pc:sldMkLst>
        <pc:spChg chg="mod">
          <ac:chgData name="Mellissa Hultstrand" userId="711257ac-7ef0-4edd-922c-21b5b31298e1" providerId="ADAL" clId="{9311F8C9-E635-41C1-8138-DC1415FF606F}" dt="2026-06-22T17:58:43.830" v="1612" actId="207"/>
          <ac:spMkLst>
            <pc:docMk/>
            <pc:sldMk cId="1650090927" sldId="495"/>
            <ac:spMk id="8" creationId="{25B3B757-D824-AC4C-955D-FF4C262DEB57}"/>
          </ac:spMkLst>
        </pc:spChg>
      </pc:sldChg>
      <pc:sldChg chg="modSp add mod ord">
        <pc:chgData name="Mellissa Hultstrand" userId="711257ac-7ef0-4edd-922c-21b5b31298e1" providerId="ADAL" clId="{9311F8C9-E635-41C1-8138-DC1415FF606F}" dt="2026-06-22T17:59:28.997" v="1615" actId="207"/>
        <pc:sldMkLst>
          <pc:docMk/>
          <pc:sldMk cId="393737248" sldId="498"/>
        </pc:sldMkLst>
        <pc:spChg chg="mod">
          <ac:chgData name="Mellissa Hultstrand" userId="711257ac-7ef0-4edd-922c-21b5b31298e1" providerId="ADAL" clId="{9311F8C9-E635-41C1-8138-DC1415FF606F}" dt="2026-06-22T17:59:28.997" v="1615" actId="207"/>
          <ac:spMkLst>
            <pc:docMk/>
            <pc:sldMk cId="393737248" sldId="498"/>
            <ac:spMk id="10" creationId="{08FFF80A-AA1C-C6F1-3041-D56AEF29E75A}"/>
          </ac:spMkLst>
        </pc:spChg>
      </pc:sldChg>
      <pc:sldChg chg="modSp add mod ord">
        <pc:chgData name="Mellissa Hultstrand" userId="711257ac-7ef0-4edd-922c-21b5b31298e1" providerId="ADAL" clId="{9311F8C9-E635-41C1-8138-DC1415FF606F}" dt="2026-06-22T18:38:41.682" v="2017" actId="1076"/>
        <pc:sldMkLst>
          <pc:docMk/>
          <pc:sldMk cId="4256396540" sldId="499"/>
        </pc:sldMkLst>
        <pc:spChg chg="mod">
          <ac:chgData name="Mellissa Hultstrand" userId="711257ac-7ef0-4edd-922c-21b5b31298e1" providerId="ADAL" clId="{9311F8C9-E635-41C1-8138-DC1415FF606F}" dt="2026-06-22T18:38:41.682" v="2017" actId="1076"/>
          <ac:spMkLst>
            <pc:docMk/>
            <pc:sldMk cId="4256396540" sldId="499"/>
            <ac:spMk id="3" creationId="{96D1C8F6-C3DD-4F81-9EFB-9014AF4B5656}"/>
          </ac:spMkLst>
        </pc:spChg>
        <pc:graphicFrameChg chg="mod">
          <ac:chgData name="Mellissa Hultstrand" userId="711257ac-7ef0-4edd-922c-21b5b31298e1" providerId="ADAL" clId="{9311F8C9-E635-41C1-8138-DC1415FF606F}" dt="2026-06-22T18:00:49.992" v="1628" actId="2711"/>
          <ac:graphicFrameMkLst>
            <pc:docMk/>
            <pc:sldMk cId="4256396540" sldId="499"/>
            <ac:graphicFrameMk id="4" creationId="{C37DF32B-B449-4CC7-8129-54DD86DA49EE}"/>
          </ac:graphicFrameMkLst>
        </pc:graphicFrameChg>
        <pc:picChg chg="mod">
          <ac:chgData name="Mellissa Hultstrand" userId="711257ac-7ef0-4edd-922c-21b5b31298e1" providerId="ADAL" clId="{9311F8C9-E635-41C1-8138-DC1415FF606F}" dt="2026-06-22T16:06:08.720" v="546" actId="14100"/>
          <ac:picMkLst>
            <pc:docMk/>
            <pc:sldMk cId="4256396540" sldId="499"/>
            <ac:picMk id="10" creationId="{37512EEB-726F-4B15-ABCF-7B13EE0A7C21}"/>
          </ac:picMkLst>
        </pc:picChg>
      </pc:sldChg>
      <pc:sldChg chg="modSp add mod ord modNotes">
        <pc:chgData name="Mellissa Hultstrand" userId="711257ac-7ef0-4edd-922c-21b5b31298e1" providerId="ADAL" clId="{9311F8C9-E635-41C1-8138-DC1415FF606F}" dt="2026-06-22T18:37:08.280" v="2011" actId="20577"/>
        <pc:sldMkLst>
          <pc:docMk/>
          <pc:sldMk cId="1154515190" sldId="1698"/>
        </pc:sldMkLst>
        <pc:spChg chg="mod">
          <ac:chgData name="Mellissa Hultstrand" userId="711257ac-7ef0-4edd-922c-21b5b31298e1" providerId="ADAL" clId="{9311F8C9-E635-41C1-8138-DC1415FF606F}" dt="2026-06-22T18:37:08.280" v="2011" actId="20577"/>
          <ac:spMkLst>
            <pc:docMk/>
            <pc:sldMk cId="1154515190" sldId="1698"/>
            <ac:spMk id="5" creationId="{00000000-0000-0000-0000-000000000000}"/>
          </ac:spMkLst>
        </pc:spChg>
        <pc:graphicFrameChg chg="modGraphic">
          <ac:chgData name="Mellissa Hultstrand" userId="711257ac-7ef0-4edd-922c-21b5b31298e1" providerId="ADAL" clId="{9311F8C9-E635-41C1-8138-DC1415FF606F}" dt="2026-06-22T17:46:34.461" v="1493" actId="2711"/>
          <ac:graphicFrameMkLst>
            <pc:docMk/>
            <pc:sldMk cId="1154515190" sldId="1698"/>
            <ac:graphicFrameMk id="8" creationId="{00000000-0000-0000-0000-000000000000}"/>
          </ac:graphicFrameMkLst>
        </pc:graphicFrameChg>
      </pc:sldChg>
      <pc:sldChg chg="modSp add mod ord">
        <pc:chgData name="Mellissa Hultstrand" userId="711257ac-7ef0-4edd-922c-21b5b31298e1" providerId="ADAL" clId="{9311F8C9-E635-41C1-8138-DC1415FF606F}" dt="2026-06-22T18:37:28.654" v="2012" actId="1076"/>
        <pc:sldMkLst>
          <pc:docMk/>
          <pc:sldMk cId="299340817" sldId="1699"/>
        </pc:sldMkLst>
        <pc:spChg chg="mod">
          <ac:chgData name="Mellissa Hultstrand" userId="711257ac-7ef0-4edd-922c-21b5b31298e1" providerId="ADAL" clId="{9311F8C9-E635-41C1-8138-DC1415FF606F}" dt="2026-06-22T18:37:28.654" v="2012" actId="1076"/>
          <ac:spMkLst>
            <pc:docMk/>
            <pc:sldMk cId="299340817" sldId="1699"/>
            <ac:spMk id="2" creationId="{00000000-0000-0000-0000-000000000000}"/>
          </ac:spMkLst>
        </pc:spChg>
        <pc:grpChg chg="mod">
          <ac:chgData name="Mellissa Hultstrand" userId="711257ac-7ef0-4edd-922c-21b5b31298e1" providerId="ADAL" clId="{9311F8C9-E635-41C1-8138-DC1415FF606F}" dt="2026-06-22T17:47:54.931" v="1496" actId="1076"/>
          <ac:grpSpMkLst>
            <pc:docMk/>
            <pc:sldMk cId="299340817" sldId="1699"/>
            <ac:grpSpMk id="4" creationId="{00000000-0000-0000-0000-000000000000}"/>
          </ac:grpSpMkLst>
        </pc:grpChg>
      </pc:sldChg>
      <pc:sldChg chg="modSp add mod ord">
        <pc:chgData name="Mellissa Hultstrand" userId="711257ac-7ef0-4edd-922c-21b5b31298e1" providerId="ADAL" clId="{9311F8C9-E635-41C1-8138-DC1415FF606F}" dt="2026-06-22T17:50:05.732" v="1510" actId="255"/>
        <pc:sldMkLst>
          <pc:docMk/>
          <pc:sldMk cId="389765883" sldId="1700"/>
        </pc:sldMkLst>
        <pc:spChg chg="mod">
          <ac:chgData name="Mellissa Hultstrand" userId="711257ac-7ef0-4edd-922c-21b5b31298e1" providerId="ADAL" clId="{9311F8C9-E635-41C1-8138-DC1415FF606F}" dt="2026-06-22T17:50:05.732" v="1510" actId="255"/>
          <ac:spMkLst>
            <pc:docMk/>
            <pc:sldMk cId="389765883" sldId="1700"/>
            <ac:spMk id="2" creationId="{00000000-0000-0000-0000-000000000000}"/>
          </ac:spMkLst>
        </pc:spChg>
        <pc:spChg chg="mod">
          <ac:chgData name="Mellissa Hultstrand" userId="711257ac-7ef0-4edd-922c-21b5b31298e1" providerId="ADAL" clId="{9311F8C9-E635-41C1-8138-DC1415FF606F}" dt="2026-06-22T15:55:38.973" v="333" actId="27636"/>
          <ac:spMkLst>
            <pc:docMk/>
            <pc:sldMk cId="389765883" sldId="1700"/>
            <ac:spMk id="3" creationId="{00000000-0000-0000-0000-000000000000}"/>
          </ac:spMkLst>
        </pc:spChg>
      </pc:sldChg>
      <pc:sldChg chg="modSp add mod ord">
        <pc:chgData name="Mellissa Hultstrand" userId="711257ac-7ef0-4edd-922c-21b5b31298e1" providerId="ADAL" clId="{9311F8C9-E635-41C1-8138-DC1415FF606F}" dt="2026-06-22T17:50:25.055" v="1512" actId="255"/>
        <pc:sldMkLst>
          <pc:docMk/>
          <pc:sldMk cId="4198448560" sldId="1701"/>
        </pc:sldMkLst>
        <pc:spChg chg="mod">
          <ac:chgData name="Mellissa Hultstrand" userId="711257ac-7ef0-4edd-922c-21b5b31298e1" providerId="ADAL" clId="{9311F8C9-E635-41C1-8138-DC1415FF606F}" dt="2026-06-22T17:50:25.055" v="1512" actId="255"/>
          <ac:spMkLst>
            <pc:docMk/>
            <pc:sldMk cId="4198448560" sldId="1701"/>
            <ac:spMk id="2" creationId="{00000000-0000-0000-0000-000000000000}"/>
          </ac:spMkLst>
        </pc:spChg>
      </pc:sldChg>
      <pc:sldChg chg="modSp add mod ord">
        <pc:chgData name="Mellissa Hultstrand" userId="711257ac-7ef0-4edd-922c-21b5b31298e1" providerId="ADAL" clId="{9311F8C9-E635-41C1-8138-DC1415FF606F}" dt="2026-06-22T17:50:34.043" v="1514" actId="207"/>
        <pc:sldMkLst>
          <pc:docMk/>
          <pc:sldMk cId="460584765" sldId="1702"/>
        </pc:sldMkLst>
        <pc:spChg chg="mod">
          <ac:chgData name="Mellissa Hultstrand" userId="711257ac-7ef0-4edd-922c-21b5b31298e1" providerId="ADAL" clId="{9311F8C9-E635-41C1-8138-DC1415FF606F}" dt="2026-06-22T17:50:34.043" v="1514" actId="207"/>
          <ac:spMkLst>
            <pc:docMk/>
            <pc:sldMk cId="460584765" sldId="1702"/>
            <ac:spMk id="2" creationId="{00000000-0000-0000-0000-000000000000}"/>
          </ac:spMkLst>
        </pc:spChg>
        <pc:spChg chg="mod">
          <ac:chgData name="Mellissa Hultstrand" userId="711257ac-7ef0-4edd-922c-21b5b31298e1" providerId="ADAL" clId="{9311F8C9-E635-41C1-8138-DC1415FF606F}" dt="2026-06-22T15:56:23.010" v="340" actId="27636"/>
          <ac:spMkLst>
            <pc:docMk/>
            <pc:sldMk cId="460584765" sldId="1702"/>
            <ac:spMk id="3" creationId="{00000000-0000-0000-0000-000000000000}"/>
          </ac:spMkLst>
        </pc:spChg>
      </pc:sldChg>
      <pc:sldChg chg="modSp add mod ord modNotes">
        <pc:chgData name="Mellissa Hultstrand" userId="711257ac-7ef0-4edd-922c-21b5b31298e1" providerId="ADAL" clId="{9311F8C9-E635-41C1-8138-DC1415FF606F}" dt="2026-06-22T17:48:52.171" v="1504" actId="207"/>
        <pc:sldMkLst>
          <pc:docMk/>
          <pc:sldMk cId="1411772464" sldId="1707"/>
        </pc:sldMkLst>
        <pc:spChg chg="mod">
          <ac:chgData name="Mellissa Hultstrand" userId="711257ac-7ef0-4edd-922c-21b5b31298e1" providerId="ADAL" clId="{9311F8C9-E635-41C1-8138-DC1415FF606F}" dt="2026-06-22T17:48:52.171" v="1504" actId="207"/>
          <ac:spMkLst>
            <pc:docMk/>
            <pc:sldMk cId="1411772464" sldId="1707"/>
            <ac:spMk id="3" creationId="{00000000-0000-0000-0000-000000000000}"/>
          </ac:spMkLst>
        </pc:spChg>
      </pc:sldChg>
      <pc:sldChg chg="modSp add mod ord">
        <pc:chgData name="Mellissa Hultstrand" userId="711257ac-7ef0-4edd-922c-21b5b31298e1" providerId="ADAL" clId="{9311F8C9-E635-41C1-8138-DC1415FF606F}" dt="2026-06-22T18:04:48.634" v="1670" actId="27636"/>
        <pc:sldMkLst>
          <pc:docMk/>
          <pc:sldMk cId="857233942" sldId="1767"/>
        </pc:sldMkLst>
        <pc:spChg chg="mod">
          <ac:chgData name="Mellissa Hultstrand" userId="711257ac-7ef0-4edd-922c-21b5b31298e1" providerId="ADAL" clId="{9311F8C9-E635-41C1-8138-DC1415FF606F}" dt="2026-06-22T18:04:37.096" v="1665" actId="1076"/>
          <ac:spMkLst>
            <pc:docMk/>
            <pc:sldMk cId="857233942" sldId="1767"/>
            <ac:spMk id="541" creationId="{00000000-0000-0000-0000-000000000000}"/>
          </ac:spMkLst>
        </pc:spChg>
        <pc:spChg chg="mod">
          <ac:chgData name="Mellissa Hultstrand" userId="711257ac-7ef0-4edd-922c-21b5b31298e1" providerId="ADAL" clId="{9311F8C9-E635-41C1-8138-DC1415FF606F}" dt="2026-06-22T18:04:48.634" v="1670" actId="27636"/>
          <ac:spMkLst>
            <pc:docMk/>
            <pc:sldMk cId="857233942" sldId="1767"/>
            <ac:spMk id="542" creationId="{00000000-0000-0000-0000-000000000000}"/>
          </ac:spMkLst>
        </pc:spChg>
        <pc:picChg chg="mod">
          <ac:chgData name="Mellissa Hultstrand" userId="711257ac-7ef0-4edd-922c-21b5b31298e1" providerId="ADAL" clId="{9311F8C9-E635-41C1-8138-DC1415FF606F}" dt="2026-06-22T18:04:41.302" v="1667" actId="14100"/>
          <ac:picMkLst>
            <pc:docMk/>
            <pc:sldMk cId="857233942" sldId="1767"/>
            <ac:picMk id="2" creationId="{1B5975B6-D779-4230-9556-2ADB9884DC92}"/>
          </ac:picMkLst>
        </pc:picChg>
        <pc:picChg chg="mod">
          <ac:chgData name="Mellissa Hultstrand" userId="711257ac-7ef0-4edd-922c-21b5b31298e1" providerId="ADAL" clId="{9311F8C9-E635-41C1-8138-DC1415FF606F}" dt="2026-06-22T18:04:32.655" v="1664" actId="14100"/>
          <ac:picMkLst>
            <pc:docMk/>
            <pc:sldMk cId="857233942" sldId="1767"/>
            <ac:picMk id="3" creationId="{5996718E-6143-E109-E250-3D22B34A2B98}"/>
          </ac:picMkLst>
        </pc:picChg>
      </pc:sldChg>
      <pc:sldChg chg="modSp add mod ord modNotes">
        <pc:chgData name="Mellissa Hultstrand" userId="711257ac-7ef0-4edd-922c-21b5b31298e1" providerId="ADAL" clId="{9311F8C9-E635-41C1-8138-DC1415FF606F}" dt="2026-06-22T17:48:38.175" v="1502" actId="207"/>
        <pc:sldMkLst>
          <pc:docMk/>
          <pc:sldMk cId="224915708" sldId="1827"/>
        </pc:sldMkLst>
        <pc:spChg chg="mod">
          <ac:chgData name="Mellissa Hultstrand" userId="711257ac-7ef0-4edd-922c-21b5b31298e1" providerId="ADAL" clId="{9311F8C9-E635-41C1-8138-DC1415FF606F}" dt="2026-06-22T17:48:38.175" v="1502" actId="207"/>
          <ac:spMkLst>
            <pc:docMk/>
            <pc:sldMk cId="224915708" sldId="1827"/>
            <ac:spMk id="13314" creationId="{00000000-0000-0000-0000-000000000000}"/>
          </ac:spMkLst>
        </pc:spChg>
        <pc:graphicFrameChg chg="mod">
          <ac:chgData name="Mellissa Hultstrand" userId="711257ac-7ef0-4edd-922c-21b5b31298e1" providerId="ADAL" clId="{9311F8C9-E635-41C1-8138-DC1415FF606F}" dt="2026-06-22T17:46:14.088" v="1492" actId="2711"/>
          <ac:graphicFrameMkLst>
            <pc:docMk/>
            <pc:sldMk cId="224915708" sldId="1827"/>
            <ac:graphicFrameMk id="13317" creationId="{652E0EF1-6E84-2472-A410-89F6AB33F1E1}"/>
          </ac:graphicFrameMkLst>
        </pc:graphicFrameChg>
      </pc:sldChg>
      <pc:sldChg chg="modSp add mod ord">
        <pc:chgData name="Mellissa Hultstrand" userId="711257ac-7ef0-4edd-922c-21b5b31298e1" providerId="ADAL" clId="{9311F8C9-E635-41C1-8138-DC1415FF606F}" dt="2026-06-22T18:04:57.265" v="1671" actId="207"/>
        <pc:sldMkLst>
          <pc:docMk/>
          <pc:sldMk cId="3716720851" sldId="2209"/>
        </pc:sldMkLst>
        <pc:spChg chg="mod">
          <ac:chgData name="Mellissa Hultstrand" userId="711257ac-7ef0-4edd-922c-21b5b31298e1" providerId="ADAL" clId="{9311F8C9-E635-41C1-8138-DC1415FF606F}" dt="2026-06-22T18:04:57.265" v="1671" actId="207"/>
          <ac:spMkLst>
            <pc:docMk/>
            <pc:sldMk cId="3716720851" sldId="2209"/>
            <ac:spMk id="2" creationId="{3224C3ED-A92E-C74B-8CA1-715DAEF9F8BA}"/>
          </ac:spMkLst>
        </pc:spChg>
      </pc:sldChg>
      <pc:sldChg chg="modSp add mod ord">
        <pc:chgData name="Mellissa Hultstrand" userId="711257ac-7ef0-4edd-922c-21b5b31298e1" providerId="ADAL" clId="{9311F8C9-E635-41C1-8138-DC1415FF606F}" dt="2026-06-22T18:10:59.073" v="1735" actId="207"/>
        <pc:sldMkLst>
          <pc:docMk/>
          <pc:sldMk cId="3111171381" sldId="2269"/>
        </pc:sldMkLst>
        <pc:spChg chg="mod">
          <ac:chgData name="Mellissa Hultstrand" userId="711257ac-7ef0-4edd-922c-21b5b31298e1" providerId="ADAL" clId="{9311F8C9-E635-41C1-8138-DC1415FF606F}" dt="2026-06-22T18:10:59.073" v="1735" actId="207"/>
          <ac:spMkLst>
            <pc:docMk/>
            <pc:sldMk cId="3111171381" sldId="2269"/>
            <ac:spMk id="2" creationId="{D31CEBB1-8ADB-4787-B096-B05901D66B0E}"/>
          </ac:spMkLst>
        </pc:spChg>
      </pc:sldChg>
      <pc:sldChg chg="modSp add mod ord">
        <pc:chgData name="Mellissa Hultstrand" userId="711257ac-7ef0-4edd-922c-21b5b31298e1" providerId="ADAL" clId="{9311F8C9-E635-41C1-8138-DC1415FF606F}" dt="2026-06-22T18:21:37.371" v="1898" actId="207"/>
        <pc:sldMkLst>
          <pc:docMk/>
          <pc:sldMk cId="769348531" sldId="2280"/>
        </pc:sldMkLst>
        <pc:spChg chg="mod">
          <ac:chgData name="Mellissa Hultstrand" userId="711257ac-7ef0-4edd-922c-21b5b31298e1" providerId="ADAL" clId="{9311F8C9-E635-41C1-8138-DC1415FF606F}" dt="2026-06-22T18:21:37.371" v="1898" actId="207"/>
          <ac:spMkLst>
            <pc:docMk/>
            <pc:sldMk cId="769348531" sldId="2280"/>
            <ac:spMk id="11" creationId="{DCAF8E29-5283-4FB8-8D52-5AC87A5E8F75}"/>
          </ac:spMkLst>
        </pc:spChg>
      </pc:sldChg>
      <pc:sldChg chg="modSp add mod ord">
        <pc:chgData name="Mellissa Hultstrand" userId="711257ac-7ef0-4edd-922c-21b5b31298e1" providerId="ADAL" clId="{9311F8C9-E635-41C1-8138-DC1415FF606F}" dt="2026-06-22T17:51:02.698" v="1517" actId="2711"/>
        <pc:sldMkLst>
          <pc:docMk/>
          <pc:sldMk cId="1028668266" sldId="2315"/>
        </pc:sldMkLst>
        <pc:spChg chg="mod">
          <ac:chgData name="Mellissa Hultstrand" userId="711257ac-7ef0-4edd-922c-21b5b31298e1" providerId="ADAL" clId="{9311F8C9-E635-41C1-8138-DC1415FF606F}" dt="2026-06-22T17:50:55.288" v="1516" actId="207"/>
          <ac:spMkLst>
            <pc:docMk/>
            <pc:sldMk cId="1028668266" sldId="2315"/>
            <ac:spMk id="6" creationId="{9DF3C489-8DBF-714E-A3BC-BD6807B53F1F}"/>
          </ac:spMkLst>
        </pc:spChg>
        <pc:spChg chg="mod">
          <ac:chgData name="Mellissa Hultstrand" userId="711257ac-7ef0-4edd-922c-21b5b31298e1" providerId="ADAL" clId="{9311F8C9-E635-41C1-8138-DC1415FF606F}" dt="2026-06-22T17:51:02.698" v="1517" actId="2711"/>
          <ac:spMkLst>
            <pc:docMk/>
            <pc:sldMk cId="1028668266" sldId="2315"/>
            <ac:spMk id="9" creationId="{DBE08C1E-3046-4743-B04F-61F7F4F52E08}"/>
          </ac:spMkLst>
        </pc:spChg>
      </pc:sldChg>
      <pc:sldChg chg="modSp add mod ord">
        <pc:chgData name="Mellissa Hultstrand" userId="711257ac-7ef0-4edd-922c-21b5b31298e1" providerId="ADAL" clId="{9311F8C9-E635-41C1-8138-DC1415FF606F}" dt="2026-06-22T17:49:09.870" v="1506" actId="207"/>
        <pc:sldMkLst>
          <pc:docMk/>
          <pc:sldMk cId="373524704" sldId="2531"/>
        </pc:sldMkLst>
        <pc:spChg chg="mod">
          <ac:chgData name="Mellissa Hultstrand" userId="711257ac-7ef0-4edd-922c-21b5b31298e1" providerId="ADAL" clId="{9311F8C9-E635-41C1-8138-DC1415FF606F}" dt="2026-06-22T17:49:09.870" v="1506" actId="207"/>
          <ac:spMkLst>
            <pc:docMk/>
            <pc:sldMk cId="373524704" sldId="2531"/>
            <ac:spMk id="4" creationId="{3BA56E5A-FA35-2A39-35C1-566C21B8B0BC}"/>
          </ac:spMkLst>
        </pc:spChg>
        <pc:spChg chg="mod">
          <ac:chgData name="Mellissa Hultstrand" userId="711257ac-7ef0-4edd-922c-21b5b31298e1" providerId="ADAL" clId="{9311F8C9-E635-41C1-8138-DC1415FF606F}" dt="2026-06-22T17:49:06.781" v="1505" actId="207"/>
          <ac:spMkLst>
            <pc:docMk/>
            <pc:sldMk cId="373524704" sldId="2531"/>
            <ac:spMk id="5" creationId="{00000000-0000-0000-0000-000000000000}"/>
          </ac:spMkLst>
        </pc:spChg>
      </pc:sldChg>
      <pc:sldChg chg="modSp add mod ord">
        <pc:chgData name="Mellissa Hultstrand" userId="711257ac-7ef0-4edd-922c-21b5b31298e1" providerId="ADAL" clId="{9311F8C9-E635-41C1-8138-DC1415FF606F}" dt="2026-06-22T17:49:34.904" v="1508" actId="255"/>
        <pc:sldMkLst>
          <pc:docMk/>
          <pc:sldMk cId="2488841696" sldId="2533"/>
        </pc:sldMkLst>
        <pc:spChg chg="mod">
          <ac:chgData name="Mellissa Hultstrand" userId="711257ac-7ef0-4edd-922c-21b5b31298e1" providerId="ADAL" clId="{9311F8C9-E635-41C1-8138-DC1415FF606F}" dt="2026-06-22T17:49:34.904" v="1508" actId="255"/>
          <ac:spMkLst>
            <pc:docMk/>
            <pc:sldMk cId="2488841696" sldId="2533"/>
            <ac:spMk id="2" creationId="{00000000-0000-0000-0000-000000000000}"/>
          </ac:spMkLst>
        </pc:spChg>
        <pc:spChg chg="mod">
          <ac:chgData name="Mellissa Hultstrand" userId="711257ac-7ef0-4edd-922c-21b5b31298e1" providerId="ADAL" clId="{9311F8C9-E635-41C1-8138-DC1415FF606F}" dt="2026-06-22T15:55:21.460" v="331" actId="1076"/>
          <ac:spMkLst>
            <pc:docMk/>
            <pc:sldMk cId="2488841696" sldId="2533"/>
            <ac:spMk id="3" creationId="{00000000-0000-0000-0000-000000000000}"/>
          </ac:spMkLst>
        </pc:spChg>
      </pc:sldChg>
      <pc:sldChg chg="delSp modSp add mod ord">
        <pc:chgData name="Mellissa Hultstrand" userId="711257ac-7ef0-4edd-922c-21b5b31298e1" providerId="ADAL" clId="{9311F8C9-E635-41C1-8138-DC1415FF606F}" dt="2026-06-22T18:40:47.353" v="2034" actId="2711"/>
        <pc:sldMkLst>
          <pc:docMk/>
          <pc:sldMk cId="4032987217" sldId="2551"/>
        </pc:sldMkLst>
        <pc:spChg chg="mod">
          <ac:chgData name="Mellissa Hultstrand" userId="711257ac-7ef0-4edd-922c-21b5b31298e1" providerId="ADAL" clId="{9311F8C9-E635-41C1-8138-DC1415FF606F}" dt="2026-06-22T18:40:47.353" v="2034" actId="2711"/>
          <ac:spMkLst>
            <pc:docMk/>
            <pc:sldMk cId="4032987217" sldId="2551"/>
            <ac:spMk id="5" creationId="{34A2D7C9-029A-441C-9401-D150D96725A3}"/>
          </ac:spMkLst>
        </pc:spChg>
        <pc:spChg chg="mod">
          <ac:chgData name="Mellissa Hultstrand" userId="711257ac-7ef0-4edd-922c-21b5b31298e1" providerId="ADAL" clId="{9311F8C9-E635-41C1-8138-DC1415FF606F}" dt="2026-06-22T18:11:58.364" v="1743" actId="2711"/>
          <ac:spMkLst>
            <pc:docMk/>
            <pc:sldMk cId="4032987217" sldId="2551"/>
            <ac:spMk id="15" creationId="{C9311613-79AF-402D-8E8A-10EE5EFC9949}"/>
          </ac:spMkLst>
        </pc:spChg>
        <pc:spChg chg="mod">
          <ac:chgData name="Mellissa Hultstrand" userId="711257ac-7ef0-4edd-922c-21b5b31298e1" providerId="ADAL" clId="{9311F8C9-E635-41C1-8138-DC1415FF606F}" dt="2026-06-22T18:11:47.896" v="1741" actId="2711"/>
          <ac:spMkLst>
            <pc:docMk/>
            <pc:sldMk cId="4032987217" sldId="2551"/>
            <ac:spMk id="16" creationId="{80EA41CE-EDE7-4BCA-9AD2-A959042DAE1F}"/>
          </ac:spMkLst>
        </pc:spChg>
        <pc:spChg chg="mod">
          <ac:chgData name="Mellissa Hultstrand" userId="711257ac-7ef0-4edd-922c-21b5b31298e1" providerId="ADAL" clId="{9311F8C9-E635-41C1-8138-DC1415FF606F}" dt="2026-06-22T18:11:52.678" v="1742" actId="2711"/>
          <ac:spMkLst>
            <pc:docMk/>
            <pc:sldMk cId="4032987217" sldId="2551"/>
            <ac:spMk id="18" creationId="{DD5CEDB3-215F-4CFE-B9D8-6A62E67AE7BD}"/>
          </ac:spMkLst>
        </pc:spChg>
      </pc:sldChg>
      <pc:sldChg chg="modSp add mod ord">
        <pc:chgData name="Mellissa Hultstrand" userId="711257ac-7ef0-4edd-922c-21b5b31298e1" providerId="ADAL" clId="{9311F8C9-E635-41C1-8138-DC1415FF606F}" dt="2026-06-22T18:36:30.908" v="2005" actId="14100"/>
        <pc:sldMkLst>
          <pc:docMk/>
          <pc:sldMk cId="2462145966" sldId="2566"/>
        </pc:sldMkLst>
        <pc:spChg chg="mod">
          <ac:chgData name="Mellissa Hultstrand" userId="711257ac-7ef0-4edd-922c-21b5b31298e1" providerId="ADAL" clId="{9311F8C9-E635-41C1-8138-DC1415FF606F}" dt="2026-06-22T18:36:30.908" v="2005" actId="14100"/>
          <ac:spMkLst>
            <pc:docMk/>
            <pc:sldMk cId="2462145966" sldId="2566"/>
            <ac:spMk id="2" creationId="{00000000-0000-0000-0000-000000000000}"/>
          </ac:spMkLst>
        </pc:spChg>
        <pc:spChg chg="mod">
          <ac:chgData name="Mellissa Hultstrand" userId="711257ac-7ef0-4edd-922c-21b5b31298e1" providerId="ADAL" clId="{9311F8C9-E635-41C1-8138-DC1415FF606F}" dt="2026-06-22T17:42:28.553" v="1470" actId="1076"/>
          <ac:spMkLst>
            <pc:docMk/>
            <pc:sldMk cId="2462145966" sldId="2566"/>
            <ac:spMk id="3" creationId="{00000000-0000-0000-0000-000000000000}"/>
          </ac:spMkLst>
        </pc:spChg>
      </pc:sldChg>
      <pc:sldChg chg="modSp add mod ord modNotes">
        <pc:chgData name="Mellissa Hultstrand" userId="711257ac-7ef0-4edd-922c-21b5b31298e1" providerId="ADAL" clId="{9311F8C9-E635-41C1-8138-DC1415FF606F}" dt="2026-06-22T18:03:49.178" v="1660" actId="1076"/>
        <pc:sldMkLst>
          <pc:docMk/>
          <pc:sldMk cId="4140984468" sldId="2647"/>
        </pc:sldMkLst>
        <pc:spChg chg="mod">
          <ac:chgData name="Mellissa Hultstrand" userId="711257ac-7ef0-4edd-922c-21b5b31298e1" providerId="ADAL" clId="{9311F8C9-E635-41C1-8138-DC1415FF606F}" dt="2026-06-22T18:03:49.178" v="1660" actId="1076"/>
          <ac:spMkLst>
            <pc:docMk/>
            <pc:sldMk cId="4140984468" sldId="2647"/>
            <ac:spMk id="5" creationId="{8B0D1CD0-62FE-965D-CC75-8CE27FC44160}"/>
          </ac:spMkLst>
        </pc:spChg>
        <pc:spChg chg="mod">
          <ac:chgData name="Mellissa Hultstrand" userId="711257ac-7ef0-4edd-922c-21b5b31298e1" providerId="ADAL" clId="{9311F8C9-E635-41C1-8138-DC1415FF606F}" dt="2026-06-22T18:03:13.624" v="1652" actId="207"/>
          <ac:spMkLst>
            <pc:docMk/>
            <pc:sldMk cId="4140984468" sldId="2647"/>
            <ac:spMk id="433" creationId="{00000000-0000-0000-0000-000000000000}"/>
          </ac:spMkLst>
        </pc:spChg>
        <pc:picChg chg="mod">
          <ac:chgData name="Mellissa Hultstrand" userId="711257ac-7ef0-4edd-922c-21b5b31298e1" providerId="ADAL" clId="{9311F8C9-E635-41C1-8138-DC1415FF606F}" dt="2026-06-22T18:03:30.655" v="1657" actId="14100"/>
          <ac:picMkLst>
            <pc:docMk/>
            <pc:sldMk cId="4140984468" sldId="2647"/>
            <ac:picMk id="9" creationId="{92AE8909-2FBA-CE58-7CF0-34AD4992E768}"/>
          </ac:picMkLst>
        </pc:picChg>
      </pc:sldChg>
      <pc:sldChg chg="modSp add mod ord">
        <pc:chgData name="Mellissa Hultstrand" userId="711257ac-7ef0-4edd-922c-21b5b31298e1" providerId="ADAL" clId="{9311F8C9-E635-41C1-8138-DC1415FF606F}" dt="2026-06-22T18:45:12.384" v="2105" actId="20577"/>
        <pc:sldMkLst>
          <pc:docMk/>
          <pc:sldMk cId="308597048" sldId="2669"/>
        </pc:sldMkLst>
        <pc:spChg chg="mod">
          <ac:chgData name="Mellissa Hultstrand" userId="711257ac-7ef0-4edd-922c-21b5b31298e1" providerId="ADAL" clId="{9311F8C9-E635-41C1-8138-DC1415FF606F}" dt="2026-06-22T18:45:12.384" v="2105" actId="20577"/>
          <ac:spMkLst>
            <pc:docMk/>
            <pc:sldMk cId="308597048" sldId="2669"/>
            <ac:spMk id="2" creationId="{0D9CEA82-CCB4-4F21-A3A4-598EB079834C}"/>
          </ac:spMkLst>
        </pc:spChg>
        <pc:spChg chg="mod">
          <ac:chgData name="Mellissa Hultstrand" userId="711257ac-7ef0-4edd-922c-21b5b31298e1" providerId="ADAL" clId="{9311F8C9-E635-41C1-8138-DC1415FF606F}" dt="2026-06-22T18:43:44.449" v="2068" actId="20577"/>
          <ac:spMkLst>
            <pc:docMk/>
            <pc:sldMk cId="308597048" sldId="2669"/>
            <ac:spMk id="3" creationId="{5132CCFA-AFE6-4DEF-84C0-AFE65910CF07}"/>
          </ac:spMkLst>
        </pc:spChg>
      </pc:sldChg>
      <pc:sldChg chg="modSp add mod ord">
        <pc:chgData name="Mellissa Hultstrand" userId="711257ac-7ef0-4edd-922c-21b5b31298e1" providerId="ADAL" clId="{9311F8C9-E635-41C1-8138-DC1415FF606F}" dt="2026-06-22T18:02:29.260" v="1645" actId="14100"/>
        <pc:sldMkLst>
          <pc:docMk/>
          <pc:sldMk cId="1085002054" sldId="2704"/>
        </pc:sldMkLst>
        <pc:spChg chg="mod">
          <ac:chgData name="Mellissa Hultstrand" userId="711257ac-7ef0-4edd-922c-21b5b31298e1" providerId="ADAL" clId="{9311F8C9-E635-41C1-8138-DC1415FF606F}" dt="2026-06-22T18:02:14.096" v="1642" actId="207"/>
          <ac:spMkLst>
            <pc:docMk/>
            <pc:sldMk cId="1085002054" sldId="2704"/>
            <ac:spMk id="2" creationId="{D06BCB6D-BCBE-F6C6-5EEB-592B8E38573B}"/>
          </ac:spMkLst>
        </pc:spChg>
        <pc:grpChg chg="mod">
          <ac:chgData name="Mellissa Hultstrand" userId="711257ac-7ef0-4edd-922c-21b5b31298e1" providerId="ADAL" clId="{9311F8C9-E635-41C1-8138-DC1415FF606F}" dt="2026-06-22T18:02:29.260" v="1645" actId="14100"/>
          <ac:grpSpMkLst>
            <pc:docMk/>
            <pc:sldMk cId="1085002054" sldId="2704"/>
            <ac:grpSpMk id="14" creationId="{BB5E4987-B8FE-0D03-206C-1B791F5D27BB}"/>
          </ac:grpSpMkLst>
        </pc:grpChg>
        <pc:picChg chg="mod">
          <ac:chgData name="Mellissa Hultstrand" userId="711257ac-7ef0-4edd-922c-21b5b31298e1" providerId="ADAL" clId="{9311F8C9-E635-41C1-8138-DC1415FF606F}" dt="2026-06-22T18:02:23.719" v="1643" actId="14100"/>
          <ac:picMkLst>
            <pc:docMk/>
            <pc:sldMk cId="1085002054" sldId="2704"/>
            <ac:picMk id="10" creationId="{57BD99E6-0B0E-DF6F-2438-5C254CF52C1B}"/>
          </ac:picMkLst>
        </pc:picChg>
      </pc:sldChg>
      <pc:sldChg chg="modSp add mod">
        <pc:chgData name="Mellissa Hultstrand" userId="711257ac-7ef0-4edd-922c-21b5b31298e1" providerId="ADAL" clId="{9311F8C9-E635-41C1-8138-DC1415FF606F}" dt="2026-06-22T16:36:34.061" v="1459" actId="114"/>
        <pc:sldMkLst>
          <pc:docMk/>
          <pc:sldMk cId="2501788800" sldId="2724"/>
        </pc:sldMkLst>
        <pc:spChg chg="mod">
          <ac:chgData name="Mellissa Hultstrand" userId="711257ac-7ef0-4edd-922c-21b5b31298e1" providerId="ADAL" clId="{9311F8C9-E635-41C1-8138-DC1415FF606F}" dt="2026-06-22T16:36:34.061" v="1459" actId="114"/>
          <ac:spMkLst>
            <pc:docMk/>
            <pc:sldMk cId="2501788800" sldId="2724"/>
            <ac:spMk id="4" creationId="{9CBB88CB-D736-4011-B5FF-497894536ED6}"/>
          </ac:spMkLst>
        </pc:spChg>
      </pc:sldChg>
      <pc:sldChg chg="modSp add mod">
        <pc:chgData name="Mellissa Hultstrand" userId="711257ac-7ef0-4edd-922c-21b5b31298e1" providerId="ADAL" clId="{9311F8C9-E635-41C1-8138-DC1415FF606F}" dt="2026-06-22T18:28:18.388" v="2001" actId="207"/>
        <pc:sldMkLst>
          <pc:docMk/>
          <pc:sldMk cId="1882324559" sldId="2728"/>
        </pc:sldMkLst>
        <pc:spChg chg="mod">
          <ac:chgData name="Mellissa Hultstrand" userId="711257ac-7ef0-4edd-922c-21b5b31298e1" providerId="ADAL" clId="{9311F8C9-E635-41C1-8138-DC1415FF606F}" dt="2026-06-22T18:28:18.388" v="2001" actId="207"/>
          <ac:spMkLst>
            <pc:docMk/>
            <pc:sldMk cId="1882324559" sldId="2728"/>
            <ac:spMk id="16" creationId="{6718DFE0-310E-87EB-1EC5-94A5AC5D56D0}"/>
          </ac:spMkLst>
        </pc:spChg>
      </pc:sldChg>
      <pc:sldChg chg="delSp modSp add mod ord">
        <pc:chgData name="Mellissa Hultstrand" userId="711257ac-7ef0-4edd-922c-21b5b31298e1" providerId="ADAL" clId="{9311F8C9-E635-41C1-8138-DC1415FF606F}" dt="2026-06-22T17:51:44.698" v="1528" actId="207"/>
        <pc:sldMkLst>
          <pc:docMk/>
          <pc:sldMk cId="2674488571" sldId="2796"/>
        </pc:sldMkLst>
        <pc:spChg chg="mod">
          <ac:chgData name="Mellissa Hultstrand" userId="711257ac-7ef0-4edd-922c-21b5b31298e1" providerId="ADAL" clId="{9311F8C9-E635-41C1-8138-DC1415FF606F}" dt="2026-06-22T17:51:44.698" v="1528" actId="207"/>
          <ac:spMkLst>
            <pc:docMk/>
            <pc:sldMk cId="2674488571" sldId="2796"/>
            <ac:spMk id="12" creationId="{E576758F-4705-7D1B-2AA2-DBD7BA20EB77}"/>
          </ac:spMkLst>
        </pc:spChg>
      </pc:sldChg>
      <pc:sldChg chg="modSp add mod ord">
        <pc:chgData name="Mellissa Hultstrand" userId="711257ac-7ef0-4edd-922c-21b5b31298e1" providerId="ADAL" clId="{9311F8C9-E635-41C1-8138-DC1415FF606F}" dt="2026-06-22T18:24:54.838" v="1927" actId="207"/>
        <pc:sldMkLst>
          <pc:docMk/>
          <pc:sldMk cId="3335089152" sldId="2802"/>
        </pc:sldMkLst>
        <pc:spChg chg="mod">
          <ac:chgData name="Mellissa Hultstrand" userId="711257ac-7ef0-4edd-922c-21b5b31298e1" providerId="ADAL" clId="{9311F8C9-E635-41C1-8138-DC1415FF606F}" dt="2026-06-22T18:24:54.838" v="1927" actId="207"/>
          <ac:spMkLst>
            <pc:docMk/>
            <pc:sldMk cId="3335089152" sldId="2802"/>
            <ac:spMk id="13314" creationId="{00000000-0000-0000-0000-000000000000}"/>
          </ac:spMkLst>
        </pc:spChg>
        <pc:graphicFrameChg chg="mod">
          <ac:chgData name="Mellissa Hultstrand" userId="711257ac-7ef0-4edd-922c-21b5b31298e1" providerId="ADAL" clId="{9311F8C9-E635-41C1-8138-DC1415FF606F}" dt="2026-06-22T18:24:35.196" v="1925" actId="14100"/>
          <ac:graphicFrameMkLst>
            <pc:docMk/>
            <pc:sldMk cId="3335089152" sldId="2802"/>
            <ac:graphicFrameMk id="3" creationId="{D00E1AB0-4A2D-5EC3-D887-3E6F18F9A5D9}"/>
          </ac:graphicFrameMkLst>
        </pc:graphicFrameChg>
      </pc:sldChg>
      <pc:sldChg chg="modSp add mod ord">
        <pc:chgData name="Mellissa Hultstrand" userId="711257ac-7ef0-4edd-922c-21b5b31298e1" providerId="ADAL" clId="{9311F8C9-E635-41C1-8138-DC1415FF606F}" dt="2026-06-22T18:41:13.546" v="2043" actId="207"/>
        <pc:sldMkLst>
          <pc:docMk/>
          <pc:sldMk cId="2137854592" sldId="2807"/>
        </pc:sldMkLst>
        <pc:spChg chg="mod">
          <ac:chgData name="Mellissa Hultstrand" userId="711257ac-7ef0-4edd-922c-21b5b31298e1" providerId="ADAL" clId="{9311F8C9-E635-41C1-8138-DC1415FF606F}" dt="2026-06-22T18:41:13.546" v="2043" actId="207"/>
          <ac:spMkLst>
            <pc:docMk/>
            <pc:sldMk cId="2137854592" sldId="2807"/>
            <ac:spMk id="8" creationId="{25B3B757-D824-AC4C-955D-FF4C262DEB57}"/>
          </ac:spMkLst>
        </pc:spChg>
        <pc:picChg chg="mod">
          <ac:chgData name="Mellissa Hultstrand" userId="711257ac-7ef0-4edd-922c-21b5b31298e1" providerId="ADAL" clId="{9311F8C9-E635-41C1-8138-DC1415FF606F}" dt="2026-06-22T18:13:06.948" v="1759" actId="1076"/>
          <ac:picMkLst>
            <pc:docMk/>
            <pc:sldMk cId="2137854592" sldId="2807"/>
            <ac:picMk id="7" creationId="{199AAC57-9B78-4339-891D-CFFD49E21A56}"/>
          </ac:picMkLst>
        </pc:picChg>
      </pc:sldChg>
      <pc:sldChg chg="modSp add mod ord">
        <pc:chgData name="Mellissa Hultstrand" userId="711257ac-7ef0-4edd-922c-21b5b31298e1" providerId="ADAL" clId="{9311F8C9-E635-41C1-8138-DC1415FF606F}" dt="2026-06-22T18:37:55.190" v="2013" actId="1076"/>
        <pc:sldMkLst>
          <pc:docMk/>
          <pc:sldMk cId="1736854533" sldId="2836"/>
        </pc:sldMkLst>
        <pc:spChg chg="mod">
          <ac:chgData name="Mellissa Hultstrand" userId="711257ac-7ef0-4edd-922c-21b5b31298e1" providerId="ADAL" clId="{9311F8C9-E635-41C1-8138-DC1415FF606F}" dt="2026-06-22T18:37:55.190" v="2013" actId="1076"/>
          <ac:spMkLst>
            <pc:docMk/>
            <pc:sldMk cId="1736854533" sldId="2836"/>
            <ac:spMk id="2" creationId="{39B02FF1-9C34-4C44-524C-82F87CB1C387}"/>
          </ac:spMkLst>
        </pc:spChg>
        <pc:graphicFrameChg chg="mod">
          <ac:chgData name="Mellissa Hultstrand" userId="711257ac-7ef0-4edd-922c-21b5b31298e1" providerId="ADAL" clId="{9311F8C9-E635-41C1-8138-DC1415FF606F}" dt="2026-06-22T17:52:42.880" v="1533" actId="2711"/>
          <ac:graphicFrameMkLst>
            <pc:docMk/>
            <pc:sldMk cId="1736854533" sldId="2836"/>
            <ac:graphicFrameMk id="5" creationId="{1A2EA416-2457-08E2-F097-1016A90B7350}"/>
          </ac:graphicFrameMkLst>
        </pc:graphicFrameChg>
      </pc:sldChg>
      <pc:sldChg chg="modSp add mod ord">
        <pc:chgData name="Mellissa Hultstrand" userId="711257ac-7ef0-4edd-922c-21b5b31298e1" providerId="ADAL" clId="{9311F8C9-E635-41C1-8138-DC1415FF606F}" dt="2026-06-22T18:24:59.047" v="1928" actId="207"/>
        <pc:sldMkLst>
          <pc:docMk/>
          <pc:sldMk cId="2031506263" sldId="2872"/>
        </pc:sldMkLst>
        <pc:spChg chg="mod">
          <ac:chgData name="Mellissa Hultstrand" userId="711257ac-7ef0-4edd-922c-21b5b31298e1" providerId="ADAL" clId="{9311F8C9-E635-41C1-8138-DC1415FF606F}" dt="2026-06-22T18:24:59.047" v="1928" actId="207"/>
          <ac:spMkLst>
            <pc:docMk/>
            <pc:sldMk cId="2031506263" sldId="2872"/>
            <ac:spMk id="5" creationId="{CC36D0D9-C545-D2DE-8AE6-6E786378F66C}"/>
          </ac:spMkLst>
        </pc:spChg>
      </pc:sldChg>
      <pc:sldChg chg="modSp add mod ord">
        <pc:chgData name="Mellissa Hultstrand" userId="711257ac-7ef0-4edd-922c-21b5b31298e1" providerId="ADAL" clId="{9311F8C9-E635-41C1-8138-DC1415FF606F}" dt="2026-06-22T18:25:13.560" v="1931" actId="255"/>
        <pc:sldMkLst>
          <pc:docMk/>
          <pc:sldMk cId="1274903459" sldId="2873"/>
        </pc:sldMkLst>
        <pc:spChg chg="mod">
          <ac:chgData name="Mellissa Hultstrand" userId="711257ac-7ef0-4edd-922c-21b5b31298e1" providerId="ADAL" clId="{9311F8C9-E635-41C1-8138-DC1415FF606F}" dt="2026-06-22T18:25:13.560" v="1931" actId="255"/>
          <ac:spMkLst>
            <pc:docMk/>
            <pc:sldMk cId="1274903459" sldId="2873"/>
            <ac:spMk id="2" creationId="{59ED803A-2296-7EE3-7072-F74E7DF7DF2F}"/>
          </ac:spMkLst>
        </pc:spChg>
      </pc:sldChg>
      <pc:sldChg chg="modSp add mod ord">
        <pc:chgData name="Mellissa Hultstrand" userId="711257ac-7ef0-4edd-922c-21b5b31298e1" providerId="ADAL" clId="{9311F8C9-E635-41C1-8138-DC1415FF606F}" dt="2026-06-22T18:22:39.130" v="1905" actId="207"/>
        <pc:sldMkLst>
          <pc:docMk/>
          <pc:sldMk cId="3438293572" sldId="3909"/>
        </pc:sldMkLst>
        <pc:spChg chg="mod">
          <ac:chgData name="Mellissa Hultstrand" userId="711257ac-7ef0-4edd-922c-21b5b31298e1" providerId="ADAL" clId="{9311F8C9-E635-41C1-8138-DC1415FF606F}" dt="2026-06-22T18:22:39.130" v="1905" actId="207"/>
          <ac:spMkLst>
            <pc:docMk/>
            <pc:sldMk cId="3438293572" sldId="3909"/>
            <ac:spMk id="2" creationId="{D569CF91-FA20-9D39-411D-5F0A0E7A8887}"/>
          </ac:spMkLst>
        </pc:spChg>
        <pc:spChg chg="mod">
          <ac:chgData name="Mellissa Hultstrand" userId="711257ac-7ef0-4edd-922c-21b5b31298e1" providerId="ADAL" clId="{9311F8C9-E635-41C1-8138-DC1415FF606F}" dt="2026-06-22T18:22:36.401" v="1904" actId="1076"/>
          <ac:spMkLst>
            <pc:docMk/>
            <pc:sldMk cId="3438293572" sldId="3909"/>
            <ac:spMk id="11" creationId="{527FF9A5-4C8C-A068-8CB3-D0D3DDC3807D}"/>
          </ac:spMkLst>
        </pc:spChg>
      </pc:sldChg>
      <pc:sldChg chg="modSp add mod ord">
        <pc:chgData name="Mellissa Hultstrand" userId="711257ac-7ef0-4edd-922c-21b5b31298e1" providerId="ADAL" clId="{9311F8C9-E635-41C1-8138-DC1415FF606F}" dt="2026-06-22T18:22:23.233" v="1902" actId="207"/>
        <pc:sldMkLst>
          <pc:docMk/>
          <pc:sldMk cId="4286511604" sldId="3910"/>
        </pc:sldMkLst>
        <pc:spChg chg="mod">
          <ac:chgData name="Mellissa Hultstrand" userId="711257ac-7ef0-4edd-922c-21b5b31298e1" providerId="ADAL" clId="{9311F8C9-E635-41C1-8138-DC1415FF606F}" dt="2026-06-22T18:22:23.233" v="1902" actId="207"/>
          <ac:spMkLst>
            <pc:docMk/>
            <pc:sldMk cId="4286511604" sldId="3910"/>
            <ac:spMk id="5" creationId="{A7A2B47E-F11F-E205-9187-F6B401786274}"/>
          </ac:spMkLst>
        </pc:spChg>
        <pc:spChg chg="mod">
          <ac:chgData name="Mellissa Hultstrand" userId="711257ac-7ef0-4edd-922c-21b5b31298e1" providerId="ADAL" clId="{9311F8C9-E635-41C1-8138-DC1415FF606F}" dt="2026-06-22T18:22:20.031" v="1901" actId="14100"/>
          <ac:spMkLst>
            <pc:docMk/>
            <pc:sldMk cId="4286511604" sldId="3910"/>
            <ac:spMk id="13" creationId="{4DFDB283-F1A0-D621-2E8F-E6E4857BDC96}"/>
          </ac:spMkLst>
        </pc:spChg>
      </pc:sldChg>
      <pc:sldChg chg="modSp add mod ord">
        <pc:chgData name="Mellissa Hultstrand" userId="711257ac-7ef0-4edd-922c-21b5b31298e1" providerId="ADAL" clId="{9311F8C9-E635-41C1-8138-DC1415FF606F}" dt="2026-06-22T18:22:49.160" v="1908" actId="207"/>
        <pc:sldMkLst>
          <pc:docMk/>
          <pc:sldMk cId="2673838343" sldId="3911"/>
        </pc:sldMkLst>
        <pc:spChg chg="mod">
          <ac:chgData name="Mellissa Hultstrand" userId="711257ac-7ef0-4edd-922c-21b5b31298e1" providerId="ADAL" clId="{9311F8C9-E635-41C1-8138-DC1415FF606F}" dt="2026-06-22T18:22:49.160" v="1908" actId="207"/>
          <ac:spMkLst>
            <pc:docMk/>
            <pc:sldMk cId="2673838343" sldId="3911"/>
            <ac:spMk id="6" creationId="{6BF34A2A-F68F-9CFF-7440-C79C7609C8CE}"/>
          </ac:spMkLst>
        </pc:spChg>
        <pc:spChg chg="mod">
          <ac:chgData name="Mellissa Hultstrand" userId="711257ac-7ef0-4edd-922c-21b5b31298e1" providerId="ADAL" clId="{9311F8C9-E635-41C1-8138-DC1415FF606F}" dt="2026-06-22T18:22:46.518" v="1907" actId="14100"/>
          <ac:spMkLst>
            <pc:docMk/>
            <pc:sldMk cId="2673838343" sldId="3911"/>
            <ac:spMk id="7" creationId="{E07CA75D-DE5A-BBF0-83FE-0D4A62BA2175}"/>
          </ac:spMkLst>
        </pc:spChg>
      </pc:sldChg>
      <pc:sldChg chg="modSp add mod ord">
        <pc:chgData name="Mellissa Hultstrand" userId="711257ac-7ef0-4edd-922c-21b5b31298e1" providerId="ADAL" clId="{9311F8C9-E635-41C1-8138-DC1415FF606F}" dt="2026-06-22T18:23:01.090" v="1911" actId="207"/>
        <pc:sldMkLst>
          <pc:docMk/>
          <pc:sldMk cId="1043438371" sldId="3912"/>
        </pc:sldMkLst>
        <pc:spChg chg="mod">
          <ac:chgData name="Mellissa Hultstrand" userId="711257ac-7ef0-4edd-922c-21b5b31298e1" providerId="ADAL" clId="{9311F8C9-E635-41C1-8138-DC1415FF606F}" dt="2026-06-22T18:23:01.090" v="1911" actId="207"/>
          <ac:spMkLst>
            <pc:docMk/>
            <pc:sldMk cId="1043438371" sldId="3912"/>
            <ac:spMk id="6" creationId="{6BF34A2A-F68F-9CFF-7440-C79C7609C8CE}"/>
          </ac:spMkLst>
        </pc:spChg>
        <pc:spChg chg="mod">
          <ac:chgData name="Mellissa Hultstrand" userId="711257ac-7ef0-4edd-922c-21b5b31298e1" providerId="ADAL" clId="{9311F8C9-E635-41C1-8138-DC1415FF606F}" dt="2026-06-22T18:22:58.530" v="1910" actId="1076"/>
          <ac:spMkLst>
            <pc:docMk/>
            <pc:sldMk cId="1043438371" sldId="3912"/>
            <ac:spMk id="7" creationId="{E07CA75D-DE5A-BBF0-83FE-0D4A62BA2175}"/>
          </ac:spMkLst>
        </pc:spChg>
      </pc:sldChg>
      <pc:sldChg chg="modSp add mod ord">
        <pc:chgData name="Mellissa Hultstrand" userId="711257ac-7ef0-4edd-922c-21b5b31298e1" providerId="ADAL" clId="{9311F8C9-E635-41C1-8138-DC1415FF606F}" dt="2026-06-22T18:23:19.290" v="1916" actId="207"/>
        <pc:sldMkLst>
          <pc:docMk/>
          <pc:sldMk cId="337346815" sldId="3914"/>
        </pc:sldMkLst>
        <pc:spChg chg="mod">
          <ac:chgData name="Mellissa Hultstrand" userId="711257ac-7ef0-4edd-922c-21b5b31298e1" providerId="ADAL" clId="{9311F8C9-E635-41C1-8138-DC1415FF606F}" dt="2026-06-22T18:23:19.290" v="1916" actId="207"/>
          <ac:spMkLst>
            <pc:docMk/>
            <pc:sldMk cId="337346815" sldId="3914"/>
            <ac:spMk id="5" creationId="{A7A2B47E-F11F-E205-9187-F6B401786274}"/>
          </ac:spMkLst>
        </pc:spChg>
        <pc:spChg chg="mod">
          <ac:chgData name="Mellissa Hultstrand" userId="711257ac-7ef0-4edd-922c-21b5b31298e1" providerId="ADAL" clId="{9311F8C9-E635-41C1-8138-DC1415FF606F}" dt="2026-06-22T18:23:16.371" v="1915" actId="1076"/>
          <ac:spMkLst>
            <pc:docMk/>
            <pc:sldMk cId="337346815" sldId="3914"/>
            <ac:spMk id="13" creationId="{4DFDB283-F1A0-D621-2E8F-E6E4857BDC96}"/>
          </ac:spMkLst>
        </pc:spChg>
      </pc:sldChg>
      <pc:sldChg chg="modSp add mod ord">
        <pc:chgData name="Mellissa Hultstrand" userId="711257ac-7ef0-4edd-922c-21b5b31298e1" providerId="ADAL" clId="{9311F8C9-E635-41C1-8138-DC1415FF606F}" dt="2026-06-22T18:24:02.092" v="1921" actId="1076"/>
        <pc:sldMkLst>
          <pc:docMk/>
          <pc:sldMk cId="2025219317" sldId="3915"/>
        </pc:sldMkLst>
        <pc:spChg chg="mod">
          <ac:chgData name="Mellissa Hultstrand" userId="711257ac-7ef0-4edd-922c-21b5b31298e1" providerId="ADAL" clId="{9311F8C9-E635-41C1-8138-DC1415FF606F}" dt="2026-06-22T18:23:31.877" v="1919" actId="207"/>
          <ac:spMkLst>
            <pc:docMk/>
            <pc:sldMk cId="2025219317" sldId="3915"/>
            <ac:spMk id="2" creationId="{D569CF91-FA20-9D39-411D-5F0A0E7A8887}"/>
          </ac:spMkLst>
        </pc:spChg>
        <pc:spChg chg="mod">
          <ac:chgData name="Mellissa Hultstrand" userId="711257ac-7ef0-4edd-922c-21b5b31298e1" providerId="ADAL" clId="{9311F8C9-E635-41C1-8138-DC1415FF606F}" dt="2026-06-22T18:24:02.092" v="1921" actId="1076"/>
          <ac:spMkLst>
            <pc:docMk/>
            <pc:sldMk cId="2025219317" sldId="3915"/>
            <ac:spMk id="4" creationId="{579E782A-6612-2F9F-4898-EE805E82ABB5}"/>
          </ac:spMkLst>
        </pc:spChg>
        <pc:spChg chg="mod">
          <ac:chgData name="Mellissa Hultstrand" userId="711257ac-7ef0-4edd-922c-21b5b31298e1" providerId="ADAL" clId="{9311F8C9-E635-41C1-8138-DC1415FF606F}" dt="2026-06-22T18:23:29.254" v="1918" actId="1076"/>
          <ac:spMkLst>
            <pc:docMk/>
            <pc:sldMk cId="2025219317" sldId="3915"/>
            <ac:spMk id="11" creationId="{527FF9A5-4C8C-A068-8CB3-D0D3DDC3807D}"/>
          </ac:spMkLst>
        </pc:spChg>
      </pc:sldChg>
      <pc:sldChg chg="modSp add mod">
        <pc:chgData name="Mellissa Hultstrand" userId="711257ac-7ef0-4edd-922c-21b5b31298e1" providerId="ADAL" clId="{9311F8C9-E635-41C1-8138-DC1415FF606F}" dt="2026-06-22T17:48:02.967" v="1497" actId="207"/>
        <pc:sldMkLst>
          <pc:docMk/>
          <pc:sldMk cId="1348994847" sldId="2141412820"/>
        </pc:sldMkLst>
        <pc:spChg chg="mod">
          <ac:chgData name="Mellissa Hultstrand" userId="711257ac-7ef0-4edd-922c-21b5b31298e1" providerId="ADAL" clId="{9311F8C9-E635-41C1-8138-DC1415FF606F}" dt="2026-06-22T17:48:02.967" v="1497" actId="207"/>
          <ac:spMkLst>
            <pc:docMk/>
            <pc:sldMk cId="1348994847" sldId="2141412820"/>
            <ac:spMk id="5" creationId="{EBE105A8-E7E2-4C34-A83B-61927C1A62FF}"/>
          </ac:spMkLst>
        </pc:spChg>
        <pc:spChg chg="mod">
          <ac:chgData name="Mellissa Hultstrand" userId="711257ac-7ef0-4edd-922c-21b5b31298e1" providerId="ADAL" clId="{9311F8C9-E635-41C1-8138-DC1415FF606F}" dt="2026-06-22T17:41:03.966" v="1463" actId="2711"/>
          <ac:spMkLst>
            <pc:docMk/>
            <pc:sldMk cId="1348994847" sldId="2141412820"/>
            <ac:spMk id="6" creationId="{71B828AA-E85B-4F8C-9559-B3D0FC67F2A1}"/>
          </ac:spMkLst>
        </pc:spChg>
        <pc:spChg chg="mod">
          <ac:chgData name="Mellissa Hultstrand" userId="711257ac-7ef0-4edd-922c-21b5b31298e1" providerId="ADAL" clId="{9311F8C9-E635-41C1-8138-DC1415FF606F}" dt="2026-06-22T15:47:25.407" v="227" actId="1076"/>
          <ac:spMkLst>
            <pc:docMk/>
            <pc:sldMk cId="1348994847" sldId="2141412820"/>
            <ac:spMk id="7" creationId="{320B89E2-C4E2-4763-9970-A7196DD55FE9}"/>
          </ac:spMkLst>
        </pc:spChg>
        <pc:spChg chg="mod">
          <ac:chgData name="Mellissa Hultstrand" userId="711257ac-7ef0-4edd-922c-21b5b31298e1" providerId="ADAL" clId="{9311F8C9-E635-41C1-8138-DC1415FF606F}" dt="2026-06-22T15:47:13.728" v="226" actId="1076"/>
          <ac:spMkLst>
            <pc:docMk/>
            <pc:sldMk cId="1348994847" sldId="2141412820"/>
            <ac:spMk id="9" creationId="{3862A2A8-BAF9-41D8-96CB-0D19443D6E37}"/>
          </ac:spMkLst>
        </pc:spChg>
      </pc:sldChg>
      <pc:sldChg chg="modSp add mod ord">
        <pc:chgData name="Mellissa Hultstrand" userId="711257ac-7ef0-4edd-922c-21b5b31298e1" providerId="ADAL" clId="{9311F8C9-E635-41C1-8138-DC1415FF606F}" dt="2026-06-22T18:03:03.499" v="1651" actId="14100"/>
        <pc:sldMkLst>
          <pc:docMk/>
          <pc:sldMk cId="2148474214" sldId="2141412841"/>
        </pc:sldMkLst>
        <pc:spChg chg="mod">
          <ac:chgData name="Mellissa Hultstrand" userId="711257ac-7ef0-4edd-922c-21b5b31298e1" providerId="ADAL" clId="{9311F8C9-E635-41C1-8138-DC1415FF606F}" dt="2026-06-22T18:02:56.653" v="1648" actId="255"/>
          <ac:spMkLst>
            <pc:docMk/>
            <pc:sldMk cId="2148474214" sldId="2141412841"/>
            <ac:spMk id="2" creationId="{D06BCB6D-BCBE-F6C6-5EEB-592B8E38573B}"/>
          </ac:spMkLst>
        </pc:spChg>
        <pc:picChg chg="mod">
          <ac:chgData name="Mellissa Hultstrand" userId="711257ac-7ef0-4edd-922c-21b5b31298e1" providerId="ADAL" clId="{9311F8C9-E635-41C1-8138-DC1415FF606F}" dt="2026-06-22T18:03:03.499" v="1651" actId="14100"/>
          <ac:picMkLst>
            <pc:docMk/>
            <pc:sldMk cId="2148474214" sldId="2141412841"/>
            <ac:picMk id="5" creationId="{2487D608-7CA5-387A-BAB2-626F373CDBFF}"/>
          </ac:picMkLst>
        </pc:picChg>
      </pc:sldChg>
      <pc:sldChg chg="modSp add mod ord">
        <pc:chgData name="Mellissa Hultstrand" userId="711257ac-7ef0-4edd-922c-21b5b31298e1" providerId="ADAL" clId="{9311F8C9-E635-41C1-8138-DC1415FF606F}" dt="2026-06-22T18:47:14.788" v="2168" actId="20577"/>
        <pc:sldMkLst>
          <pc:docMk/>
          <pc:sldMk cId="400110004" sldId="2141412846"/>
        </pc:sldMkLst>
        <pc:spChg chg="mod">
          <ac:chgData name="Mellissa Hultstrand" userId="711257ac-7ef0-4edd-922c-21b5b31298e1" providerId="ADAL" clId="{9311F8C9-E635-41C1-8138-DC1415FF606F}" dt="2026-06-22T18:47:14.788" v="2168" actId="20577"/>
          <ac:spMkLst>
            <pc:docMk/>
            <pc:sldMk cId="400110004" sldId="2141412846"/>
            <ac:spMk id="8" creationId="{929C17E8-D789-3922-2CEA-975D342971A8}"/>
          </ac:spMkLst>
        </pc:spChg>
        <pc:spChg chg="mod">
          <ac:chgData name="Mellissa Hultstrand" userId="711257ac-7ef0-4edd-922c-21b5b31298e1" providerId="ADAL" clId="{9311F8C9-E635-41C1-8138-DC1415FF606F}" dt="2026-06-22T18:26:49.010" v="1996" actId="20577"/>
          <ac:spMkLst>
            <pc:docMk/>
            <pc:sldMk cId="400110004" sldId="2141412846"/>
            <ac:spMk id="9" creationId="{47DD5BC9-2801-0C4C-6DAB-9FE7993D813F}"/>
          </ac:spMkLst>
        </pc:spChg>
      </pc:sldChg>
      <pc:sldChg chg="modSp add mod ord">
        <pc:chgData name="Mellissa Hultstrand" userId="711257ac-7ef0-4edd-922c-21b5b31298e1" providerId="ADAL" clId="{9311F8C9-E635-41C1-8138-DC1415FF606F}" dt="2026-06-22T18:25:03.217" v="1929" actId="207"/>
        <pc:sldMkLst>
          <pc:docMk/>
          <pc:sldMk cId="4135433852" sldId="2141412848"/>
        </pc:sldMkLst>
        <pc:spChg chg="mod">
          <ac:chgData name="Mellissa Hultstrand" userId="711257ac-7ef0-4edd-922c-21b5b31298e1" providerId="ADAL" clId="{9311F8C9-E635-41C1-8138-DC1415FF606F}" dt="2026-06-22T18:25:03.217" v="1929" actId="207"/>
          <ac:spMkLst>
            <pc:docMk/>
            <pc:sldMk cId="4135433852" sldId="2141412848"/>
            <ac:spMk id="8" creationId="{A0728B58-19FD-23C3-B93D-205E9C02E5B9}"/>
          </ac:spMkLst>
        </pc:spChg>
      </pc:sldChg>
      <pc:sldChg chg="modSp add mod ord">
        <pc:chgData name="Mellissa Hultstrand" userId="711257ac-7ef0-4edd-922c-21b5b31298e1" providerId="ADAL" clId="{9311F8C9-E635-41C1-8138-DC1415FF606F}" dt="2026-06-22T18:46:55.533" v="2157" actId="20577"/>
        <pc:sldMkLst>
          <pc:docMk/>
          <pc:sldMk cId="203085087" sldId="2141412849"/>
        </pc:sldMkLst>
        <pc:spChg chg="mod">
          <ac:chgData name="Mellissa Hultstrand" userId="711257ac-7ef0-4edd-922c-21b5b31298e1" providerId="ADAL" clId="{9311F8C9-E635-41C1-8138-DC1415FF606F}" dt="2026-06-22T18:46:55.533" v="2157" actId="20577"/>
          <ac:spMkLst>
            <pc:docMk/>
            <pc:sldMk cId="203085087" sldId="2141412849"/>
            <ac:spMk id="5" creationId="{8EE5660C-8800-DFF8-E688-E68E14484FD1}"/>
          </ac:spMkLst>
        </pc:spChg>
        <pc:spChg chg="mod">
          <ac:chgData name="Mellissa Hultstrand" userId="711257ac-7ef0-4edd-922c-21b5b31298e1" providerId="ADAL" clId="{9311F8C9-E635-41C1-8138-DC1415FF606F}" dt="2026-06-22T18:26:22.068" v="1968" actId="20577"/>
          <ac:spMkLst>
            <pc:docMk/>
            <pc:sldMk cId="203085087" sldId="2141412849"/>
            <ac:spMk id="6" creationId="{63CB709B-FB2B-705F-0419-F6090DE2BFC7}"/>
          </ac:spMkLst>
        </pc:spChg>
      </pc:sldChg>
      <pc:sldChg chg="modSp add mod ord">
        <pc:chgData name="Mellissa Hultstrand" userId="711257ac-7ef0-4edd-922c-21b5b31298e1" providerId="ADAL" clId="{9311F8C9-E635-41C1-8138-DC1415FF606F}" dt="2026-06-22T18:45:59.278" v="2143"/>
        <pc:sldMkLst>
          <pc:docMk/>
          <pc:sldMk cId="2128985646" sldId="2141412850"/>
        </pc:sldMkLst>
        <pc:spChg chg="mod">
          <ac:chgData name="Mellissa Hultstrand" userId="711257ac-7ef0-4edd-922c-21b5b31298e1" providerId="ADAL" clId="{9311F8C9-E635-41C1-8138-DC1415FF606F}" dt="2026-06-22T18:45:59.278" v="2143"/>
          <ac:spMkLst>
            <pc:docMk/>
            <pc:sldMk cId="2128985646" sldId="2141412850"/>
            <ac:spMk id="2" creationId="{76F78A06-F591-CFF9-1B3F-CE76A7993E70}"/>
          </ac:spMkLst>
        </pc:spChg>
      </pc:sldChg>
      <pc:sldChg chg="modSp add mod ord">
        <pc:chgData name="Mellissa Hultstrand" userId="711257ac-7ef0-4edd-922c-21b5b31298e1" providerId="ADAL" clId="{9311F8C9-E635-41C1-8138-DC1415FF606F}" dt="2026-06-22T18:07:21.628" v="1696" actId="20577"/>
        <pc:sldMkLst>
          <pc:docMk/>
          <pc:sldMk cId="1130744090" sldId="2141412851"/>
        </pc:sldMkLst>
        <pc:spChg chg="mod">
          <ac:chgData name="Mellissa Hultstrand" userId="711257ac-7ef0-4edd-922c-21b5b31298e1" providerId="ADAL" clId="{9311F8C9-E635-41C1-8138-DC1415FF606F}" dt="2026-06-22T18:06:48.106" v="1691" actId="207"/>
          <ac:spMkLst>
            <pc:docMk/>
            <pc:sldMk cId="1130744090" sldId="2141412851"/>
            <ac:spMk id="15361" creationId="{00000000-0000-0000-0000-000000000000}"/>
          </ac:spMkLst>
        </pc:spChg>
        <pc:graphicFrameChg chg="mod modGraphic">
          <ac:chgData name="Mellissa Hultstrand" userId="711257ac-7ef0-4edd-922c-21b5b31298e1" providerId="ADAL" clId="{9311F8C9-E635-41C1-8138-DC1415FF606F}" dt="2026-06-22T18:07:21.628" v="1696" actId="20577"/>
          <ac:graphicFrameMkLst>
            <pc:docMk/>
            <pc:sldMk cId="1130744090" sldId="2141412851"/>
            <ac:graphicFrameMk id="2" creationId="{00000000-0000-0000-0000-000000000000}"/>
          </ac:graphicFrameMkLst>
        </pc:graphicFrameChg>
      </pc:sldChg>
      <pc:sldChg chg="modSp add mod">
        <pc:chgData name="Mellissa Hultstrand" userId="711257ac-7ef0-4edd-922c-21b5b31298e1" providerId="ADAL" clId="{9311F8C9-E635-41C1-8138-DC1415FF606F}" dt="2026-06-22T18:27:05.639" v="1997" actId="207"/>
        <pc:sldMkLst>
          <pc:docMk/>
          <pc:sldMk cId="2034299703" sldId="2141412853"/>
        </pc:sldMkLst>
        <pc:spChg chg="mod">
          <ac:chgData name="Mellissa Hultstrand" userId="711257ac-7ef0-4edd-922c-21b5b31298e1" providerId="ADAL" clId="{9311F8C9-E635-41C1-8138-DC1415FF606F}" dt="2026-06-22T18:27:05.639" v="1997" actId="207"/>
          <ac:spMkLst>
            <pc:docMk/>
            <pc:sldMk cId="2034299703" sldId="2141412853"/>
            <ac:spMk id="6" creationId="{1122C55E-29AF-2CAF-2616-6C5BCBB1787F}"/>
          </ac:spMkLst>
        </pc:spChg>
      </pc:sldChg>
      <pc:sldChg chg="modSp add mod ord">
        <pc:chgData name="Mellissa Hultstrand" userId="711257ac-7ef0-4edd-922c-21b5b31298e1" providerId="ADAL" clId="{9311F8C9-E635-41C1-8138-DC1415FF606F}" dt="2026-06-22T18:08:31.890" v="1707" actId="14100"/>
        <pc:sldMkLst>
          <pc:docMk/>
          <pc:sldMk cId="1808115798" sldId="2141412861"/>
        </pc:sldMkLst>
        <pc:spChg chg="mod">
          <ac:chgData name="Mellissa Hultstrand" userId="711257ac-7ef0-4edd-922c-21b5b31298e1" providerId="ADAL" clId="{9311F8C9-E635-41C1-8138-DC1415FF606F}" dt="2026-06-22T18:08:26.041" v="1705" actId="207"/>
          <ac:spMkLst>
            <pc:docMk/>
            <pc:sldMk cId="1808115798" sldId="2141412861"/>
            <ac:spMk id="2" creationId="{142D25EE-F2D1-B0A5-ABDE-81D792E2720F}"/>
          </ac:spMkLst>
        </pc:spChg>
        <pc:picChg chg="mod">
          <ac:chgData name="Mellissa Hultstrand" userId="711257ac-7ef0-4edd-922c-21b5b31298e1" providerId="ADAL" clId="{9311F8C9-E635-41C1-8138-DC1415FF606F}" dt="2026-06-22T18:08:31.890" v="1707" actId="14100"/>
          <ac:picMkLst>
            <pc:docMk/>
            <pc:sldMk cId="1808115798" sldId="2141412861"/>
            <ac:picMk id="6" creationId="{411A4017-B007-6824-B0FF-EAA1D963028D}"/>
          </ac:picMkLst>
        </pc:picChg>
      </pc:sldChg>
      <pc:sldChg chg="modSp add mod ord">
        <pc:chgData name="Mellissa Hultstrand" userId="711257ac-7ef0-4edd-922c-21b5b31298e1" providerId="ADAL" clId="{9311F8C9-E635-41C1-8138-DC1415FF606F}" dt="2026-06-22T18:08:58.225" v="1712" actId="1076"/>
        <pc:sldMkLst>
          <pc:docMk/>
          <pc:sldMk cId="4013826316" sldId="2141412862"/>
        </pc:sldMkLst>
        <pc:spChg chg="mod">
          <ac:chgData name="Mellissa Hultstrand" userId="711257ac-7ef0-4edd-922c-21b5b31298e1" providerId="ADAL" clId="{9311F8C9-E635-41C1-8138-DC1415FF606F}" dt="2026-06-22T18:08:51.842" v="1709" actId="207"/>
          <ac:spMkLst>
            <pc:docMk/>
            <pc:sldMk cId="4013826316" sldId="2141412862"/>
            <ac:spMk id="2" creationId="{6FF8447C-DD2E-4387-7627-79FC4A3B8946}"/>
          </ac:spMkLst>
        </pc:spChg>
        <pc:picChg chg="mod">
          <ac:chgData name="Mellissa Hultstrand" userId="711257ac-7ef0-4edd-922c-21b5b31298e1" providerId="ADAL" clId="{9311F8C9-E635-41C1-8138-DC1415FF606F}" dt="2026-06-22T18:08:58.225" v="1712" actId="1076"/>
          <ac:picMkLst>
            <pc:docMk/>
            <pc:sldMk cId="4013826316" sldId="2141412862"/>
            <ac:picMk id="6" creationId="{50460EE9-3E82-11BB-D16A-495673E62DE0}"/>
          </ac:picMkLst>
        </pc:picChg>
      </pc:sldChg>
      <pc:sldChg chg="modSp add mod ord">
        <pc:chgData name="Mellissa Hultstrand" userId="711257ac-7ef0-4edd-922c-21b5b31298e1" providerId="ADAL" clId="{9311F8C9-E635-41C1-8138-DC1415FF606F}" dt="2026-06-22T18:09:25.260" v="1719" actId="1076"/>
        <pc:sldMkLst>
          <pc:docMk/>
          <pc:sldMk cId="1900610652" sldId="2141412863"/>
        </pc:sldMkLst>
        <pc:spChg chg="mod">
          <ac:chgData name="Mellissa Hultstrand" userId="711257ac-7ef0-4edd-922c-21b5b31298e1" providerId="ADAL" clId="{9311F8C9-E635-41C1-8138-DC1415FF606F}" dt="2026-06-22T18:09:17.553" v="1716" actId="255"/>
          <ac:spMkLst>
            <pc:docMk/>
            <pc:sldMk cId="1900610652" sldId="2141412863"/>
            <ac:spMk id="2" creationId="{E90EE0B1-01D8-FBB4-EE55-3BBB45577F00}"/>
          </ac:spMkLst>
        </pc:spChg>
        <pc:picChg chg="mod">
          <ac:chgData name="Mellissa Hultstrand" userId="711257ac-7ef0-4edd-922c-21b5b31298e1" providerId="ADAL" clId="{9311F8C9-E635-41C1-8138-DC1415FF606F}" dt="2026-06-22T18:09:25.260" v="1719" actId="1076"/>
          <ac:picMkLst>
            <pc:docMk/>
            <pc:sldMk cId="1900610652" sldId="2141412863"/>
            <ac:picMk id="6" creationId="{FBF27489-15FB-36BC-9C0E-39123B0FB9EF}"/>
          </ac:picMkLst>
        </pc:picChg>
      </pc:sldChg>
      <pc:sldChg chg="modSp add mod ord">
        <pc:chgData name="Mellissa Hultstrand" userId="711257ac-7ef0-4edd-922c-21b5b31298e1" providerId="ADAL" clId="{9311F8C9-E635-41C1-8138-DC1415FF606F}" dt="2026-06-22T18:13:18.067" v="1760" actId="207"/>
        <pc:sldMkLst>
          <pc:docMk/>
          <pc:sldMk cId="133067474" sldId="2141412864"/>
        </pc:sldMkLst>
        <pc:spChg chg="mod">
          <ac:chgData name="Mellissa Hultstrand" userId="711257ac-7ef0-4edd-922c-21b5b31298e1" providerId="ADAL" clId="{9311F8C9-E635-41C1-8138-DC1415FF606F}" dt="2026-06-22T18:13:18.067" v="1760" actId="207"/>
          <ac:spMkLst>
            <pc:docMk/>
            <pc:sldMk cId="133067474" sldId="2141412864"/>
            <ac:spMk id="2" creationId="{63CC05F3-2D29-E1AA-E96F-A9181DAA7503}"/>
          </ac:spMkLst>
        </pc:spChg>
      </pc:sldChg>
      <pc:sldChg chg="modSp add mod ord">
        <pc:chgData name="Mellissa Hultstrand" userId="711257ac-7ef0-4edd-922c-21b5b31298e1" providerId="ADAL" clId="{9311F8C9-E635-41C1-8138-DC1415FF606F}" dt="2026-06-22T18:41:32.288" v="2054" actId="207"/>
        <pc:sldMkLst>
          <pc:docMk/>
          <pc:sldMk cId="3537569660" sldId="2141412865"/>
        </pc:sldMkLst>
        <pc:spChg chg="mod">
          <ac:chgData name="Mellissa Hultstrand" userId="711257ac-7ef0-4edd-922c-21b5b31298e1" providerId="ADAL" clId="{9311F8C9-E635-41C1-8138-DC1415FF606F}" dt="2026-06-22T18:41:32.288" v="2054" actId="207"/>
          <ac:spMkLst>
            <pc:docMk/>
            <pc:sldMk cId="3537569660" sldId="2141412865"/>
            <ac:spMk id="13" creationId="{0CD818BC-3154-1652-BB44-8F04C5B0C23D}"/>
          </ac:spMkLst>
        </pc:spChg>
        <pc:spChg chg="mod">
          <ac:chgData name="Mellissa Hultstrand" userId="711257ac-7ef0-4edd-922c-21b5b31298e1" providerId="ADAL" clId="{9311F8C9-E635-41C1-8138-DC1415FF606F}" dt="2026-06-22T16:19:24.559" v="733" actId="27636"/>
          <ac:spMkLst>
            <pc:docMk/>
            <pc:sldMk cId="3537569660" sldId="2141412865"/>
            <ac:spMk id="14" creationId="{B1306D70-2CC1-6E1C-F0E3-BCC6FFB09466}"/>
          </ac:spMkLst>
        </pc:spChg>
        <pc:spChg chg="mod">
          <ac:chgData name="Mellissa Hultstrand" userId="711257ac-7ef0-4edd-922c-21b5b31298e1" providerId="ADAL" clId="{9311F8C9-E635-41C1-8138-DC1415FF606F}" dt="2026-06-22T16:19:24.559" v="732" actId="27636"/>
          <ac:spMkLst>
            <pc:docMk/>
            <pc:sldMk cId="3537569660" sldId="2141412865"/>
            <ac:spMk id="16" creationId="{6BB8594A-673E-7320-4474-F2E8781D6586}"/>
          </ac:spMkLst>
        </pc:spChg>
      </pc:sldChg>
      <pc:sldChg chg="modSp add mod ord">
        <pc:chgData name="Mellissa Hultstrand" userId="711257ac-7ef0-4edd-922c-21b5b31298e1" providerId="ADAL" clId="{9311F8C9-E635-41C1-8138-DC1415FF606F}" dt="2026-06-22T18:17:11.218" v="1790" actId="1076"/>
        <pc:sldMkLst>
          <pc:docMk/>
          <pc:sldMk cId="3638578236" sldId="2141412868"/>
        </pc:sldMkLst>
        <pc:spChg chg="mod">
          <ac:chgData name="Mellissa Hultstrand" userId="711257ac-7ef0-4edd-922c-21b5b31298e1" providerId="ADAL" clId="{9311F8C9-E635-41C1-8138-DC1415FF606F}" dt="2026-06-22T18:17:11.218" v="1790" actId="1076"/>
          <ac:spMkLst>
            <pc:docMk/>
            <pc:sldMk cId="3638578236" sldId="2141412868"/>
            <ac:spMk id="2" creationId="{8D17B5F3-9149-4139-8941-CF44ADC2716A}"/>
          </ac:spMkLst>
        </pc:spChg>
      </pc:sldChg>
      <pc:sldChg chg="modSp add mod ord">
        <pc:chgData name="Mellissa Hultstrand" userId="711257ac-7ef0-4edd-922c-21b5b31298e1" providerId="ADAL" clId="{9311F8C9-E635-41C1-8138-DC1415FF606F}" dt="2026-06-22T17:54:37.602" v="1577" actId="2711"/>
        <pc:sldMkLst>
          <pc:docMk/>
          <pc:sldMk cId="1141304223" sldId="2141412925"/>
        </pc:sldMkLst>
        <pc:spChg chg="mod">
          <ac:chgData name="Mellissa Hultstrand" userId="711257ac-7ef0-4edd-922c-21b5b31298e1" providerId="ADAL" clId="{9311F8C9-E635-41C1-8138-DC1415FF606F}" dt="2026-06-22T17:54:27.882" v="1575" actId="2711"/>
          <ac:spMkLst>
            <pc:docMk/>
            <pc:sldMk cId="1141304223" sldId="2141412925"/>
            <ac:spMk id="16" creationId="{C5258F84-19FE-40DF-B90B-62FB4D1AB094}"/>
          </ac:spMkLst>
        </pc:spChg>
        <pc:spChg chg="mod">
          <ac:chgData name="Mellissa Hultstrand" userId="711257ac-7ef0-4edd-922c-21b5b31298e1" providerId="ADAL" clId="{9311F8C9-E635-41C1-8138-DC1415FF606F}" dt="2026-06-22T17:54:37.602" v="1577" actId="2711"/>
          <ac:spMkLst>
            <pc:docMk/>
            <pc:sldMk cId="1141304223" sldId="2141412925"/>
            <ac:spMk id="19" creationId="{4B02BE9A-2C0A-4C5E-92E3-48B276B64EE1}"/>
          </ac:spMkLst>
        </pc:spChg>
        <pc:spChg chg="mod">
          <ac:chgData name="Mellissa Hultstrand" userId="711257ac-7ef0-4edd-922c-21b5b31298e1" providerId="ADAL" clId="{9311F8C9-E635-41C1-8138-DC1415FF606F}" dt="2026-06-22T17:54:32.048" v="1576" actId="2711"/>
          <ac:spMkLst>
            <pc:docMk/>
            <pc:sldMk cId="1141304223" sldId="2141412925"/>
            <ac:spMk id="20" creationId="{6304E91D-0899-4415-A441-4C376A7AFF06}"/>
          </ac:spMkLst>
        </pc:spChg>
      </pc:sldChg>
      <pc:sldChg chg="modSp add mod ord">
        <pc:chgData name="Mellissa Hultstrand" userId="711257ac-7ef0-4edd-922c-21b5b31298e1" providerId="ADAL" clId="{9311F8C9-E635-41C1-8138-DC1415FF606F}" dt="2026-06-22T18:36:21.114" v="2003" actId="14100"/>
        <pc:sldMkLst>
          <pc:docMk/>
          <pc:sldMk cId="3034767839" sldId="2141412926"/>
        </pc:sldMkLst>
        <pc:spChg chg="mod">
          <ac:chgData name="Mellissa Hultstrand" userId="711257ac-7ef0-4edd-922c-21b5b31298e1" providerId="ADAL" clId="{9311F8C9-E635-41C1-8138-DC1415FF606F}" dt="2026-06-22T18:36:21.114" v="2003" actId="14100"/>
          <ac:spMkLst>
            <pc:docMk/>
            <pc:sldMk cId="3034767839" sldId="2141412926"/>
            <ac:spMk id="2" creationId="{331307EF-96E5-5B55-549A-F75A05DB53A7}"/>
          </ac:spMkLst>
        </pc:spChg>
        <pc:graphicFrameChg chg="modGraphic">
          <ac:chgData name="Mellissa Hultstrand" userId="711257ac-7ef0-4edd-922c-21b5b31298e1" providerId="ADAL" clId="{9311F8C9-E635-41C1-8138-DC1415FF606F}" dt="2026-06-22T17:41:55.133" v="1466" actId="113"/>
          <ac:graphicFrameMkLst>
            <pc:docMk/>
            <pc:sldMk cId="3034767839" sldId="2141412926"/>
            <ac:graphicFrameMk id="8" creationId="{89BB6F8E-A4D7-AAAD-C07F-426F2B0C2709}"/>
          </ac:graphicFrameMkLst>
        </pc:graphicFrameChg>
      </pc:sldChg>
      <pc:sldChg chg="modSp add mod ord">
        <pc:chgData name="Mellissa Hultstrand" userId="711257ac-7ef0-4edd-922c-21b5b31298e1" providerId="ADAL" clId="{9311F8C9-E635-41C1-8138-DC1415FF606F}" dt="2026-06-22T18:15:46.974" v="1777" actId="1076"/>
        <pc:sldMkLst>
          <pc:docMk/>
          <pc:sldMk cId="4240912651" sldId="2141412937"/>
        </pc:sldMkLst>
        <pc:spChg chg="mod">
          <ac:chgData name="Mellissa Hultstrand" userId="711257ac-7ef0-4edd-922c-21b5b31298e1" providerId="ADAL" clId="{9311F8C9-E635-41C1-8138-DC1415FF606F}" dt="2026-06-22T18:15:40.832" v="1776" actId="255"/>
          <ac:spMkLst>
            <pc:docMk/>
            <pc:sldMk cId="4240912651" sldId="2141412937"/>
            <ac:spMk id="6" creationId="{39D816F1-76F9-74BA-2AD4-77D728A36F7B}"/>
          </ac:spMkLst>
        </pc:spChg>
        <pc:picChg chg="mod">
          <ac:chgData name="Mellissa Hultstrand" userId="711257ac-7ef0-4edd-922c-21b5b31298e1" providerId="ADAL" clId="{9311F8C9-E635-41C1-8138-DC1415FF606F}" dt="2026-06-22T18:15:46.974" v="1777" actId="1076"/>
          <ac:picMkLst>
            <pc:docMk/>
            <pc:sldMk cId="4240912651" sldId="2141412937"/>
            <ac:picMk id="4" creationId="{EFEF1FBC-1F47-1A88-54B8-735834F29B16}"/>
          </ac:picMkLst>
        </pc:picChg>
      </pc:sldChg>
      <pc:sldChg chg="modSp add mod ord">
        <pc:chgData name="Mellissa Hultstrand" userId="711257ac-7ef0-4edd-922c-21b5b31298e1" providerId="ADAL" clId="{9311F8C9-E635-41C1-8138-DC1415FF606F}" dt="2026-06-22T18:16:04.517" v="1785" actId="1076"/>
        <pc:sldMkLst>
          <pc:docMk/>
          <pc:sldMk cId="2111958953" sldId="2141412938"/>
        </pc:sldMkLst>
        <pc:spChg chg="mod">
          <ac:chgData name="Mellissa Hultstrand" userId="711257ac-7ef0-4edd-922c-21b5b31298e1" providerId="ADAL" clId="{9311F8C9-E635-41C1-8138-DC1415FF606F}" dt="2026-06-22T18:16:02.373" v="1783" actId="2711"/>
          <ac:spMkLst>
            <pc:docMk/>
            <pc:sldMk cId="2111958953" sldId="2141412938"/>
            <ac:spMk id="6" creationId="{39D816F1-76F9-74BA-2AD4-77D728A36F7B}"/>
          </ac:spMkLst>
        </pc:spChg>
        <pc:picChg chg="mod">
          <ac:chgData name="Mellissa Hultstrand" userId="711257ac-7ef0-4edd-922c-21b5b31298e1" providerId="ADAL" clId="{9311F8C9-E635-41C1-8138-DC1415FF606F}" dt="2026-06-22T18:16:04.517" v="1785" actId="1076"/>
          <ac:picMkLst>
            <pc:docMk/>
            <pc:sldMk cId="2111958953" sldId="2141412938"/>
            <ac:picMk id="4" creationId="{9C5AA6F8-4B4C-6E6F-5FD8-156DD9DAF837}"/>
          </ac:picMkLst>
        </pc:picChg>
      </pc:sldChg>
      <pc:sldChg chg="modSp add mod ord">
        <pc:chgData name="Mellissa Hultstrand" userId="711257ac-7ef0-4edd-922c-21b5b31298e1" providerId="ADAL" clId="{9311F8C9-E635-41C1-8138-DC1415FF606F}" dt="2026-06-22T17:48:21.994" v="1500" actId="207"/>
        <pc:sldMkLst>
          <pc:docMk/>
          <pc:sldMk cId="4031130257" sldId="2147479501"/>
        </pc:sldMkLst>
        <pc:spChg chg="mod">
          <ac:chgData name="Mellissa Hultstrand" userId="711257ac-7ef0-4edd-922c-21b5b31298e1" providerId="ADAL" clId="{9311F8C9-E635-41C1-8138-DC1415FF606F}" dt="2026-06-22T17:48:21.994" v="1500" actId="207"/>
          <ac:spMkLst>
            <pc:docMk/>
            <pc:sldMk cId="4031130257" sldId="2147479501"/>
            <ac:spMk id="2" creationId="{00000000-0000-0000-0000-000000000000}"/>
          </ac:spMkLst>
        </pc:spChg>
        <pc:spChg chg="mod">
          <ac:chgData name="Mellissa Hultstrand" userId="711257ac-7ef0-4edd-922c-21b5b31298e1" providerId="ADAL" clId="{9311F8C9-E635-41C1-8138-DC1415FF606F}" dt="2026-06-22T17:45:32.484" v="1488" actId="114"/>
          <ac:spMkLst>
            <pc:docMk/>
            <pc:sldMk cId="4031130257" sldId="2147479501"/>
            <ac:spMk id="3" creationId="{00000000-0000-0000-0000-000000000000}"/>
          </ac:spMkLst>
        </pc:spChg>
      </pc:sldChg>
      <pc:sldChg chg="modSp add mod ord">
        <pc:chgData name="Mellissa Hultstrand" userId="711257ac-7ef0-4edd-922c-21b5b31298e1" providerId="ADAL" clId="{9311F8C9-E635-41C1-8138-DC1415FF606F}" dt="2026-06-22T17:48:27.522" v="1501" actId="207"/>
        <pc:sldMkLst>
          <pc:docMk/>
          <pc:sldMk cId="4291492790" sldId="2147479502"/>
        </pc:sldMkLst>
        <pc:spChg chg="mod">
          <ac:chgData name="Mellissa Hultstrand" userId="711257ac-7ef0-4edd-922c-21b5b31298e1" providerId="ADAL" clId="{9311F8C9-E635-41C1-8138-DC1415FF606F}" dt="2026-06-22T17:48:27.522" v="1501" actId="207"/>
          <ac:spMkLst>
            <pc:docMk/>
            <pc:sldMk cId="4291492790" sldId="2147479502"/>
            <ac:spMk id="5" creationId="{E410AB33-3117-D09F-ECA9-CF16F64AFCEE}"/>
          </ac:spMkLst>
        </pc:spChg>
      </pc:sldChg>
      <pc:sldChg chg="delSp modSp add mod ord">
        <pc:chgData name="Mellissa Hultstrand" userId="711257ac-7ef0-4edd-922c-21b5b31298e1" providerId="ADAL" clId="{9311F8C9-E635-41C1-8138-DC1415FF606F}" dt="2026-06-22T17:52:55.069" v="1535" actId="478"/>
        <pc:sldMkLst>
          <pc:docMk/>
          <pc:sldMk cId="362108934" sldId="2147479503"/>
        </pc:sldMkLst>
        <pc:spChg chg="mod">
          <ac:chgData name="Mellissa Hultstrand" userId="711257ac-7ef0-4edd-922c-21b5b31298e1" providerId="ADAL" clId="{9311F8C9-E635-41C1-8138-DC1415FF606F}" dt="2026-06-22T15:57:57.236" v="396" actId="20577"/>
          <ac:spMkLst>
            <pc:docMk/>
            <pc:sldMk cId="362108934" sldId="2147479503"/>
            <ac:spMk id="5" creationId="{AEB2BB25-D2D7-03A7-C598-259CD9F65CD9}"/>
          </ac:spMkLst>
        </pc:spChg>
      </pc:sldChg>
      <pc:sldChg chg="delSp modSp add mod ord">
        <pc:chgData name="Mellissa Hultstrand" userId="711257ac-7ef0-4edd-922c-21b5b31298e1" providerId="ADAL" clId="{9311F8C9-E635-41C1-8138-DC1415FF606F}" dt="2026-06-22T17:55:44.143" v="1594" actId="478"/>
        <pc:sldMkLst>
          <pc:docMk/>
          <pc:sldMk cId="1504707810" sldId="2147479504"/>
        </pc:sldMkLst>
        <pc:spChg chg="mod">
          <ac:chgData name="Mellissa Hultstrand" userId="711257ac-7ef0-4edd-922c-21b5b31298e1" providerId="ADAL" clId="{9311F8C9-E635-41C1-8138-DC1415FF606F}" dt="2026-06-22T16:00:36.537" v="479" actId="20577"/>
          <ac:spMkLst>
            <pc:docMk/>
            <pc:sldMk cId="1504707810" sldId="2147479504"/>
            <ac:spMk id="5" creationId="{14D43069-9D4F-8ACD-2DC0-A9AAC6B388C4}"/>
          </ac:spMkLst>
        </pc:spChg>
      </pc:sldChg>
      <pc:sldChg chg="modSp add mod ord modNotes">
        <pc:chgData name="Mellissa Hultstrand" userId="711257ac-7ef0-4edd-922c-21b5b31298e1" providerId="ADAL" clId="{9311F8C9-E635-41C1-8138-DC1415FF606F}" dt="2026-06-22T18:12:46.561" v="1752" actId="2711"/>
        <pc:sldMkLst>
          <pc:docMk/>
          <pc:sldMk cId="596993478" sldId="2147479506"/>
        </pc:sldMkLst>
        <pc:spChg chg="mod">
          <ac:chgData name="Mellissa Hultstrand" userId="711257ac-7ef0-4edd-922c-21b5b31298e1" providerId="ADAL" clId="{9311F8C9-E635-41C1-8138-DC1415FF606F}" dt="2026-06-22T18:12:06.436" v="1744" actId="207"/>
          <ac:spMkLst>
            <pc:docMk/>
            <pc:sldMk cId="596993478" sldId="2147479506"/>
            <ac:spMk id="10" creationId="{ADD99FDE-59C4-46E4-948B-4A952A4CFE93}"/>
          </ac:spMkLst>
        </pc:spChg>
        <pc:spChg chg="mod">
          <ac:chgData name="Mellissa Hultstrand" userId="711257ac-7ef0-4edd-922c-21b5b31298e1" providerId="ADAL" clId="{9311F8C9-E635-41C1-8138-DC1415FF606F}" dt="2026-06-22T18:12:19.159" v="1745" actId="2711"/>
          <ac:spMkLst>
            <pc:docMk/>
            <pc:sldMk cId="596993478" sldId="2147479506"/>
            <ac:spMk id="17" creationId="{B3C93B53-8EB5-4A2C-B2EA-BA32536D53CE}"/>
          </ac:spMkLst>
        </pc:spChg>
        <pc:spChg chg="mod">
          <ac:chgData name="Mellissa Hultstrand" userId="711257ac-7ef0-4edd-922c-21b5b31298e1" providerId="ADAL" clId="{9311F8C9-E635-41C1-8138-DC1415FF606F}" dt="2026-06-22T18:12:27.348" v="1749" actId="1076"/>
          <ac:spMkLst>
            <pc:docMk/>
            <pc:sldMk cId="596993478" sldId="2147479506"/>
            <ac:spMk id="18" creationId="{37C4C2C4-3D39-41B5-BCAB-92362B0EA9EC}"/>
          </ac:spMkLst>
        </pc:spChg>
        <pc:spChg chg="mod">
          <ac:chgData name="Mellissa Hultstrand" userId="711257ac-7ef0-4edd-922c-21b5b31298e1" providerId="ADAL" clId="{9311F8C9-E635-41C1-8138-DC1415FF606F}" dt="2026-06-22T18:12:35.610" v="1750" actId="2711"/>
          <ac:spMkLst>
            <pc:docMk/>
            <pc:sldMk cId="596993478" sldId="2147479506"/>
            <ac:spMk id="20" creationId="{CFBFCD4E-2C01-47D8-A8B2-5AC091A332F5}"/>
          </ac:spMkLst>
        </pc:spChg>
        <pc:spChg chg="mod">
          <ac:chgData name="Mellissa Hultstrand" userId="711257ac-7ef0-4edd-922c-21b5b31298e1" providerId="ADAL" clId="{9311F8C9-E635-41C1-8138-DC1415FF606F}" dt="2026-06-22T18:12:41.856" v="1751" actId="2711"/>
          <ac:spMkLst>
            <pc:docMk/>
            <pc:sldMk cId="596993478" sldId="2147479506"/>
            <ac:spMk id="23" creationId="{449D5AC8-C075-4D17-A13E-94F313AA5B48}"/>
          </ac:spMkLst>
        </pc:spChg>
        <pc:spChg chg="mod">
          <ac:chgData name="Mellissa Hultstrand" userId="711257ac-7ef0-4edd-922c-21b5b31298e1" providerId="ADAL" clId="{9311F8C9-E635-41C1-8138-DC1415FF606F}" dt="2026-06-22T18:12:46.561" v="1752" actId="2711"/>
          <ac:spMkLst>
            <pc:docMk/>
            <pc:sldMk cId="596993478" sldId="2147479506"/>
            <ac:spMk id="26" creationId="{D8573D72-7989-443D-9374-DBE6F681F9F1}"/>
          </ac:spMkLst>
        </pc:spChg>
      </pc:sldChg>
      <pc:sldChg chg="add ord">
        <pc:chgData name="Mellissa Hultstrand" userId="711257ac-7ef0-4edd-922c-21b5b31298e1" providerId="ADAL" clId="{9311F8C9-E635-41C1-8138-DC1415FF606F}" dt="2026-06-22T16:21:23.763" v="755"/>
        <pc:sldMkLst>
          <pc:docMk/>
          <pc:sldMk cId="4233375881" sldId="2147479509"/>
        </pc:sldMkLst>
      </pc:sldChg>
      <pc:sldChg chg="modSp add mod ord">
        <pc:chgData name="Mellissa Hultstrand" userId="711257ac-7ef0-4edd-922c-21b5b31298e1" providerId="ADAL" clId="{9311F8C9-E635-41C1-8138-DC1415FF606F}" dt="2026-06-22T18:16:35.568" v="1788" actId="255"/>
        <pc:sldMkLst>
          <pc:docMk/>
          <pc:sldMk cId="2694455423" sldId="2147479511"/>
        </pc:sldMkLst>
        <pc:spChg chg="mod">
          <ac:chgData name="Mellissa Hultstrand" userId="711257ac-7ef0-4edd-922c-21b5b31298e1" providerId="ADAL" clId="{9311F8C9-E635-41C1-8138-DC1415FF606F}" dt="2026-06-22T18:16:12.180" v="1787" actId="207"/>
          <ac:spMkLst>
            <pc:docMk/>
            <pc:sldMk cId="2694455423" sldId="2147479511"/>
            <ac:spMk id="5" creationId="{28CC9E16-EE1B-2351-1326-16554199C5BA}"/>
          </ac:spMkLst>
        </pc:spChg>
        <pc:spChg chg="mod">
          <ac:chgData name="Mellissa Hultstrand" userId="711257ac-7ef0-4edd-922c-21b5b31298e1" providerId="ADAL" clId="{9311F8C9-E635-41C1-8138-DC1415FF606F}" dt="2026-06-22T18:16:35.568" v="1788" actId="255"/>
          <ac:spMkLst>
            <pc:docMk/>
            <pc:sldMk cId="2694455423" sldId="2147479511"/>
            <ac:spMk id="6" creationId="{E15C16F3-39AC-C8F0-5113-B9D067C6F51C}"/>
          </ac:spMkLst>
        </pc:spChg>
      </pc:sldChg>
      <pc:sldChg chg="addSp delSp modSp add mod ord">
        <pc:chgData name="Mellissa Hultstrand" userId="711257ac-7ef0-4edd-922c-21b5b31298e1" providerId="ADAL" clId="{9311F8C9-E635-41C1-8138-DC1415FF606F}" dt="2026-06-22T18:38:11.349" v="2014" actId="1076"/>
        <pc:sldMkLst>
          <pc:docMk/>
          <pc:sldMk cId="4077631021" sldId="2147479512"/>
        </pc:sldMkLst>
        <pc:spChg chg="mod">
          <ac:chgData name="Mellissa Hultstrand" userId="711257ac-7ef0-4edd-922c-21b5b31298e1" providerId="ADAL" clId="{9311F8C9-E635-41C1-8138-DC1415FF606F}" dt="2026-06-22T17:54:13.413" v="1574" actId="2711"/>
          <ac:spMkLst>
            <pc:docMk/>
            <pc:sldMk cId="4077631021" sldId="2147479512"/>
            <ac:spMk id="7" creationId="{E5A3136B-3442-79AC-A994-1EC22DB52A79}"/>
          </ac:spMkLst>
        </pc:spChg>
        <pc:spChg chg="add del mod">
          <ac:chgData name="Mellissa Hultstrand" userId="711257ac-7ef0-4edd-922c-21b5b31298e1" providerId="ADAL" clId="{9311F8C9-E635-41C1-8138-DC1415FF606F}" dt="2026-06-22T18:38:11.349" v="2014" actId="1076"/>
          <ac:spMkLst>
            <pc:docMk/>
            <pc:sldMk cId="4077631021" sldId="2147479512"/>
            <ac:spMk id="8" creationId="{72D19940-574B-0227-87D8-E0F6BDC9C87E}"/>
          </ac:spMkLst>
        </pc:spChg>
        <pc:graphicFrameChg chg="mod">
          <ac:chgData name="Mellissa Hultstrand" userId="711257ac-7ef0-4edd-922c-21b5b31298e1" providerId="ADAL" clId="{9311F8C9-E635-41C1-8138-DC1415FF606F}" dt="2026-06-22T17:54:05.659" v="1573" actId="2711"/>
          <ac:graphicFrameMkLst>
            <pc:docMk/>
            <pc:sldMk cId="4077631021" sldId="2147479512"/>
            <ac:graphicFrameMk id="21" creationId="{EACCD0FF-1AE5-87D2-16D6-19FDE1B0A14C}"/>
          </ac:graphicFrameMkLst>
        </pc:graphicFrameChg>
      </pc:sldChg>
      <pc:sldChg chg="modSp add mod ord">
        <pc:chgData name="Mellissa Hultstrand" userId="711257ac-7ef0-4edd-922c-21b5b31298e1" providerId="ADAL" clId="{9311F8C9-E635-41C1-8138-DC1415FF606F}" dt="2026-06-22T18:38:20.066" v="2015" actId="1076"/>
        <pc:sldMkLst>
          <pc:docMk/>
          <pc:sldMk cId="1672990659" sldId="2147479513"/>
        </pc:sldMkLst>
        <pc:spChg chg="mod">
          <ac:chgData name="Mellissa Hultstrand" userId="711257ac-7ef0-4edd-922c-21b5b31298e1" providerId="ADAL" clId="{9311F8C9-E635-41C1-8138-DC1415FF606F}" dt="2026-06-22T18:38:20.066" v="2015" actId="1076"/>
          <ac:spMkLst>
            <pc:docMk/>
            <pc:sldMk cId="1672990659" sldId="2147479513"/>
            <ac:spMk id="2" creationId="{D3FA07D5-3A77-47BB-8CC3-4206A45F10B9}"/>
          </ac:spMkLst>
        </pc:spChg>
      </pc:sldChg>
      <pc:sldChg chg="modSp add mod ord">
        <pc:chgData name="Mellissa Hultstrand" userId="711257ac-7ef0-4edd-922c-21b5b31298e1" providerId="ADAL" clId="{9311F8C9-E635-41C1-8138-DC1415FF606F}" dt="2026-06-22T18:38:56.473" v="2021" actId="27636"/>
        <pc:sldMkLst>
          <pc:docMk/>
          <pc:sldMk cId="1093962984" sldId="2147479514"/>
        </pc:sldMkLst>
        <pc:spChg chg="mod">
          <ac:chgData name="Mellissa Hultstrand" userId="711257ac-7ef0-4edd-922c-21b5b31298e1" providerId="ADAL" clId="{9311F8C9-E635-41C1-8138-DC1415FF606F}" dt="2026-06-22T16:07:30.881" v="574" actId="255"/>
          <ac:spMkLst>
            <pc:docMk/>
            <pc:sldMk cId="1093962984" sldId="2147479514"/>
            <ac:spMk id="5" creationId="{0523DA45-EFBA-04A2-FF73-C1FD70B88630}"/>
          </ac:spMkLst>
        </pc:spChg>
        <pc:spChg chg="mod">
          <ac:chgData name="Mellissa Hultstrand" userId="711257ac-7ef0-4edd-922c-21b5b31298e1" providerId="ADAL" clId="{9311F8C9-E635-41C1-8138-DC1415FF606F}" dt="2026-06-22T18:38:56.473" v="2021" actId="27636"/>
          <ac:spMkLst>
            <pc:docMk/>
            <pc:sldMk cId="1093962984" sldId="2147479514"/>
            <ac:spMk id="6" creationId="{9579AB42-3929-85E5-3BED-D5FE08BB4073}"/>
          </ac:spMkLst>
        </pc:spChg>
      </pc:sldChg>
      <pc:sldChg chg="delSp modSp add mod ord">
        <pc:chgData name="Mellissa Hultstrand" userId="711257ac-7ef0-4edd-922c-21b5b31298e1" providerId="ADAL" clId="{9311F8C9-E635-41C1-8138-DC1415FF606F}" dt="2026-06-22T18:11:15.620" v="1737" actId="478"/>
        <pc:sldMkLst>
          <pc:docMk/>
          <pc:sldMk cId="1184423573" sldId="2147479515"/>
        </pc:sldMkLst>
        <pc:spChg chg="mod">
          <ac:chgData name="Mellissa Hultstrand" userId="711257ac-7ef0-4edd-922c-21b5b31298e1" providerId="ADAL" clId="{9311F8C9-E635-41C1-8138-DC1415FF606F}" dt="2026-06-22T16:17:25.614" v="717" actId="20577"/>
          <ac:spMkLst>
            <pc:docMk/>
            <pc:sldMk cId="1184423573" sldId="2147479515"/>
            <ac:spMk id="5" creationId="{DB5479DA-504C-2EF2-5683-C13F4D9162BE}"/>
          </ac:spMkLst>
        </pc:spChg>
      </pc:sldChg>
      <pc:sldChg chg="modSp add mod ord">
        <pc:chgData name="Mellissa Hultstrand" userId="711257ac-7ef0-4edd-922c-21b5b31298e1" providerId="ADAL" clId="{9311F8C9-E635-41C1-8138-DC1415FF606F}" dt="2026-06-22T18:07:29.737" v="1697" actId="207"/>
        <pc:sldMkLst>
          <pc:docMk/>
          <pc:sldMk cId="3888001727" sldId="2147479516"/>
        </pc:sldMkLst>
        <pc:spChg chg="mod">
          <ac:chgData name="Mellissa Hultstrand" userId="711257ac-7ef0-4edd-922c-21b5b31298e1" providerId="ADAL" clId="{9311F8C9-E635-41C1-8138-DC1415FF606F}" dt="2026-06-22T18:07:29.737" v="1697" actId="207"/>
          <ac:spMkLst>
            <pc:docMk/>
            <pc:sldMk cId="3888001727" sldId="2147479516"/>
            <ac:spMk id="5" creationId="{00000000-0000-0000-0000-000000000000}"/>
          </ac:spMkLst>
        </pc:spChg>
      </pc:sldChg>
      <pc:sldChg chg="modSp add mod ord modNotes">
        <pc:chgData name="Mellissa Hultstrand" userId="711257ac-7ef0-4edd-922c-21b5b31298e1" providerId="ADAL" clId="{9311F8C9-E635-41C1-8138-DC1415FF606F}" dt="2026-06-22T18:08:14.524" v="1702" actId="14100"/>
        <pc:sldMkLst>
          <pc:docMk/>
          <pc:sldMk cId="1325557131" sldId="2147479517"/>
        </pc:sldMkLst>
        <pc:spChg chg="mod">
          <ac:chgData name="Mellissa Hultstrand" userId="711257ac-7ef0-4edd-922c-21b5b31298e1" providerId="ADAL" clId="{9311F8C9-E635-41C1-8138-DC1415FF606F}" dt="2026-06-22T18:08:01.339" v="1700" actId="207"/>
          <ac:spMkLst>
            <pc:docMk/>
            <pc:sldMk cId="1325557131" sldId="2147479517"/>
            <ac:spMk id="549" creationId="{00000000-0000-0000-0000-000000000000}"/>
          </ac:spMkLst>
        </pc:spChg>
        <pc:picChg chg="mod">
          <ac:chgData name="Mellissa Hultstrand" userId="711257ac-7ef0-4edd-922c-21b5b31298e1" providerId="ADAL" clId="{9311F8C9-E635-41C1-8138-DC1415FF606F}" dt="2026-06-22T18:08:14.524" v="1702" actId="14100"/>
          <ac:picMkLst>
            <pc:docMk/>
            <pc:sldMk cId="1325557131" sldId="2147479517"/>
            <ac:picMk id="3" creationId="{D96519B9-2ACB-26D8-F86B-CCBEEC2704DD}"/>
          </ac:picMkLst>
        </pc:picChg>
      </pc:sldChg>
      <pc:sldChg chg="modSp add mod ord">
        <pc:chgData name="Mellissa Hultstrand" userId="711257ac-7ef0-4edd-922c-21b5b31298e1" providerId="ADAL" clId="{9311F8C9-E635-41C1-8138-DC1415FF606F}" dt="2026-06-22T18:45:02.927" v="2097" actId="255"/>
        <pc:sldMkLst>
          <pc:docMk/>
          <pc:sldMk cId="1832961449" sldId="2147479518"/>
        </pc:sldMkLst>
        <pc:spChg chg="mod">
          <ac:chgData name="Mellissa Hultstrand" userId="711257ac-7ef0-4edd-922c-21b5b31298e1" providerId="ADAL" clId="{9311F8C9-E635-41C1-8138-DC1415FF606F}" dt="2026-06-22T18:45:02.927" v="2097" actId="255"/>
          <ac:spMkLst>
            <pc:docMk/>
            <pc:sldMk cId="1832961449" sldId="2147479518"/>
            <ac:spMk id="5" creationId="{18AA840F-4702-836B-EB8A-48F12337EDFF}"/>
          </ac:spMkLst>
        </pc:spChg>
        <pc:spChg chg="mod">
          <ac:chgData name="Mellissa Hultstrand" userId="711257ac-7ef0-4edd-922c-21b5b31298e1" providerId="ADAL" clId="{9311F8C9-E635-41C1-8138-DC1415FF606F}" dt="2026-06-22T16:22:07.061" v="885" actId="20577"/>
          <ac:spMkLst>
            <pc:docMk/>
            <pc:sldMk cId="1832961449" sldId="2147479518"/>
            <ac:spMk id="6" creationId="{192CBD4F-DC11-CAFA-48B7-DFFEA3D8007E}"/>
          </ac:spMkLst>
        </pc:spChg>
      </pc:sldChg>
      <pc:sldChg chg="modSp add mod ord">
        <pc:chgData name="Mellissa Hultstrand" userId="711257ac-7ef0-4edd-922c-21b5b31298e1" providerId="ADAL" clId="{9311F8C9-E635-41C1-8138-DC1415FF606F}" dt="2026-06-22T18:46:34.109" v="2150" actId="20577"/>
        <pc:sldMkLst>
          <pc:docMk/>
          <pc:sldMk cId="2926599833" sldId="2147479519"/>
        </pc:sldMkLst>
        <pc:spChg chg="mod">
          <ac:chgData name="Mellissa Hultstrand" userId="711257ac-7ef0-4edd-922c-21b5b31298e1" providerId="ADAL" clId="{9311F8C9-E635-41C1-8138-DC1415FF606F}" dt="2026-06-22T18:46:34.109" v="2150" actId="20577"/>
          <ac:spMkLst>
            <pc:docMk/>
            <pc:sldMk cId="2926599833" sldId="2147479519"/>
            <ac:spMk id="5" creationId="{B34BA123-31A4-3F04-D82C-0E35354F9301}"/>
          </ac:spMkLst>
        </pc:spChg>
        <pc:spChg chg="mod">
          <ac:chgData name="Mellissa Hultstrand" userId="711257ac-7ef0-4edd-922c-21b5b31298e1" providerId="ADAL" clId="{9311F8C9-E635-41C1-8138-DC1415FF606F}" dt="2026-06-22T16:28:03.030" v="1041" actId="20577"/>
          <ac:spMkLst>
            <pc:docMk/>
            <pc:sldMk cId="2926599833" sldId="2147479519"/>
            <ac:spMk id="6" creationId="{D8F89BF5-B723-5070-E4FE-CA369DDAA180}"/>
          </ac:spMkLst>
        </pc:spChg>
      </pc:sldChg>
      <pc:sldChg chg="add ord modNotes">
        <pc:chgData name="Mellissa Hultstrand" userId="711257ac-7ef0-4edd-922c-21b5b31298e1" providerId="ADAL" clId="{9311F8C9-E635-41C1-8138-DC1415FF606F}" dt="2026-06-22T16:25:15.988" v="909"/>
        <pc:sldMkLst>
          <pc:docMk/>
          <pc:sldMk cId="1272828507" sldId="2147479520"/>
        </pc:sldMkLst>
      </pc:sldChg>
      <pc:sldChg chg="add ord">
        <pc:chgData name="Mellissa Hultstrand" userId="711257ac-7ef0-4edd-922c-21b5b31298e1" providerId="ADAL" clId="{9311F8C9-E635-41C1-8138-DC1415FF606F}" dt="2026-06-22T16:25:52.017" v="915"/>
        <pc:sldMkLst>
          <pc:docMk/>
          <pc:sldMk cId="3713937126" sldId="2147479521"/>
        </pc:sldMkLst>
      </pc:sldChg>
      <pc:sldChg chg="add ord">
        <pc:chgData name="Mellissa Hultstrand" userId="711257ac-7ef0-4edd-922c-21b5b31298e1" providerId="ADAL" clId="{9311F8C9-E635-41C1-8138-DC1415FF606F}" dt="2026-06-22T16:27:31.484" v="936"/>
        <pc:sldMkLst>
          <pc:docMk/>
          <pc:sldMk cId="2311502447" sldId="2147479522"/>
        </pc:sldMkLst>
      </pc:sldChg>
      <pc:sldChg chg="delSp modSp add mod ord">
        <pc:chgData name="Mellissa Hultstrand" userId="711257ac-7ef0-4edd-922c-21b5b31298e1" providerId="ADAL" clId="{9311F8C9-E635-41C1-8138-DC1415FF606F}" dt="2026-06-22T16:30:51.139" v="1150" actId="478"/>
        <pc:sldMkLst>
          <pc:docMk/>
          <pc:sldMk cId="1582823743" sldId="2147479523"/>
        </pc:sldMkLst>
        <pc:spChg chg="mod">
          <ac:chgData name="Mellissa Hultstrand" userId="711257ac-7ef0-4edd-922c-21b5b31298e1" providerId="ADAL" clId="{9311F8C9-E635-41C1-8138-DC1415FF606F}" dt="2026-06-22T16:30:34.376" v="1117" actId="20577"/>
          <ac:spMkLst>
            <pc:docMk/>
            <pc:sldMk cId="1582823743" sldId="2147479523"/>
            <ac:spMk id="5" creationId="{6CE05C05-3CAF-5FAC-CC2B-BC0F902108B6}"/>
          </ac:spMkLst>
        </pc:spChg>
      </pc:sldChg>
    </pc:docChg>
  </pc:docChgLst>
  <pc:docChgLst>
    <pc:chgData name="Mellissa Hultstrand" userId="S::mellissa.hultstrand@ged.com::711257ac-7ef0-4edd-922c-21b5b31298e1" providerId="AD" clId="Web-{37ED7DE9-C8C9-0B82-CD20-48DEE1558B7B}"/>
    <pc:docChg chg="modSld sldOrd">
      <pc:chgData name="Mellissa Hultstrand" userId="S::mellissa.hultstrand@ged.com::711257ac-7ef0-4edd-922c-21b5b31298e1" providerId="AD" clId="Web-{37ED7DE9-C8C9-0B82-CD20-48DEE1558B7B}" dt="2026-07-02T19:10:00.692" v="19" actId="1076"/>
      <pc:docMkLst>
        <pc:docMk/>
      </pc:docMkLst>
      <pc:sldChg chg="addSp delSp modSp ord">
        <pc:chgData name="Mellissa Hultstrand" userId="S::mellissa.hultstrand@ged.com::711257ac-7ef0-4edd-922c-21b5b31298e1" providerId="AD" clId="Web-{37ED7DE9-C8C9-0B82-CD20-48DEE1558B7B}" dt="2026-07-02T19:10:00.692" v="19" actId="1076"/>
        <pc:sldMkLst>
          <pc:docMk/>
          <pc:sldMk cId="3612406414" sldId="293"/>
        </pc:sldMkLst>
        <pc:spChg chg="mod">
          <ac:chgData name="Mellissa Hultstrand" userId="S::mellissa.hultstrand@ged.com::711257ac-7ef0-4edd-922c-21b5b31298e1" providerId="AD" clId="Web-{37ED7DE9-C8C9-0B82-CD20-48DEE1558B7B}" dt="2026-07-02T19:09:57.161" v="18" actId="1076"/>
          <ac:spMkLst>
            <pc:docMk/>
            <pc:sldMk cId="3612406414" sldId="293"/>
            <ac:spMk id="2" creationId="{D6F3D982-236C-A0AF-F847-389616A6DC4C}"/>
          </ac:spMkLst>
        </pc:spChg>
        <pc:spChg chg="mod">
          <ac:chgData name="Mellissa Hultstrand" userId="S::mellissa.hultstrand@ged.com::711257ac-7ef0-4edd-922c-21b5b31298e1" providerId="AD" clId="Web-{37ED7DE9-C8C9-0B82-CD20-48DEE1558B7B}" dt="2026-07-02T19:10:00.692" v="19" actId="1076"/>
          <ac:spMkLst>
            <pc:docMk/>
            <pc:sldMk cId="3612406414" sldId="293"/>
            <ac:spMk id="4" creationId="{95A72576-C4B0-00A7-78F3-75A6078E0F24}"/>
          </ac:spMkLst>
        </pc:spChg>
        <pc:spChg chg="add del mod">
          <ac:chgData name="Mellissa Hultstrand" userId="S::mellissa.hultstrand@ged.com::711257ac-7ef0-4edd-922c-21b5b31298e1" providerId="AD" clId="Web-{37ED7DE9-C8C9-0B82-CD20-48DEE1558B7B}" dt="2026-07-02T19:09:53.395" v="17"/>
          <ac:spMkLst>
            <pc:docMk/>
            <pc:sldMk cId="3612406414" sldId="293"/>
            <ac:spMk id="6" creationId="{DD0811B8-D6D5-6C1E-65E7-89ED37625372}"/>
          </ac:spMkLst>
        </pc:spChg>
        <pc:picChg chg="add mod">
          <ac:chgData name="Mellissa Hultstrand" userId="S::mellissa.hultstrand@ged.com::711257ac-7ef0-4edd-922c-21b5b31298e1" providerId="AD" clId="Web-{37ED7DE9-C8C9-0B82-CD20-48DEE1558B7B}" dt="2026-07-02T19:09:46.739" v="13" actId="1076"/>
          <ac:picMkLst>
            <pc:docMk/>
            <pc:sldMk cId="3612406414" sldId="293"/>
            <ac:picMk id="3" creationId="{255FEE60-3F7B-AE45-A114-11E02168DA48}"/>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hyperlink" Target="https://ged.com/about_test/accommodations/" TargetMode="External"/><Relationship Id="rId4" Type="http://schemas.openxmlformats.org/officeDocument/2006/relationships/image" Target="../media/image13.svg"/></Relationships>
</file>

<file path=ppt/diagrams/_rels/data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hyperlink" Target="mailto:Operations@GED.com" TargetMode="External"/><Relationship Id="rId5" Type="http://schemas.openxmlformats.org/officeDocument/2006/relationships/image" Target="../media/image23.sv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hyperlink" Target="https://ged.com/about_test/accommodations/" TargetMode="External"/><Relationship Id="rId2" Type="http://schemas.openxmlformats.org/officeDocument/2006/relationships/image" Target="../media/image12.svg"/><Relationship Id="rId1" Type="http://schemas.openxmlformats.org/officeDocument/2006/relationships/image" Target="../media/image11.svg"/><Relationship Id="rId4" Type="http://schemas.openxmlformats.org/officeDocument/2006/relationships/image" Target="../media/image13.svg"/></Relationships>
</file>

<file path=ppt/diagrams/_rels/drawing2.xml.rels><?xml version="1.0" encoding="UTF-8" standalone="yes"?>
<Relationships xmlns="http://schemas.openxmlformats.org/package/2006/relationships"><Relationship Id="rId3" Type="http://schemas.openxmlformats.org/officeDocument/2006/relationships/hyperlink" Target="mailto:Operations@GED.com" TargetMode="External"/><Relationship Id="rId2" Type="http://schemas.openxmlformats.org/officeDocument/2006/relationships/image" Target="../media/image21.svg"/><Relationship Id="rId1" Type="http://schemas.openxmlformats.org/officeDocument/2006/relationships/image" Target="../media/image20.svg"/><Relationship Id="rId5" Type="http://schemas.openxmlformats.org/officeDocument/2006/relationships/image" Target="../media/image23.sv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1C335C-7F3F-42E8-8B9A-5B11104FA60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EE51FE2-0794-4D25-AECA-0C580D4BEA7E}">
      <dgm:prSet/>
      <dgm:spPr/>
      <dgm:t>
        <a:bodyPr/>
        <a:lstStyle/>
        <a:p>
          <a:r>
            <a:rPr lang="en-US" dirty="0">
              <a:latin typeface="Arial" panose="020B0604020202020204" pitchFamily="34" charset="0"/>
              <a:cs typeface="Arial" panose="020B0604020202020204" pitchFamily="34" charset="0"/>
            </a:rPr>
            <a:t>Available in English and Spanish </a:t>
          </a:r>
        </a:p>
      </dgm:t>
    </dgm:pt>
    <dgm:pt modelId="{54412767-AECE-462E-AEA6-54F351EA8090}" type="parTrans" cxnId="{218CF02F-3586-4D24-BAB7-0164CB1F4128}">
      <dgm:prSet/>
      <dgm:spPr/>
      <dgm:t>
        <a:bodyPr/>
        <a:lstStyle/>
        <a:p>
          <a:endParaRPr lang="en-US"/>
        </a:p>
      </dgm:t>
    </dgm:pt>
    <dgm:pt modelId="{3355E52D-80CB-44A4-9C68-95A298D69416}" type="sibTrans" cxnId="{218CF02F-3586-4D24-BAB7-0164CB1F4128}">
      <dgm:prSet/>
      <dgm:spPr/>
      <dgm:t>
        <a:bodyPr/>
        <a:lstStyle/>
        <a:p>
          <a:endParaRPr lang="en-US"/>
        </a:p>
      </dgm:t>
    </dgm:pt>
    <dgm:pt modelId="{DE161B69-9CE8-467A-ADE1-4CCDCC29598F}">
      <dgm:prSet/>
      <dgm:spPr/>
      <dgm:t>
        <a:bodyPr/>
        <a:lstStyle/>
        <a:p>
          <a:r>
            <a:rPr lang="en-US" dirty="0">
              <a:latin typeface="Arial" panose="020B0604020202020204" pitchFamily="34" charset="0"/>
              <a:cs typeface="Arial" panose="020B0604020202020204" pitchFamily="34" charset="0"/>
            </a:rPr>
            <a:t>A wide array of accommodations are available</a:t>
          </a:r>
        </a:p>
      </dgm:t>
    </dgm:pt>
    <dgm:pt modelId="{A4C177CC-AB35-404E-8DEF-305D4086B9EF}" type="parTrans" cxnId="{1DBC10BA-DAB8-4699-AD42-F7D7A30E55CF}">
      <dgm:prSet/>
      <dgm:spPr/>
      <dgm:t>
        <a:bodyPr/>
        <a:lstStyle/>
        <a:p>
          <a:endParaRPr lang="en-US"/>
        </a:p>
      </dgm:t>
    </dgm:pt>
    <dgm:pt modelId="{915FA0D0-D290-41E5-A066-F6432D81A893}" type="sibTrans" cxnId="{1DBC10BA-DAB8-4699-AD42-F7D7A30E55CF}">
      <dgm:prSet/>
      <dgm:spPr/>
      <dgm:t>
        <a:bodyPr/>
        <a:lstStyle/>
        <a:p>
          <a:endParaRPr lang="en-US"/>
        </a:p>
      </dgm:t>
    </dgm:pt>
    <dgm:pt modelId="{633A23F5-825B-4E2D-A4B6-960A44D94AEC}">
      <dgm:prSet/>
      <dgm:spPr/>
      <dgm:t>
        <a:bodyPr/>
        <a:lstStyle/>
        <a:p>
          <a:r>
            <a:rPr lang="en-US" dirty="0">
              <a:latin typeface="Arial" panose="020B0604020202020204" pitchFamily="34" charset="0"/>
              <a:cs typeface="Arial" panose="020B0604020202020204" pitchFamily="34" charset="0"/>
            </a:rPr>
            <a:t>Including extended time, additional breaks, reader/recorder, private room, screen reader (JAWS) and many more</a:t>
          </a:r>
        </a:p>
      </dgm:t>
    </dgm:pt>
    <dgm:pt modelId="{E513D822-48E2-4179-B8D6-B33DC2E07410}" type="parTrans" cxnId="{30164A69-C995-414D-ACDB-B3A440887D30}">
      <dgm:prSet/>
      <dgm:spPr/>
      <dgm:t>
        <a:bodyPr/>
        <a:lstStyle/>
        <a:p>
          <a:endParaRPr lang="en-US"/>
        </a:p>
      </dgm:t>
    </dgm:pt>
    <dgm:pt modelId="{4F428B65-B9D6-460F-94A3-80FDE14F79D2}" type="sibTrans" cxnId="{30164A69-C995-414D-ACDB-B3A440887D30}">
      <dgm:prSet/>
      <dgm:spPr/>
      <dgm:t>
        <a:bodyPr/>
        <a:lstStyle/>
        <a:p>
          <a:endParaRPr lang="en-US"/>
        </a:p>
      </dgm:t>
    </dgm:pt>
    <dgm:pt modelId="{C518DB66-BD40-481A-ADFF-4A9AB739A33C}">
      <dgm:prSet/>
      <dgm:spPr/>
      <dgm:t>
        <a:bodyPr/>
        <a:lstStyle/>
        <a:p>
          <a:r>
            <a:rPr lang="en-US" dirty="0">
              <a:latin typeface="Arial" panose="020B0604020202020204" pitchFamily="34" charset="0"/>
              <a:cs typeface="Arial" panose="020B0604020202020204" pitchFamily="34" charset="0"/>
            </a:rPr>
            <a:t>Visit the </a:t>
          </a:r>
          <a:r>
            <a:rPr lang="en-US" dirty="0">
              <a:latin typeface="Arial" panose="020B0604020202020204" pitchFamily="34" charset="0"/>
              <a:cs typeface="Arial" panose="020B0604020202020204" pitchFamily="34" charset="0"/>
              <a:hlinkClick xmlns:r="http://schemas.openxmlformats.org/officeDocument/2006/relationships" r:id="rId1"/>
            </a:rPr>
            <a:t>GEDTS Accommodations Information Page</a:t>
          </a:r>
          <a:endParaRPr lang="en-US" dirty="0">
            <a:latin typeface="Arial" panose="020B0604020202020204" pitchFamily="34" charset="0"/>
            <a:cs typeface="Arial" panose="020B0604020202020204" pitchFamily="34" charset="0"/>
          </a:endParaRPr>
        </a:p>
      </dgm:t>
    </dgm:pt>
    <dgm:pt modelId="{DE027E83-F636-448C-A69E-C1DADD2F6994}" type="parTrans" cxnId="{D0FCAFF2-E4A1-48E6-916B-A0F5D0D3EFC9}">
      <dgm:prSet/>
      <dgm:spPr/>
      <dgm:t>
        <a:bodyPr/>
        <a:lstStyle/>
        <a:p>
          <a:endParaRPr lang="en-US"/>
        </a:p>
      </dgm:t>
    </dgm:pt>
    <dgm:pt modelId="{DDBAA2F9-25EF-4480-9CAB-E58452085509}" type="sibTrans" cxnId="{D0FCAFF2-E4A1-48E6-916B-A0F5D0D3EFC9}">
      <dgm:prSet/>
      <dgm:spPr/>
      <dgm:t>
        <a:bodyPr/>
        <a:lstStyle/>
        <a:p>
          <a:endParaRPr lang="en-US"/>
        </a:p>
      </dgm:t>
    </dgm:pt>
    <dgm:pt modelId="{0347797F-F42A-4449-A3AD-FFAC439A2065}">
      <dgm:prSet/>
      <dgm:spPr/>
      <dgm:t>
        <a:bodyPr/>
        <a:lstStyle/>
        <a:p>
          <a:r>
            <a:rPr lang="en-US" dirty="0">
              <a:latin typeface="Arial" panose="020B0604020202020204" pitchFamily="34" charset="0"/>
              <a:cs typeface="Arial" panose="020B0604020202020204" pitchFamily="34" charset="0"/>
            </a:rPr>
            <a:t>The official GED</a:t>
          </a:r>
          <a:r>
            <a:rPr lang="en-US" spc="-75" baseline="300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Practice test is called the GED Ready</a:t>
          </a:r>
        </a:p>
      </dgm:t>
    </dgm:pt>
    <dgm:pt modelId="{7DC3CE76-EF88-41F6-AEE3-13399CE41082}" type="parTrans" cxnId="{16B7482F-B67F-4E31-A4D7-9A300FD818CE}">
      <dgm:prSet/>
      <dgm:spPr/>
      <dgm:t>
        <a:bodyPr/>
        <a:lstStyle/>
        <a:p>
          <a:endParaRPr lang="en-US"/>
        </a:p>
      </dgm:t>
    </dgm:pt>
    <dgm:pt modelId="{4AC1394E-9825-4C5B-A793-E2BC48FD5AEE}" type="sibTrans" cxnId="{16B7482F-B67F-4E31-A4D7-9A300FD818CE}">
      <dgm:prSet/>
      <dgm:spPr/>
      <dgm:t>
        <a:bodyPr/>
        <a:lstStyle/>
        <a:p>
          <a:endParaRPr lang="en-US"/>
        </a:p>
      </dgm:t>
    </dgm:pt>
    <dgm:pt modelId="{EDACAC47-1389-4127-B4DD-D738C3B7B265}" type="pres">
      <dgm:prSet presAssocID="{611C335C-7F3F-42E8-8B9A-5B11104FA600}" presName="root" presStyleCnt="0">
        <dgm:presLayoutVars>
          <dgm:dir/>
          <dgm:resizeHandles val="exact"/>
        </dgm:presLayoutVars>
      </dgm:prSet>
      <dgm:spPr/>
    </dgm:pt>
    <dgm:pt modelId="{71C38896-572C-4437-A371-96FB8C2B2E62}" type="pres">
      <dgm:prSet presAssocID="{5EE51FE2-0794-4D25-AECA-0C580D4BEA7E}" presName="compNode" presStyleCnt="0"/>
      <dgm:spPr/>
    </dgm:pt>
    <dgm:pt modelId="{D0B667C6-601D-430B-BCA3-65DE82A70539}" type="pres">
      <dgm:prSet presAssocID="{5EE51FE2-0794-4D25-AECA-0C580D4BEA7E}" presName="bgRect" presStyleLbl="bgShp" presStyleIdx="0" presStyleCnt="3"/>
      <dgm:spPr/>
    </dgm:pt>
    <dgm:pt modelId="{95CCE0D9-AF32-4041-9205-901EB868DA36}" type="pres">
      <dgm:prSet presAssocID="{5EE51FE2-0794-4D25-AECA-0C580D4BEA7E}"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6DCE92C8-D223-4589-9EEF-FC2D7C120829}" type="pres">
      <dgm:prSet presAssocID="{5EE51FE2-0794-4D25-AECA-0C580D4BEA7E}" presName="spaceRect" presStyleCnt="0"/>
      <dgm:spPr/>
    </dgm:pt>
    <dgm:pt modelId="{51E77531-FC9F-4D21-8CE8-27212FB5C1A8}" type="pres">
      <dgm:prSet presAssocID="{5EE51FE2-0794-4D25-AECA-0C580D4BEA7E}" presName="parTx" presStyleLbl="revTx" presStyleIdx="0" presStyleCnt="4">
        <dgm:presLayoutVars>
          <dgm:chMax val="0"/>
          <dgm:chPref val="0"/>
        </dgm:presLayoutVars>
      </dgm:prSet>
      <dgm:spPr/>
    </dgm:pt>
    <dgm:pt modelId="{71C9AC2A-8D87-454B-A56C-1E8D989BBCF6}" type="pres">
      <dgm:prSet presAssocID="{3355E52D-80CB-44A4-9C68-95A298D69416}" presName="sibTrans" presStyleCnt="0"/>
      <dgm:spPr/>
    </dgm:pt>
    <dgm:pt modelId="{D7E9FA9D-5BE6-45DC-A2E5-3F67A388FEAA}" type="pres">
      <dgm:prSet presAssocID="{DE161B69-9CE8-467A-ADE1-4CCDCC29598F}" presName="compNode" presStyleCnt="0"/>
      <dgm:spPr/>
    </dgm:pt>
    <dgm:pt modelId="{CBB7CA2D-6F49-45EA-82A8-DE014C202EC2}" type="pres">
      <dgm:prSet presAssocID="{DE161B69-9CE8-467A-ADE1-4CCDCC29598F}" presName="bgRect" presStyleLbl="bgShp" presStyleIdx="1" presStyleCnt="3"/>
      <dgm:spPr/>
    </dgm:pt>
    <dgm:pt modelId="{5436A47F-A1E9-4AC8-B387-30F4133BF8F2}" type="pres">
      <dgm:prSet presAssocID="{DE161B69-9CE8-467A-ADE1-4CCDCC29598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odcast"/>
        </a:ext>
      </dgm:extLst>
    </dgm:pt>
    <dgm:pt modelId="{ED562821-9DF8-4AD0-8ABF-B83ACCE816FA}" type="pres">
      <dgm:prSet presAssocID="{DE161B69-9CE8-467A-ADE1-4CCDCC29598F}" presName="spaceRect" presStyleCnt="0"/>
      <dgm:spPr/>
    </dgm:pt>
    <dgm:pt modelId="{A7FF97AA-7359-4A75-A0DC-5DD09C44F1FD}" type="pres">
      <dgm:prSet presAssocID="{DE161B69-9CE8-467A-ADE1-4CCDCC29598F}" presName="parTx" presStyleLbl="revTx" presStyleIdx="1" presStyleCnt="4">
        <dgm:presLayoutVars>
          <dgm:chMax val="0"/>
          <dgm:chPref val="0"/>
        </dgm:presLayoutVars>
      </dgm:prSet>
      <dgm:spPr/>
    </dgm:pt>
    <dgm:pt modelId="{DF41E0C8-CBF9-4763-8DC4-282790E08E77}" type="pres">
      <dgm:prSet presAssocID="{DE161B69-9CE8-467A-ADE1-4CCDCC29598F}" presName="desTx" presStyleLbl="revTx" presStyleIdx="2" presStyleCnt="4">
        <dgm:presLayoutVars/>
      </dgm:prSet>
      <dgm:spPr/>
    </dgm:pt>
    <dgm:pt modelId="{54BD31B6-87E4-4C21-AEF6-338E34984D9B}" type="pres">
      <dgm:prSet presAssocID="{915FA0D0-D290-41E5-A066-F6432D81A893}" presName="sibTrans" presStyleCnt="0"/>
      <dgm:spPr/>
    </dgm:pt>
    <dgm:pt modelId="{2830337A-2048-4013-9F13-9092F002E6C1}" type="pres">
      <dgm:prSet presAssocID="{0347797F-F42A-4449-A3AD-FFAC439A2065}" presName="compNode" presStyleCnt="0"/>
      <dgm:spPr/>
    </dgm:pt>
    <dgm:pt modelId="{5094DE83-15DA-4194-B089-F98941F2D05D}" type="pres">
      <dgm:prSet presAssocID="{0347797F-F42A-4449-A3AD-FFAC439A2065}" presName="bgRect" presStyleLbl="bgShp" presStyleIdx="2" presStyleCnt="3"/>
      <dgm:spPr/>
    </dgm:pt>
    <dgm:pt modelId="{1C02DE1E-CFDE-4ADB-9E83-1D4FA2DAA388}" type="pres">
      <dgm:prSet presAssocID="{0347797F-F42A-4449-A3AD-FFAC439A206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DA988F82-12E4-4D58-B6F9-853632FD8AFB}" type="pres">
      <dgm:prSet presAssocID="{0347797F-F42A-4449-A3AD-FFAC439A2065}" presName="spaceRect" presStyleCnt="0"/>
      <dgm:spPr/>
    </dgm:pt>
    <dgm:pt modelId="{6B3DE5E1-2078-4E47-8D50-AEFB2137BD35}" type="pres">
      <dgm:prSet presAssocID="{0347797F-F42A-4449-A3AD-FFAC439A2065}" presName="parTx" presStyleLbl="revTx" presStyleIdx="3" presStyleCnt="4">
        <dgm:presLayoutVars>
          <dgm:chMax val="0"/>
          <dgm:chPref val="0"/>
        </dgm:presLayoutVars>
      </dgm:prSet>
      <dgm:spPr/>
    </dgm:pt>
  </dgm:ptLst>
  <dgm:cxnLst>
    <dgm:cxn modelId="{EF9D9B1A-F05B-4162-9607-2A822A2D07DE}" type="presOf" srcId="{C518DB66-BD40-481A-ADFF-4A9AB739A33C}" destId="{DF41E0C8-CBF9-4763-8DC4-282790E08E77}" srcOrd="0" destOrd="1" presId="urn:microsoft.com/office/officeart/2018/2/layout/IconVerticalSolidList"/>
    <dgm:cxn modelId="{5BC17421-C87C-4F8B-941A-5E5EFEAB1C34}" type="presOf" srcId="{611C335C-7F3F-42E8-8B9A-5B11104FA600}" destId="{EDACAC47-1389-4127-B4DD-D738C3B7B265}" srcOrd="0" destOrd="0" presId="urn:microsoft.com/office/officeart/2018/2/layout/IconVerticalSolidList"/>
    <dgm:cxn modelId="{16B7482F-B67F-4E31-A4D7-9A300FD818CE}" srcId="{611C335C-7F3F-42E8-8B9A-5B11104FA600}" destId="{0347797F-F42A-4449-A3AD-FFAC439A2065}" srcOrd="2" destOrd="0" parTransId="{7DC3CE76-EF88-41F6-AEE3-13399CE41082}" sibTransId="{4AC1394E-9825-4C5B-A793-E2BC48FD5AEE}"/>
    <dgm:cxn modelId="{218CF02F-3586-4D24-BAB7-0164CB1F4128}" srcId="{611C335C-7F3F-42E8-8B9A-5B11104FA600}" destId="{5EE51FE2-0794-4D25-AECA-0C580D4BEA7E}" srcOrd="0" destOrd="0" parTransId="{54412767-AECE-462E-AEA6-54F351EA8090}" sibTransId="{3355E52D-80CB-44A4-9C68-95A298D69416}"/>
    <dgm:cxn modelId="{B097B73F-0638-4164-916D-FBA82BA7FCBB}" type="presOf" srcId="{5EE51FE2-0794-4D25-AECA-0C580D4BEA7E}" destId="{51E77531-FC9F-4D21-8CE8-27212FB5C1A8}" srcOrd="0" destOrd="0" presId="urn:microsoft.com/office/officeart/2018/2/layout/IconVerticalSolidList"/>
    <dgm:cxn modelId="{30164A69-C995-414D-ACDB-B3A440887D30}" srcId="{DE161B69-9CE8-467A-ADE1-4CCDCC29598F}" destId="{633A23F5-825B-4E2D-A4B6-960A44D94AEC}" srcOrd="0" destOrd="0" parTransId="{E513D822-48E2-4179-B8D6-B33DC2E07410}" sibTransId="{4F428B65-B9D6-460F-94A3-80FDE14F79D2}"/>
    <dgm:cxn modelId="{C35CD84F-254C-4B7E-932C-D787532FBE53}" type="presOf" srcId="{DE161B69-9CE8-467A-ADE1-4CCDCC29598F}" destId="{A7FF97AA-7359-4A75-A0DC-5DD09C44F1FD}" srcOrd="0" destOrd="0" presId="urn:microsoft.com/office/officeart/2018/2/layout/IconVerticalSolidList"/>
    <dgm:cxn modelId="{02BDB390-CB06-43CF-B182-BAF502E74CCC}" type="presOf" srcId="{633A23F5-825B-4E2D-A4B6-960A44D94AEC}" destId="{DF41E0C8-CBF9-4763-8DC4-282790E08E77}" srcOrd="0" destOrd="0" presId="urn:microsoft.com/office/officeart/2018/2/layout/IconVerticalSolidList"/>
    <dgm:cxn modelId="{F0095193-C17D-43AF-B181-5AE444D4F96C}" type="presOf" srcId="{0347797F-F42A-4449-A3AD-FFAC439A2065}" destId="{6B3DE5E1-2078-4E47-8D50-AEFB2137BD35}" srcOrd="0" destOrd="0" presId="urn:microsoft.com/office/officeart/2018/2/layout/IconVerticalSolidList"/>
    <dgm:cxn modelId="{1DBC10BA-DAB8-4699-AD42-F7D7A30E55CF}" srcId="{611C335C-7F3F-42E8-8B9A-5B11104FA600}" destId="{DE161B69-9CE8-467A-ADE1-4CCDCC29598F}" srcOrd="1" destOrd="0" parTransId="{A4C177CC-AB35-404E-8DEF-305D4086B9EF}" sibTransId="{915FA0D0-D290-41E5-A066-F6432D81A893}"/>
    <dgm:cxn modelId="{D0FCAFF2-E4A1-48E6-916B-A0F5D0D3EFC9}" srcId="{DE161B69-9CE8-467A-ADE1-4CCDCC29598F}" destId="{C518DB66-BD40-481A-ADFF-4A9AB739A33C}" srcOrd="1" destOrd="0" parTransId="{DE027E83-F636-448C-A69E-C1DADD2F6994}" sibTransId="{DDBAA2F9-25EF-4480-9CAB-E58452085509}"/>
    <dgm:cxn modelId="{6E03B016-2C46-4796-8058-F27646E9F0ED}" type="presParOf" srcId="{EDACAC47-1389-4127-B4DD-D738C3B7B265}" destId="{71C38896-572C-4437-A371-96FB8C2B2E62}" srcOrd="0" destOrd="0" presId="urn:microsoft.com/office/officeart/2018/2/layout/IconVerticalSolidList"/>
    <dgm:cxn modelId="{A139353E-C542-4806-AECE-C6704ED600AC}" type="presParOf" srcId="{71C38896-572C-4437-A371-96FB8C2B2E62}" destId="{D0B667C6-601D-430B-BCA3-65DE82A70539}" srcOrd="0" destOrd="0" presId="urn:microsoft.com/office/officeart/2018/2/layout/IconVerticalSolidList"/>
    <dgm:cxn modelId="{2E312D2D-34CE-4DE0-8A42-A1D2422044FB}" type="presParOf" srcId="{71C38896-572C-4437-A371-96FB8C2B2E62}" destId="{95CCE0D9-AF32-4041-9205-901EB868DA36}" srcOrd="1" destOrd="0" presId="urn:microsoft.com/office/officeart/2018/2/layout/IconVerticalSolidList"/>
    <dgm:cxn modelId="{415E07BD-6292-46FB-8CDC-92936936E8AF}" type="presParOf" srcId="{71C38896-572C-4437-A371-96FB8C2B2E62}" destId="{6DCE92C8-D223-4589-9EEF-FC2D7C120829}" srcOrd="2" destOrd="0" presId="urn:microsoft.com/office/officeart/2018/2/layout/IconVerticalSolidList"/>
    <dgm:cxn modelId="{67426C1A-C8D4-461B-9D06-3844F27C4E9F}" type="presParOf" srcId="{71C38896-572C-4437-A371-96FB8C2B2E62}" destId="{51E77531-FC9F-4D21-8CE8-27212FB5C1A8}" srcOrd="3" destOrd="0" presId="urn:microsoft.com/office/officeart/2018/2/layout/IconVerticalSolidList"/>
    <dgm:cxn modelId="{D8557257-7C3A-40A6-92B9-6D6B859F7EE1}" type="presParOf" srcId="{EDACAC47-1389-4127-B4DD-D738C3B7B265}" destId="{71C9AC2A-8D87-454B-A56C-1E8D989BBCF6}" srcOrd="1" destOrd="0" presId="urn:microsoft.com/office/officeart/2018/2/layout/IconVerticalSolidList"/>
    <dgm:cxn modelId="{6AB7729A-D600-4504-8BA1-0E7E7D950B0B}" type="presParOf" srcId="{EDACAC47-1389-4127-B4DD-D738C3B7B265}" destId="{D7E9FA9D-5BE6-45DC-A2E5-3F67A388FEAA}" srcOrd="2" destOrd="0" presId="urn:microsoft.com/office/officeart/2018/2/layout/IconVerticalSolidList"/>
    <dgm:cxn modelId="{EFA3EBEF-F3FC-440B-8C5A-F1DD8C88F0A8}" type="presParOf" srcId="{D7E9FA9D-5BE6-45DC-A2E5-3F67A388FEAA}" destId="{CBB7CA2D-6F49-45EA-82A8-DE014C202EC2}" srcOrd="0" destOrd="0" presId="urn:microsoft.com/office/officeart/2018/2/layout/IconVerticalSolidList"/>
    <dgm:cxn modelId="{409C6DC0-1B56-4B33-9923-D2FFE95A506E}" type="presParOf" srcId="{D7E9FA9D-5BE6-45DC-A2E5-3F67A388FEAA}" destId="{5436A47F-A1E9-4AC8-B387-30F4133BF8F2}" srcOrd="1" destOrd="0" presId="urn:microsoft.com/office/officeart/2018/2/layout/IconVerticalSolidList"/>
    <dgm:cxn modelId="{FD40CF33-3844-4189-9639-C2BA3064298D}" type="presParOf" srcId="{D7E9FA9D-5BE6-45DC-A2E5-3F67A388FEAA}" destId="{ED562821-9DF8-4AD0-8ABF-B83ACCE816FA}" srcOrd="2" destOrd="0" presId="urn:microsoft.com/office/officeart/2018/2/layout/IconVerticalSolidList"/>
    <dgm:cxn modelId="{86E122F8-259F-4886-8B52-85FE136CBF25}" type="presParOf" srcId="{D7E9FA9D-5BE6-45DC-A2E5-3F67A388FEAA}" destId="{A7FF97AA-7359-4A75-A0DC-5DD09C44F1FD}" srcOrd="3" destOrd="0" presId="urn:microsoft.com/office/officeart/2018/2/layout/IconVerticalSolidList"/>
    <dgm:cxn modelId="{DF43A6F3-873E-4BC3-810F-8FBBCBDA6768}" type="presParOf" srcId="{D7E9FA9D-5BE6-45DC-A2E5-3F67A388FEAA}" destId="{DF41E0C8-CBF9-4763-8DC4-282790E08E77}" srcOrd="4" destOrd="0" presId="urn:microsoft.com/office/officeart/2018/2/layout/IconVerticalSolidList"/>
    <dgm:cxn modelId="{FF5EF22C-E335-4F6F-BBD0-65C3E022A8CF}" type="presParOf" srcId="{EDACAC47-1389-4127-B4DD-D738C3B7B265}" destId="{54BD31B6-87E4-4C21-AEF6-338E34984D9B}" srcOrd="3" destOrd="0" presId="urn:microsoft.com/office/officeart/2018/2/layout/IconVerticalSolidList"/>
    <dgm:cxn modelId="{2AAEE105-45B5-4CFD-952A-119D49A3A296}" type="presParOf" srcId="{EDACAC47-1389-4127-B4DD-D738C3B7B265}" destId="{2830337A-2048-4013-9F13-9092F002E6C1}" srcOrd="4" destOrd="0" presId="urn:microsoft.com/office/officeart/2018/2/layout/IconVerticalSolidList"/>
    <dgm:cxn modelId="{2226592D-7D91-4597-8C1A-38F02AF183C5}" type="presParOf" srcId="{2830337A-2048-4013-9F13-9092F002E6C1}" destId="{5094DE83-15DA-4194-B089-F98941F2D05D}" srcOrd="0" destOrd="0" presId="urn:microsoft.com/office/officeart/2018/2/layout/IconVerticalSolidList"/>
    <dgm:cxn modelId="{644F990D-CAC2-4956-B34C-CED598D30DF5}" type="presParOf" srcId="{2830337A-2048-4013-9F13-9092F002E6C1}" destId="{1C02DE1E-CFDE-4ADB-9E83-1D4FA2DAA388}" srcOrd="1" destOrd="0" presId="urn:microsoft.com/office/officeart/2018/2/layout/IconVerticalSolidList"/>
    <dgm:cxn modelId="{C80315DA-D948-4105-BC17-082C68FB77BC}" type="presParOf" srcId="{2830337A-2048-4013-9F13-9092F002E6C1}" destId="{DA988F82-12E4-4D58-B6F9-853632FD8AFB}" srcOrd="2" destOrd="0" presId="urn:microsoft.com/office/officeart/2018/2/layout/IconVerticalSolidList"/>
    <dgm:cxn modelId="{1A856AED-0071-4B22-AEA5-821ABBB883A3}" type="presParOf" srcId="{2830337A-2048-4013-9F13-9092F002E6C1}" destId="{6B3DE5E1-2078-4E47-8D50-AEFB2137BD3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DE9B3E-0AF9-4443-AC4C-BF61EF8DA8FE}"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F92A56D2-A800-4345-899D-30EE59AC6E36}">
      <dgm:prSet/>
      <dgm:spPr/>
      <dgm:t>
        <a:bodyPr/>
        <a:lstStyle/>
        <a:p>
          <a:pPr>
            <a:lnSpc>
              <a:spcPct val="100000"/>
            </a:lnSpc>
          </a:pPr>
          <a:r>
            <a:rPr lang="en-US" b="1" dirty="0">
              <a:latin typeface="Arial" panose="020B0604020202020204" pitchFamily="34" charset="0"/>
              <a:cs typeface="Arial" panose="020B0604020202020204" pitchFamily="34" charset="0"/>
            </a:rPr>
            <a:t>If a Tester will be released before they can test again at your facility you can ask if it is possible that they be allowed to test earlier</a:t>
          </a:r>
        </a:p>
      </dgm:t>
    </dgm:pt>
    <dgm:pt modelId="{BF8A8F13-7FF1-43DF-B17F-218677474AA0}" type="parTrans" cxnId="{6BE24F9B-ADB6-45DA-82C0-2D5F19F902DD}">
      <dgm:prSet/>
      <dgm:spPr/>
      <dgm:t>
        <a:bodyPr/>
        <a:lstStyle/>
        <a:p>
          <a:endParaRPr lang="en-US"/>
        </a:p>
      </dgm:t>
    </dgm:pt>
    <dgm:pt modelId="{E17E7BE5-F4BD-4B37-A64B-E3B4334AC31E}" type="sibTrans" cxnId="{6BE24F9B-ADB6-45DA-82C0-2D5F19F902DD}">
      <dgm:prSet/>
      <dgm:spPr/>
      <dgm:t>
        <a:bodyPr/>
        <a:lstStyle/>
        <a:p>
          <a:pPr>
            <a:lnSpc>
              <a:spcPct val="100000"/>
            </a:lnSpc>
          </a:pPr>
          <a:endParaRPr lang="en-US"/>
        </a:p>
      </dgm:t>
    </dgm:pt>
    <dgm:pt modelId="{F096C2B2-CD04-4804-AB2F-05F7951A6C97}">
      <dgm:prSet/>
      <dgm:spPr/>
      <dgm:t>
        <a:bodyPr/>
        <a:lstStyle/>
        <a:p>
          <a:pPr>
            <a:lnSpc>
              <a:spcPct val="100000"/>
            </a:lnSpc>
          </a:pPr>
          <a:r>
            <a:rPr lang="en-US" b="1" dirty="0">
              <a:latin typeface="Arial" panose="020B0604020202020204" pitchFamily="34" charset="0"/>
              <a:cs typeface="Arial" panose="020B0604020202020204" pitchFamily="34" charset="0"/>
            </a:rPr>
            <a:t>Send an email to </a:t>
          </a:r>
          <a:r>
            <a:rPr lang="en-US" b="1" dirty="0">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Operations@GED.com</a:t>
          </a:r>
          <a:r>
            <a:rPr lang="en-US" b="1" dirty="0">
              <a:latin typeface="Arial" panose="020B0604020202020204" pitchFamily="34" charset="0"/>
              <a:cs typeface="Arial" panose="020B0604020202020204" pitchFamily="34" charset="0"/>
            </a:rPr>
            <a:t> with the reason for the request and a screenshot that shows the testing activity in the Tester’s GED account</a:t>
          </a:r>
        </a:p>
      </dgm:t>
    </dgm:pt>
    <dgm:pt modelId="{21ACAE52-BCF1-4DF3-A17E-7EFBA37DC48D}" type="parTrans" cxnId="{84425116-0C9E-4642-8E91-D19DA3EDF1B4}">
      <dgm:prSet/>
      <dgm:spPr/>
      <dgm:t>
        <a:bodyPr/>
        <a:lstStyle/>
        <a:p>
          <a:endParaRPr lang="en-US"/>
        </a:p>
      </dgm:t>
    </dgm:pt>
    <dgm:pt modelId="{0FCB20E8-6C4C-4E12-989B-001578CEA7B2}" type="sibTrans" cxnId="{84425116-0C9E-4642-8E91-D19DA3EDF1B4}">
      <dgm:prSet/>
      <dgm:spPr/>
      <dgm:t>
        <a:bodyPr/>
        <a:lstStyle/>
        <a:p>
          <a:pPr>
            <a:lnSpc>
              <a:spcPct val="100000"/>
            </a:lnSpc>
          </a:pPr>
          <a:endParaRPr lang="en-US"/>
        </a:p>
      </dgm:t>
    </dgm:pt>
    <dgm:pt modelId="{241CD7E2-BF59-4E34-B7D7-9C87CFCD22C5}">
      <dgm:prSet/>
      <dgm:spPr/>
      <dgm:t>
        <a:bodyPr/>
        <a:lstStyle/>
        <a:p>
          <a:pPr>
            <a:lnSpc>
              <a:spcPct val="100000"/>
            </a:lnSpc>
          </a:pPr>
          <a:r>
            <a:rPr lang="en-US" b="1" dirty="0">
              <a:latin typeface="Arial" panose="020B0604020202020204" pitchFamily="34" charset="0"/>
              <a:cs typeface="Arial" panose="020B0604020202020204" pitchFamily="34" charset="0"/>
            </a:rPr>
            <a:t>Be sure to include the Tester’s first and last name as well as their GED ID number</a:t>
          </a:r>
        </a:p>
      </dgm:t>
    </dgm:pt>
    <dgm:pt modelId="{6F3D574A-C193-4C97-A173-6DF38A3C75B1}" type="parTrans" cxnId="{09BFFA90-3A34-45DB-A6D7-7E12F48BFC70}">
      <dgm:prSet/>
      <dgm:spPr/>
      <dgm:t>
        <a:bodyPr/>
        <a:lstStyle/>
        <a:p>
          <a:endParaRPr lang="en-US"/>
        </a:p>
      </dgm:t>
    </dgm:pt>
    <dgm:pt modelId="{7137E241-420C-43C9-9459-6E04E8982740}" type="sibTrans" cxnId="{09BFFA90-3A34-45DB-A6D7-7E12F48BFC70}">
      <dgm:prSet/>
      <dgm:spPr/>
      <dgm:t>
        <a:bodyPr/>
        <a:lstStyle/>
        <a:p>
          <a:pPr>
            <a:lnSpc>
              <a:spcPct val="100000"/>
            </a:lnSpc>
          </a:pPr>
          <a:endParaRPr lang="en-US"/>
        </a:p>
      </dgm:t>
    </dgm:pt>
    <dgm:pt modelId="{10E7EC30-D078-4871-9712-3A12E0660A29}">
      <dgm:prSet/>
      <dgm:spPr/>
      <dgm:t>
        <a:bodyPr/>
        <a:lstStyle/>
        <a:p>
          <a:pPr>
            <a:lnSpc>
              <a:spcPct val="100000"/>
            </a:lnSpc>
          </a:pPr>
          <a:r>
            <a:rPr lang="en-US" b="1" dirty="0">
              <a:latin typeface="Arial" panose="020B0604020202020204" pitchFamily="34" charset="0"/>
              <a:cs typeface="Arial" panose="020B0604020202020204" pitchFamily="34" charset="0"/>
            </a:rPr>
            <a:t>Be sure to state the date of their planned release</a:t>
          </a:r>
        </a:p>
      </dgm:t>
    </dgm:pt>
    <dgm:pt modelId="{95C8D0F7-E9EB-40EB-A518-F53BA8A7F319}" type="parTrans" cxnId="{6B47419A-7761-4198-8B6B-44C464AD8720}">
      <dgm:prSet/>
      <dgm:spPr/>
      <dgm:t>
        <a:bodyPr/>
        <a:lstStyle/>
        <a:p>
          <a:endParaRPr lang="en-US"/>
        </a:p>
      </dgm:t>
    </dgm:pt>
    <dgm:pt modelId="{EE05632E-F29B-4FF0-B6BF-3A1D0939A0D4}" type="sibTrans" cxnId="{6B47419A-7761-4198-8B6B-44C464AD8720}">
      <dgm:prSet/>
      <dgm:spPr/>
      <dgm:t>
        <a:bodyPr/>
        <a:lstStyle/>
        <a:p>
          <a:endParaRPr lang="en-US"/>
        </a:p>
      </dgm:t>
    </dgm:pt>
    <dgm:pt modelId="{66087692-519A-4BB1-8072-9F4C5BBF9291}" type="pres">
      <dgm:prSet presAssocID="{1DDE9B3E-0AF9-4443-AC4C-BF61EF8DA8FE}" presName="root" presStyleCnt="0">
        <dgm:presLayoutVars>
          <dgm:dir/>
          <dgm:resizeHandles val="exact"/>
        </dgm:presLayoutVars>
      </dgm:prSet>
      <dgm:spPr/>
    </dgm:pt>
    <dgm:pt modelId="{DF63CFBF-1D41-4471-B26B-23B09E960874}" type="pres">
      <dgm:prSet presAssocID="{1DDE9B3E-0AF9-4443-AC4C-BF61EF8DA8FE}" presName="container" presStyleCnt="0">
        <dgm:presLayoutVars>
          <dgm:dir/>
          <dgm:resizeHandles val="exact"/>
        </dgm:presLayoutVars>
      </dgm:prSet>
      <dgm:spPr/>
    </dgm:pt>
    <dgm:pt modelId="{FB90D3F3-26ED-455F-9A89-A7AACFF9DDA2}" type="pres">
      <dgm:prSet presAssocID="{F92A56D2-A800-4345-899D-30EE59AC6E36}" presName="compNode" presStyleCnt="0"/>
      <dgm:spPr/>
    </dgm:pt>
    <dgm:pt modelId="{A682F401-2C1E-4773-BAB5-D2EFA19B976A}" type="pres">
      <dgm:prSet presAssocID="{F92A56D2-A800-4345-899D-30EE59AC6E36}" presName="iconBgRect" presStyleLbl="bgShp" presStyleIdx="0" presStyleCnt="4"/>
      <dgm:spPr/>
    </dgm:pt>
    <dgm:pt modelId="{669A9896-BC7B-4F14-AA17-4EF730E15A2C}" type="pres">
      <dgm:prSet presAssocID="{F92A56D2-A800-4345-899D-30EE59AC6E3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icroscope"/>
        </a:ext>
      </dgm:extLst>
    </dgm:pt>
    <dgm:pt modelId="{2A14D81A-13B7-41AF-A168-7EBDB379C998}" type="pres">
      <dgm:prSet presAssocID="{F92A56D2-A800-4345-899D-30EE59AC6E36}" presName="spaceRect" presStyleCnt="0"/>
      <dgm:spPr/>
    </dgm:pt>
    <dgm:pt modelId="{6EEA4E83-43B8-411F-ACAC-3AEB675A338D}" type="pres">
      <dgm:prSet presAssocID="{F92A56D2-A800-4345-899D-30EE59AC6E36}" presName="textRect" presStyleLbl="revTx" presStyleIdx="0" presStyleCnt="4">
        <dgm:presLayoutVars>
          <dgm:chMax val="1"/>
          <dgm:chPref val="1"/>
        </dgm:presLayoutVars>
      </dgm:prSet>
      <dgm:spPr/>
    </dgm:pt>
    <dgm:pt modelId="{08D23190-9674-423F-9CA4-353EB75797FA}" type="pres">
      <dgm:prSet presAssocID="{E17E7BE5-F4BD-4B37-A64B-E3B4334AC31E}" presName="sibTrans" presStyleLbl="sibTrans2D1" presStyleIdx="0" presStyleCnt="0"/>
      <dgm:spPr/>
    </dgm:pt>
    <dgm:pt modelId="{BA58C865-4708-4F77-BCB7-BC5916ACE584}" type="pres">
      <dgm:prSet presAssocID="{F096C2B2-CD04-4804-AB2F-05F7951A6C97}" presName="compNode" presStyleCnt="0"/>
      <dgm:spPr/>
    </dgm:pt>
    <dgm:pt modelId="{F84123F0-8E1F-4C53-AD72-6CA7A210EA35}" type="pres">
      <dgm:prSet presAssocID="{F096C2B2-CD04-4804-AB2F-05F7951A6C97}" presName="iconBgRect" presStyleLbl="bgShp" presStyleIdx="1" presStyleCnt="4"/>
      <dgm:spPr/>
    </dgm:pt>
    <dgm:pt modelId="{BE01C528-4A9A-47B5-A711-079D5F9E3E7D}" type="pres">
      <dgm:prSet presAssocID="{F096C2B2-CD04-4804-AB2F-05F7951A6C9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nvelope"/>
        </a:ext>
      </dgm:extLst>
    </dgm:pt>
    <dgm:pt modelId="{685E029E-972A-4BCF-AD0D-CE1962B43B6D}" type="pres">
      <dgm:prSet presAssocID="{F096C2B2-CD04-4804-AB2F-05F7951A6C97}" presName="spaceRect" presStyleCnt="0"/>
      <dgm:spPr/>
    </dgm:pt>
    <dgm:pt modelId="{62E38E81-4330-4CA0-A23A-76CAA49AB068}" type="pres">
      <dgm:prSet presAssocID="{F096C2B2-CD04-4804-AB2F-05F7951A6C97}" presName="textRect" presStyleLbl="revTx" presStyleIdx="1" presStyleCnt="4">
        <dgm:presLayoutVars>
          <dgm:chMax val="1"/>
          <dgm:chPref val="1"/>
        </dgm:presLayoutVars>
      </dgm:prSet>
      <dgm:spPr/>
    </dgm:pt>
    <dgm:pt modelId="{C9683F6C-AA8E-4932-929B-83B2B5E060A4}" type="pres">
      <dgm:prSet presAssocID="{0FCB20E8-6C4C-4E12-989B-001578CEA7B2}" presName="sibTrans" presStyleLbl="sibTrans2D1" presStyleIdx="0" presStyleCnt="0"/>
      <dgm:spPr/>
    </dgm:pt>
    <dgm:pt modelId="{5EB2EE22-76FC-4ACF-BF98-06808C2B8BB0}" type="pres">
      <dgm:prSet presAssocID="{241CD7E2-BF59-4E34-B7D7-9C87CFCD22C5}" presName="compNode" presStyleCnt="0"/>
      <dgm:spPr/>
    </dgm:pt>
    <dgm:pt modelId="{516325B6-E28E-47BE-8704-8E74685FB3C6}" type="pres">
      <dgm:prSet presAssocID="{241CD7E2-BF59-4E34-B7D7-9C87CFCD22C5}" presName="iconBgRect" presStyleLbl="bgShp" presStyleIdx="2" presStyleCnt="4"/>
      <dgm:spPr/>
    </dgm:pt>
    <dgm:pt modelId="{BE621F4D-2E3C-48E2-A06F-F9E182499BD7}" type="pres">
      <dgm:prSet presAssocID="{241CD7E2-BF59-4E34-B7D7-9C87CFCD22C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5838E860-3AD7-43D0-BCF4-DE5B30F06C9F}" type="pres">
      <dgm:prSet presAssocID="{241CD7E2-BF59-4E34-B7D7-9C87CFCD22C5}" presName="spaceRect" presStyleCnt="0"/>
      <dgm:spPr/>
    </dgm:pt>
    <dgm:pt modelId="{8F61FA88-250C-4926-A69E-9DAE411D6284}" type="pres">
      <dgm:prSet presAssocID="{241CD7E2-BF59-4E34-B7D7-9C87CFCD22C5}" presName="textRect" presStyleLbl="revTx" presStyleIdx="2" presStyleCnt="4">
        <dgm:presLayoutVars>
          <dgm:chMax val="1"/>
          <dgm:chPref val="1"/>
        </dgm:presLayoutVars>
      </dgm:prSet>
      <dgm:spPr/>
    </dgm:pt>
    <dgm:pt modelId="{2D6737EB-E7ED-497F-B568-6AB4A5E02C9F}" type="pres">
      <dgm:prSet presAssocID="{7137E241-420C-43C9-9459-6E04E8982740}" presName="sibTrans" presStyleLbl="sibTrans2D1" presStyleIdx="0" presStyleCnt="0"/>
      <dgm:spPr/>
    </dgm:pt>
    <dgm:pt modelId="{C253793E-08C3-423E-B88F-99D90B34A078}" type="pres">
      <dgm:prSet presAssocID="{10E7EC30-D078-4871-9712-3A12E0660A29}" presName="compNode" presStyleCnt="0"/>
      <dgm:spPr/>
    </dgm:pt>
    <dgm:pt modelId="{6B5CF4AC-1C21-406E-8B2D-73AA76196958}" type="pres">
      <dgm:prSet presAssocID="{10E7EC30-D078-4871-9712-3A12E0660A29}" presName="iconBgRect" presStyleLbl="bgShp" presStyleIdx="3" presStyleCnt="4"/>
      <dgm:spPr/>
    </dgm:pt>
    <dgm:pt modelId="{FD3B0CC6-128C-413E-8949-5BAA6DF8B784}" type="pres">
      <dgm:prSet presAssocID="{10E7EC30-D078-4871-9712-3A12E0660A2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Monthly calendar"/>
        </a:ext>
      </dgm:extLst>
    </dgm:pt>
    <dgm:pt modelId="{6F81F4A9-C26F-48DD-8CF4-AE16559F6C6B}" type="pres">
      <dgm:prSet presAssocID="{10E7EC30-D078-4871-9712-3A12E0660A29}" presName="spaceRect" presStyleCnt="0"/>
      <dgm:spPr/>
    </dgm:pt>
    <dgm:pt modelId="{41D9709A-CBE2-4F71-A9E0-C30495A12E61}" type="pres">
      <dgm:prSet presAssocID="{10E7EC30-D078-4871-9712-3A12E0660A29}" presName="textRect" presStyleLbl="revTx" presStyleIdx="3" presStyleCnt="4">
        <dgm:presLayoutVars>
          <dgm:chMax val="1"/>
          <dgm:chPref val="1"/>
        </dgm:presLayoutVars>
      </dgm:prSet>
      <dgm:spPr/>
    </dgm:pt>
  </dgm:ptLst>
  <dgm:cxnLst>
    <dgm:cxn modelId="{2C622003-02D3-4CDB-8F71-61CA434B5CB2}" type="presOf" srcId="{10E7EC30-D078-4871-9712-3A12E0660A29}" destId="{41D9709A-CBE2-4F71-A9E0-C30495A12E61}" srcOrd="0" destOrd="0" presId="urn:microsoft.com/office/officeart/2018/2/layout/IconCircleList"/>
    <dgm:cxn modelId="{4E930210-0D23-46D7-97D5-AC50A978DD16}" type="presOf" srcId="{1DDE9B3E-0AF9-4443-AC4C-BF61EF8DA8FE}" destId="{66087692-519A-4BB1-8072-9F4C5BBF9291}" srcOrd="0" destOrd="0" presId="urn:microsoft.com/office/officeart/2018/2/layout/IconCircleList"/>
    <dgm:cxn modelId="{9D0EF115-1F60-4EE2-AE1F-25116F86A0FE}" type="presOf" srcId="{7137E241-420C-43C9-9459-6E04E8982740}" destId="{2D6737EB-E7ED-497F-B568-6AB4A5E02C9F}" srcOrd="0" destOrd="0" presId="urn:microsoft.com/office/officeart/2018/2/layout/IconCircleList"/>
    <dgm:cxn modelId="{84425116-0C9E-4642-8E91-D19DA3EDF1B4}" srcId="{1DDE9B3E-0AF9-4443-AC4C-BF61EF8DA8FE}" destId="{F096C2B2-CD04-4804-AB2F-05F7951A6C97}" srcOrd="1" destOrd="0" parTransId="{21ACAE52-BCF1-4DF3-A17E-7EFBA37DC48D}" sibTransId="{0FCB20E8-6C4C-4E12-989B-001578CEA7B2}"/>
    <dgm:cxn modelId="{F0280B6E-2BC0-4BBF-A1B6-AD49833697F8}" type="presOf" srcId="{241CD7E2-BF59-4E34-B7D7-9C87CFCD22C5}" destId="{8F61FA88-250C-4926-A69E-9DAE411D6284}" srcOrd="0" destOrd="0" presId="urn:microsoft.com/office/officeart/2018/2/layout/IconCircleList"/>
    <dgm:cxn modelId="{CE3F7254-2B28-47CE-9A5C-BC4AB696A0E7}" type="presOf" srcId="{0FCB20E8-6C4C-4E12-989B-001578CEA7B2}" destId="{C9683F6C-AA8E-4932-929B-83B2B5E060A4}" srcOrd="0" destOrd="0" presId="urn:microsoft.com/office/officeart/2018/2/layout/IconCircleList"/>
    <dgm:cxn modelId="{A5B6C578-AFE2-44E5-BE66-517C939A3330}" type="presOf" srcId="{F92A56D2-A800-4345-899D-30EE59AC6E36}" destId="{6EEA4E83-43B8-411F-ACAC-3AEB675A338D}" srcOrd="0" destOrd="0" presId="urn:microsoft.com/office/officeart/2018/2/layout/IconCircleList"/>
    <dgm:cxn modelId="{888B2E80-5BD0-4957-A95F-319188FC415D}" type="presOf" srcId="{E17E7BE5-F4BD-4B37-A64B-E3B4334AC31E}" destId="{08D23190-9674-423F-9CA4-353EB75797FA}" srcOrd="0" destOrd="0" presId="urn:microsoft.com/office/officeart/2018/2/layout/IconCircleList"/>
    <dgm:cxn modelId="{09BFFA90-3A34-45DB-A6D7-7E12F48BFC70}" srcId="{1DDE9B3E-0AF9-4443-AC4C-BF61EF8DA8FE}" destId="{241CD7E2-BF59-4E34-B7D7-9C87CFCD22C5}" srcOrd="2" destOrd="0" parTransId="{6F3D574A-C193-4C97-A173-6DF38A3C75B1}" sibTransId="{7137E241-420C-43C9-9459-6E04E8982740}"/>
    <dgm:cxn modelId="{6B47419A-7761-4198-8B6B-44C464AD8720}" srcId="{1DDE9B3E-0AF9-4443-AC4C-BF61EF8DA8FE}" destId="{10E7EC30-D078-4871-9712-3A12E0660A29}" srcOrd="3" destOrd="0" parTransId="{95C8D0F7-E9EB-40EB-A518-F53BA8A7F319}" sibTransId="{EE05632E-F29B-4FF0-B6BF-3A1D0939A0D4}"/>
    <dgm:cxn modelId="{6BE24F9B-ADB6-45DA-82C0-2D5F19F902DD}" srcId="{1DDE9B3E-0AF9-4443-AC4C-BF61EF8DA8FE}" destId="{F92A56D2-A800-4345-899D-30EE59AC6E36}" srcOrd="0" destOrd="0" parTransId="{BF8A8F13-7FF1-43DF-B17F-218677474AA0}" sibTransId="{E17E7BE5-F4BD-4B37-A64B-E3B4334AC31E}"/>
    <dgm:cxn modelId="{1F4B2AF6-0182-463F-8E3F-B1DEAAFC10D6}" type="presOf" srcId="{F096C2B2-CD04-4804-AB2F-05F7951A6C97}" destId="{62E38E81-4330-4CA0-A23A-76CAA49AB068}" srcOrd="0" destOrd="0" presId="urn:microsoft.com/office/officeart/2018/2/layout/IconCircleList"/>
    <dgm:cxn modelId="{100DF30D-C7AD-40A8-973D-A6865B20ADC9}" type="presParOf" srcId="{66087692-519A-4BB1-8072-9F4C5BBF9291}" destId="{DF63CFBF-1D41-4471-B26B-23B09E960874}" srcOrd="0" destOrd="0" presId="urn:microsoft.com/office/officeart/2018/2/layout/IconCircleList"/>
    <dgm:cxn modelId="{B8CEDA88-1037-4AC0-9256-9AC4DBC8660A}" type="presParOf" srcId="{DF63CFBF-1D41-4471-B26B-23B09E960874}" destId="{FB90D3F3-26ED-455F-9A89-A7AACFF9DDA2}" srcOrd="0" destOrd="0" presId="urn:microsoft.com/office/officeart/2018/2/layout/IconCircleList"/>
    <dgm:cxn modelId="{46F9F345-7FDA-4203-B670-97F1B94BBC80}" type="presParOf" srcId="{FB90D3F3-26ED-455F-9A89-A7AACFF9DDA2}" destId="{A682F401-2C1E-4773-BAB5-D2EFA19B976A}" srcOrd="0" destOrd="0" presId="urn:microsoft.com/office/officeart/2018/2/layout/IconCircleList"/>
    <dgm:cxn modelId="{AF3FAB2B-E116-4D24-BB0C-D0B2E24AD86E}" type="presParOf" srcId="{FB90D3F3-26ED-455F-9A89-A7AACFF9DDA2}" destId="{669A9896-BC7B-4F14-AA17-4EF730E15A2C}" srcOrd="1" destOrd="0" presId="urn:microsoft.com/office/officeart/2018/2/layout/IconCircleList"/>
    <dgm:cxn modelId="{9EE4C2F6-9A22-4451-AAB2-B440A9B348D6}" type="presParOf" srcId="{FB90D3F3-26ED-455F-9A89-A7AACFF9DDA2}" destId="{2A14D81A-13B7-41AF-A168-7EBDB379C998}" srcOrd="2" destOrd="0" presId="urn:microsoft.com/office/officeart/2018/2/layout/IconCircleList"/>
    <dgm:cxn modelId="{80248FC8-2DC1-4991-98D1-BBB52D845286}" type="presParOf" srcId="{FB90D3F3-26ED-455F-9A89-A7AACFF9DDA2}" destId="{6EEA4E83-43B8-411F-ACAC-3AEB675A338D}" srcOrd="3" destOrd="0" presId="urn:microsoft.com/office/officeart/2018/2/layout/IconCircleList"/>
    <dgm:cxn modelId="{883EAD8C-0577-4EE7-AA2C-07B3CBABFBE0}" type="presParOf" srcId="{DF63CFBF-1D41-4471-B26B-23B09E960874}" destId="{08D23190-9674-423F-9CA4-353EB75797FA}" srcOrd="1" destOrd="0" presId="urn:microsoft.com/office/officeart/2018/2/layout/IconCircleList"/>
    <dgm:cxn modelId="{75DFD472-81AB-4D95-B352-600BD0C30A2C}" type="presParOf" srcId="{DF63CFBF-1D41-4471-B26B-23B09E960874}" destId="{BA58C865-4708-4F77-BCB7-BC5916ACE584}" srcOrd="2" destOrd="0" presId="urn:microsoft.com/office/officeart/2018/2/layout/IconCircleList"/>
    <dgm:cxn modelId="{88F46719-68B6-4445-9435-C50CDF117344}" type="presParOf" srcId="{BA58C865-4708-4F77-BCB7-BC5916ACE584}" destId="{F84123F0-8E1F-4C53-AD72-6CA7A210EA35}" srcOrd="0" destOrd="0" presId="urn:microsoft.com/office/officeart/2018/2/layout/IconCircleList"/>
    <dgm:cxn modelId="{E99B81DD-1B29-4467-86E7-312864DAA7A3}" type="presParOf" srcId="{BA58C865-4708-4F77-BCB7-BC5916ACE584}" destId="{BE01C528-4A9A-47B5-A711-079D5F9E3E7D}" srcOrd="1" destOrd="0" presId="urn:microsoft.com/office/officeart/2018/2/layout/IconCircleList"/>
    <dgm:cxn modelId="{70F765B4-F51C-4197-85FD-D8724E510110}" type="presParOf" srcId="{BA58C865-4708-4F77-BCB7-BC5916ACE584}" destId="{685E029E-972A-4BCF-AD0D-CE1962B43B6D}" srcOrd="2" destOrd="0" presId="urn:microsoft.com/office/officeart/2018/2/layout/IconCircleList"/>
    <dgm:cxn modelId="{48C002FE-7254-420B-8E99-241C90EDD7AB}" type="presParOf" srcId="{BA58C865-4708-4F77-BCB7-BC5916ACE584}" destId="{62E38E81-4330-4CA0-A23A-76CAA49AB068}" srcOrd="3" destOrd="0" presId="urn:microsoft.com/office/officeart/2018/2/layout/IconCircleList"/>
    <dgm:cxn modelId="{BBD3F6E7-F3F9-480E-B582-87218C26AE8E}" type="presParOf" srcId="{DF63CFBF-1D41-4471-B26B-23B09E960874}" destId="{C9683F6C-AA8E-4932-929B-83B2B5E060A4}" srcOrd="3" destOrd="0" presId="urn:microsoft.com/office/officeart/2018/2/layout/IconCircleList"/>
    <dgm:cxn modelId="{4EE8D001-51DE-4C3F-97B8-5D0168CE14F1}" type="presParOf" srcId="{DF63CFBF-1D41-4471-B26B-23B09E960874}" destId="{5EB2EE22-76FC-4ACF-BF98-06808C2B8BB0}" srcOrd="4" destOrd="0" presId="urn:microsoft.com/office/officeart/2018/2/layout/IconCircleList"/>
    <dgm:cxn modelId="{C7F3A5E4-0420-48A0-88DD-BA30179FC754}" type="presParOf" srcId="{5EB2EE22-76FC-4ACF-BF98-06808C2B8BB0}" destId="{516325B6-E28E-47BE-8704-8E74685FB3C6}" srcOrd="0" destOrd="0" presId="urn:microsoft.com/office/officeart/2018/2/layout/IconCircleList"/>
    <dgm:cxn modelId="{8349DC24-32A5-40C2-B27B-19B8BB8BABF3}" type="presParOf" srcId="{5EB2EE22-76FC-4ACF-BF98-06808C2B8BB0}" destId="{BE621F4D-2E3C-48E2-A06F-F9E182499BD7}" srcOrd="1" destOrd="0" presId="urn:microsoft.com/office/officeart/2018/2/layout/IconCircleList"/>
    <dgm:cxn modelId="{5E6BCB1B-DA9F-4FE1-A901-1D627F66809D}" type="presParOf" srcId="{5EB2EE22-76FC-4ACF-BF98-06808C2B8BB0}" destId="{5838E860-3AD7-43D0-BCF4-DE5B30F06C9F}" srcOrd="2" destOrd="0" presId="urn:microsoft.com/office/officeart/2018/2/layout/IconCircleList"/>
    <dgm:cxn modelId="{08DBBFD4-BA36-49BF-92B7-C75F3BE137AD}" type="presParOf" srcId="{5EB2EE22-76FC-4ACF-BF98-06808C2B8BB0}" destId="{8F61FA88-250C-4926-A69E-9DAE411D6284}" srcOrd="3" destOrd="0" presId="urn:microsoft.com/office/officeart/2018/2/layout/IconCircleList"/>
    <dgm:cxn modelId="{7DC4826F-9366-4643-AEF4-1068FC006D1A}" type="presParOf" srcId="{DF63CFBF-1D41-4471-B26B-23B09E960874}" destId="{2D6737EB-E7ED-497F-B568-6AB4A5E02C9F}" srcOrd="5" destOrd="0" presId="urn:microsoft.com/office/officeart/2018/2/layout/IconCircleList"/>
    <dgm:cxn modelId="{F3379EB8-555E-408C-8FDA-41B4792D8C09}" type="presParOf" srcId="{DF63CFBF-1D41-4471-B26B-23B09E960874}" destId="{C253793E-08C3-423E-B88F-99D90B34A078}" srcOrd="6" destOrd="0" presId="urn:microsoft.com/office/officeart/2018/2/layout/IconCircleList"/>
    <dgm:cxn modelId="{C15FDBDA-9089-4B0A-AE9F-748595A0C209}" type="presParOf" srcId="{C253793E-08C3-423E-B88F-99D90B34A078}" destId="{6B5CF4AC-1C21-406E-8B2D-73AA76196958}" srcOrd="0" destOrd="0" presId="urn:microsoft.com/office/officeart/2018/2/layout/IconCircleList"/>
    <dgm:cxn modelId="{4C6AFBF2-B51D-42D9-82EF-23A48538C583}" type="presParOf" srcId="{C253793E-08C3-423E-B88F-99D90B34A078}" destId="{FD3B0CC6-128C-413E-8949-5BAA6DF8B784}" srcOrd="1" destOrd="0" presId="urn:microsoft.com/office/officeart/2018/2/layout/IconCircleList"/>
    <dgm:cxn modelId="{FCDB34F9-C72D-4E70-ADF9-C83C5270C29C}" type="presParOf" srcId="{C253793E-08C3-423E-B88F-99D90B34A078}" destId="{6F81F4A9-C26F-48DD-8CF4-AE16559F6C6B}" srcOrd="2" destOrd="0" presId="urn:microsoft.com/office/officeart/2018/2/layout/IconCircleList"/>
    <dgm:cxn modelId="{859DA34B-C37F-4C63-9A1C-4F42CA9EBD8A}" type="presParOf" srcId="{C253793E-08C3-423E-B88F-99D90B34A078}" destId="{41D9709A-CBE2-4F71-A9E0-C30495A12E61}"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949CA4-59F0-4568-AC4A-0983904D7455}" type="doc">
      <dgm:prSet loTypeId="urn:microsoft.com/office/officeart/2008/layout/LinedList" loCatId="list" qsTypeId="urn:microsoft.com/office/officeart/2005/8/quickstyle/simple5" qsCatId="simple" csTypeId="urn:microsoft.com/office/officeart/2005/8/colors/accent1_2" csCatId="accent1"/>
      <dgm:spPr/>
      <dgm:t>
        <a:bodyPr/>
        <a:lstStyle/>
        <a:p>
          <a:endParaRPr lang="en-US"/>
        </a:p>
      </dgm:t>
    </dgm:pt>
    <dgm:pt modelId="{6EDCEA28-8A2A-4A4A-9F4A-F51F2CB99773}">
      <dgm:prSet/>
      <dgm:spPr/>
      <dgm:t>
        <a:bodyPr/>
        <a:lstStyle/>
        <a:p>
          <a:r>
            <a:rPr lang="en-US" dirty="0">
              <a:latin typeface="Arial" panose="020B0604020202020204" pitchFamily="34" charset="0"/>
              <a:cs typeface="Arial" panose="020B0604020202020204" pitchFamily="34" charset="0"/>
            </a:rPr>
            <a:t>When learners take a GED Ready, they get one of three colors associated with their Ready based on their score…</a:t>
          </a:r>
        </a:p>
      </dgm:t>
    </dgm:pt>
    <dgm:pt modelId="{BC0F4DCB-CB02-4D1D-AECC-B697837471E9}" type="parTrans" cxnId="{73D5C643-6E62-4F9A-846E-7C40EAD51AA0}">
      <dgm:prSet/>
      <dgm:spPr/>
      <dgm:t>
        <a:bodyPr/>
        <a:lstStyle/>
        <a:p>
          <a:endParaRPr lang="en-US"/>
        </a:p>
      </dgm:t>
    </dgm:pt>
    <dgm:pt modelId="{C5534F39-F473-4EF9-B284-6BFFC0404D89}" type="sibTrans" cxnId="{73D5C643-6E62-4F9A-846E-7C40EAD51AA0}">
      <dgm:prSet/>
      <dgm:spPr/>
      <dgm:t>
        <a:bodyPr/>
        <a:lstStyle/>
        <a:p>
          <a:endParaRPr lang="en-US"/>
        </a:p>
      </dgm:t>
    </dgm:pt>
    <dgm:pt modelId="{0C358B37-268F-4419-9920-61484DA78C84}">
      <dgm:prSet/>
      <dgm:spPr/>
      <dgm:t>
        <a:bodyPr/>
        <a:lstStyle/>
        <a:p>
          <a:r>
            <a:rPr lang="en-US" b="1" dirty="0">
              <a:solidFill>
                <a:srgbClr val="C00000"/>
              </a:solidFill>
              <a:latin typeface="Arial" panose="020B0604020202020204" pitchFamily="34" charset="0"/>
              <a:cs typeface="Arial" panose="020B0604020202020204" pitchFamily="34" charset="0"/>
            </a:rPr>
            <a:t>RED –</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scored below 135</a:t>
          </a:r>
        </a:p>
      </dgm:t>
    </dgm:pt>
    <dgm:pt modelId="{40652D1B-BD40-4819-AC77-3456DE907530}" type="parTrans" cxnId="{74E3F128-6970-444C-992F-2551C4EA477D}">
      <dgm:prSet/>
      <dgm:spPr/>
      <dgm:t>
        <a:bodyPr/>
        <a:lstStyle/>
        <a:p>
          <a:endParaRPr lang="en-US"/>
        </a:p>
      </dgm:t>
    </dgm:pt>
    <dgm:pt modelId="{36340F19-94BA-42F0-8EF4-60A3B34B1517}" type="sibTrans" cxnId="{74E3F128-6970-444C-992F-2551C4EA477D}">
      <dgm:prSet/>
      <dgm:spPr/>
      <dgm:t>
        <a:bodyPr/>
        <a:lstStyle/>
        <a:p>
          <a:endParaRPr lang="en-US"/>
        </a:p>
      </dgm:t>
    </dgm:pt>
    <dgm:pt modelId="{952B54BC-F65A-454C-AEF7-30D5AB9C2432}">
      <dgm:prSet/>
      <dgm:spPr/>
      <dgm:t>
        <a:bodyPr/>
        <a:lstStyle/>
        <a:p>
          <a:r>
            <a:rPr lang="en-US" b="1" dirty="0">
              <a:solidFill>
                <a:srgbClr val="FFC000"/>
              </a:solidFill>
              <a:latin typeface="Arial" panose="020B0604020202020204" pitchFamily="34" charset="0"/>
              <a:cs typeface="Arial" panose="020B0604020202020204" pitchFamily="34" charset="0"/>
            </a:rPr>
            <a:t>YELLOW – </a:t>
          </a:r>
          <a:r>
            <a:rPr lang="en-US" dirty="0">
              <a:latin typeface="Arial" panose="020B0604020202020204" pitchFamily="34" charset="0"/>
              <a:cs typeface="Arial" panose="020B0604020202020204" pitchFamily="34" charset="0"/>
            </a:rPr>
            <a:t>score between 135-144</a:t>
          </a:r>
        </a:p>
      </dgm:t>
    </dgm:pt>
    <dgm:pt modelId="{31411B34-6E72-4648-9249-7A073B42C595}" type="parTrans" cxnId="{A3765434-A36C-4168-90D4-06288B1A37BD}">
      <dgm:prSet/>
      <dgm:spPr/>
      <dgm:t>
        <a:bodyPr/>
        <a:lstStyle/>
        <a:p>
          <a:endParaRPr lang="en-US"/>
        </a:p>
      </dgm:t>
    </dgm:pt>
    <dgm:pt modelId="{E7AB7AE7-1267-48F4-AF23-4F120E4D7C6D}" type="sibTrans" cxnId="{A3765434-A36C-4168-90D4-06288B1A37BD}">
      <dgm:prSet/>
      <dgm:spPr/>
      <dgm:t>
        <a:bodyPr/>
        <a:lstStyle/>
        <a:p>
          <a:endParaRPr lang="en-US"/>
        </a:p>
      </dgm:t>
    </dgm:pt>
    <dgm:pt modelId="{24091F99-E2E7-4F74-8719-9850B124CA78}">
      <dgm:prSet/>
      <dgm:spPr/>
      <dgm:t>
        <a:bodyPr/>
        <a:lstStyle/>
        <a:p>
          <a:r>
            <a:rPr lang="en-US" b="1" dirty="0">
              <a:solidFill>
                <a:srgbClr val="009733"/>
              </a:solidFill>
              <a:latin typeface="Arial" panose="020B0604020202020204" pitchFamily="34" charset="0"/>
              <a:cs typeface="Arial" panose="020B0604020202020204" pitchFamily="34" charset="0"/>
            </a:rPr>
            <a:t>GREEN – </a:t>
          </a:r>
          <a:r>
            <a:rPr lang="en-US" dirty="0">
              <a:latin typeface="Arial" panose="020B0604020202020204" pitchFamily="34" charset="0"/>
              <a:cs typeface="Arial" panose="020B0604020202020204" pitchFamily="34" charset="0"/>
            </a:rPr>
            <a:t>score above or equal to 145</a:t>
          </a:r>
        </a:p>
      </dgm:t>
    </dgm:pt>
    <dgm:pt modelId="{C0D89339-283F-46B1-B868-066476E8639F}" type="parTrans" cxnId="{C3F34DD9-FDB4-43F2-BA5D-06E290FB05D0}">
      <dgm:prSet/>
      <dgm:spPr/>
      <dgm:t>
        <a:bodyPr/>
        <a:lstStyle/>
        <a:p>
          <a:endParaRPr lang="en-US"/>
        </a:p>
      </dgm:t>
    </dgm:pt>
    <dgm:pt modelId="{30CADDBC-AF1D-4373-B63E-6AAA9F806378}" type="sibTrans" cxnId="{C3F34DD9-FDB4-43F2-BA5D-06E290FB05D0}">
      <dgm:prSet/>
      <dgm:spPr/>
      <dgm:t>
        <a:bodyPr/>
        <a:lstStyle/>
        <a:p>
          <a:endParaRPr lang="en-US"/>
        </a:p>
      </dgm:t>
    </dgm:pt>
    <dgm:pt modelId="{587FAA10-3D59-44BF-BEC1-BCECB0170DC5}" type="pres">
      <dgm:prSet presAssocID="{FF949CA4-59F0-4568-AC4A-0983904D7455}" presName="vert0" presStyleCnt="0">
        <dgm:presLayoutVars>
          <dgm:dir/>
          <dgm:animOne val="branch"/>
          <dgm:animLvl val="lvl"/>
        </dgm:presLayoutVars>
      </dgm:prSet>
      <dgm:spPr/>
    </dgm:pt>
    <dgm:pt modelId="{4B608314-B154-4608-A780-911909C4616F}" type="pres">
      <dgm:prSet presAssocID="{6EDCEA28-8A2A-4A4A-9F4A-F51F2CB99773}" presName="thickLine" presStyleLbl="alignNode1" presStyleIdx="0" presStyleCnt="4"/>
      <dgm:spPr/>
    </dgm:pt>
    <dgm:pt modelId="{5FBE4F32-B09D-40ED-8E23-FE666A590D5E}" type="pres">
      <dgm:prSet presAssocID="{6EDCEA28-8A2A-4A4A-9F4A-F51F2CB99773}" presName="horz1" presStyleCnt="0"/>
      <dgm:spPr/>
    </dgm:pt>
    <dgm:pt modelId="{16344B50-04F5-4B6C-BC22-FB9E7BE9F2D3}" type="pres">
      <dgm:prSet presAssocID="{6EDCEA28-8A2A-4A4A-9F4A-F51F2CB99773}" presName="tx1" presStyleLbl="revTx" presStyleIdx="0" presStyleCnt="4"/>
      <dgm:spPr/>
    </dgm:pt>
    <dgm:pt modelId="{C312D989-5973-4289-8908-77153CA94D22}" type="pres">
      <dgm:prSet presAssocID="{6EDCEA28-8A2A-4A4A-9F4A-F51F2CB99773}" presName="vert1" presStyleCnt="0"/>
      <dgm:spPr/>
    </dgm:pt>
    <dgm:pt modelId="{BE30273C-E596-45C5-BC38-556287DD5108}" type="pres">
      <dgm:prSet presAssocID="{0C358B37-268F-4419-9920-61484DA78C84}" presName="thickLine" presStyleLbl="alignNode1" presStyleIdx="1" presStyleCnt="4"/>
      <dgm:spPr/>
    </dgm:pt>
    <dgm:pt modelId="{2E1289C7-D4F8-47D7-8744-5D502B8E32A8}" type="pres">
      <dgm:prSet presAssocID="{0C358B37-268F-4419-9920-61484DA78C84}" presName="horz1" presStyleCnt="0"/>
      <dgm:spPr/>
    </dgm:pt>
    <dgm:pt modelId="{A8FB8A7F-993D-4DD5-9727-C214D34B5559}" type="pres">
      <dgm:prSet presAssocID="{0C358B37-268F-4419-9920-61484DA78C84}" presName="tx1" presStyleLbl="revTx" presStyleIdx="1" presStyleCnt="4"/>
      <dgm:spPr/>
    </dgm:pt>
    <dgm:pt modelId="{79F43F89-CAA2-4A82-8F58-587528F14B54}" type="pres">
      <dgm:prSet presAssocID="{0C358B37-268F-4419-9920-61484DA78C84}" presName="vert1" presStyleCnt="0"/>
      <dgm:spPr/>
    </dgm:pt>
    <dgm:pt modelId="{ED1347D4-8EE3-4C3B-9B3F-834A1065DE79}" type="pres">
      <dgm:prSet presAssocID="{952B54BC-F65A-454C-AEF7-30D5AB9C2432}" presName="thickLine" presStyleLbl="alignNode1" presStyleIdx="2" presStyleCnt="4"/>
      <dgm:spPr/>
    </dgm:pt>
    <dgm:pt modelId="{D9143831-BACF-476C-A4A5-46920B3BD365}" type="pres">
      <dgm:prSet presAssocID="{952B54BC-F65A-454C-AEF7-30D5AB9C2432}" presName="horz1" presStyleCnt="0"/>
      <dgm:spPr/>
    </dgm:pt>
    <dgm:pt modelId="{5F4057E9-881F-4D22-99E9-04F311F5F6B4}" type="pres">
      <dgm:prSet presAssocID="{952B54BC-F65A-454C-AEF7-30D5AB9C2432}" presName="tx1" presStyleLbl="revTx" presStyleIdx="2" presStyleCnt="4"/>
      <dgm:spPr/>
    </dgm:pt>
    <dgm:pt modelId="{2C0DB675-8517-4ED7-92AD-F2ED3D5E1C29}" type="pres">
      <dgm:prSet presAssocID="{952B54BC-F65A-454C-AEF7-30D5AB9C2432}" presName="vert1" presStyleCnt="0"/>
      <dgm:spPr/>
    </dgm:pt>
    <dgm:pt modelId="{90452BF4-FC0E-457D-BF27-735755105AC6}" type="pres">
      <dgm:prSet presAssocID="{24091F99-E2E7-4F74-8719-9850B124CA78}" presName="thickLine" presStyleLbl="alignNode1" presStyleIdx="3" presStyleCnt="4"/>
      <dgm:spPr/>
    </dgm:pt>
    <dgm:pt modelId="{F61CC5E0-1C1B-4CA3-B9CF-0281DAB57283}" type="pres">
      <dgm:prSet presAssocID="{24091F99-E2E7-4F74-8719-9850B124CA78}" presName="horz1" presStyleCnt="0"/>
      <dgm:spPr/>
    </dgm:pt>
    <dgm:pt modelId="{2DEEFC15-57A5-4B66-8BD5-509C05CB7087}" type="pres">
      <dgm:prSet presAssocID="{24091F99-E2E7-4F74-8719-9850B124CA78}" presName="tx1" presStyleLbl="revTx" presStyleIdx="3" presStyleCnt="4"/>
      <dgm:spPr/>
    </dgm:pt>
    <dgm:pt modelId="{859871D0-C70C-4330-A600-CE1758A057DF}" type="pres">
      <dgm:prSet presAssocID="{24091F99-E2E7-4F74-8719-9850B124CA78}" presName="vert1" presStyleCnt="0"/>
      <dgm:spPr/>
    </dgm:pt>
  </dgm:ptLst>
  <dgm:cxnLst>
    <dgm:cxn modelId="{6C20F508-21FD-4588-B8C5-5E357D491395}" type="presOf" srcId="{24091F99-E2E7-4F74-8719-9850B124CA78}" destId="{2DEEFC15-57A5-4B66-8BD5-509C05CB7087}" srcOrd="0" destOrd="0" presId="urn:microsoft.com/office/officeart/2008/layout/LinedList"/>
    <dgm:cxn modelId="{74E3F128-6970-444C-992F-2551C4EA477D}" srcId="{FF949CA4-59F0-4568-AC4A-0983904D7455}" destId="{0C358B37-268F-4419-9920-61484DA78C84}" srcOrd="1" destOrd="0" parTransId="{40652D1B-BD40-4819-AC77-3456DE907530}" sibTransId="{36340F19-94BA-42F0-8EF4-60A3B34B1517}"/>
    <dgm:cxn modelId="{A3765434-A36C-4168-90D4-06288B1A37BD}" srcId="{FF949CA4-59F0-4568-AC4A-0983904D7455}" destId="{952B54BC-F65A-454C-AEF7-30D5AB9C2432}" srcOrd="2" destOrd="0" parTransId="{31411B34-6E72-4648-9249-7A073B42C595}" sibTransId="{E7AB7AE7-1267-48F4-AF23-4F120E4D7C6D}"/>
    <dgm:cxn modelId="{73D5C643-6E62-4F9A-846E-7C40EAD51AA0}" srcId="{FF949CA4-59F0-4568-AC4A-0983904D7455}" destId="{6EDCEA28-8A2A-4A4A-9F4A-F51F2CB99773}" srcOrd="0" destOrd="0" parTransId="{BC0F4DCB-CB02-4D1D-AECC-B697837471E9}" sibTransId="{C5534F39-F473-4EF9-B284-6BFFC0404D89}"/>
    <dgm:cxn modelId="{FC05DF6C-E0D2-42D2-98DA-5D6595A2A0AD}" type="presOf" srcId="{0C358B37-268F-4419-9920-61484DA78C84}" destId="{A8FB8A7F-993D-4DD5-9727-C214D34B5559}" srcOrd="0" destOrd="0" presId="urn:microsoft.com/office/officeart/2008/layout/LinedList"/>
    <dgm:cxn modelId="{3FA2E177-425A-47CF-9D28-86C7431987EB}" type="presOf" srcId="{6EDCEA28-8A2A-4A4A-9F4A-F51F2CB99773}" destId="{16344B50-04F5-4B6C-BC22-FB9E7BE9F2D3}" srcOrd="0" destOrd="0" presId="urn:microsoft.com/office/officeart/2008/layout/LinedList"/>
    <dgm:cxn modelId="{C609B586-4557-4B31-9718-DD6DEDB0A8DC}" type="presOf" srcId="{FF949CA4-59F0-4568-AC4A-0983904D7455}" destId="{587FAA10-3D59-44BF-BEC1-BCECB0170DC5}" srcOrd="0" destOrd="0" presId="urn:microsoft.com/office/officeart/2008/layout/LinedList"/>
    <dgm:cxn modelId="{48DA56B9-6E7C-446C-9EE2-946C7A94C40C}" type="presOf" srcId="{952B54BC-F65A-454C-AEF7-30D5AB9C2432}" destId="{5F4057E9-881F-4D22-99E9-04F311F5F6B4}" srcOrd="0" destOrd="0" presId="urn:microsoft.com/office/officeart/2008/layout/LinedList"/>
    <dgm:cxn modelId="{C3F34DD9-FDB4-43F2-BA5D-06E290FB05D0}" srcId="{FF949CA4-59F0-4568-AC4A-0983904D7455}" destId="{24091F99-E2E7-4F74-8719-9850B124CA78}" srcOrd="3" destOrd="0" parTransId="{C0D89339-283F-46B1-B868-066476E8639F}" sibTransId="{30CADDBC-AF1D-4373-B63E-6AAA9F806378}"/>
    <dgm:cxn modelId="{8E1E589B-76DC-4D26-BF18-887B90FF5A1C}" type="presParOf" srcId="{587FAA10-3D59-44BF-BEC1-BCECB0170DC5}" destId="{4B608314-B154-4608-A780-911909C4616F}" srcOrd="0" destOrd="0" presId="urn:microsoft.com/office/officeart/2008/layout/LinedList"/>
    <dgm:cxn modelId="{4A8B0E55-4662-46E6-89C4-FFD031B41F08}" type="presParOf" srcId="{587FAA10-3D59-44BF-BEC1-BCECB0170DC5}" destId="{5FBE4F32-B09D-40ED-8E23-FE666A590D5E}" srcOrd="1" destOrd="0" presId="urn:microsoft.com/office/officeart/2008/layout/LinedList"/>
    <dgm:cxn modelId="{77822F5E-0A8A-44F5-9A62-5A9AECAEEE67}" type="presParOf" srcId="{5FBE4F32-B09D-40ED-8E23-FE666A590D5E}" destId="{16344B50-04F5-4B6C-BC22-FB9E7BE9F2D3}" srcOrd="0" destOrd="0" presId="urn:microsoft.com/office/officeart/2008/layout/LinedList"/>
    <dgm:cxn modelId="{4B4DA229-6935-44D4-8252-8642D8D1C42C}" type="presParOf" srcId="{5FBE4F32-B09D-40ED-8E23-FE666A590D5E}" destId="{C312D989-5973-4289-8908-77153CA94D22}" srcOrd="1" destOrd="0" presId="urn:microsoft.com/office/officeart/2008/layout/LinedList"/>
    <dgm:cxn modelId="{B72F9624-84F4-44B1-AB98-00435725EFED}" type="presParOf" srcId="{587FAA10-3D59-44BF-BEC1-BCECB0170DC5}" destId="{BE30273C-E596-45C5-BC38-556287DD5108}" srcOrd="2" destOrd="0" presId="urn:microsoft.com/office/officeart/2008/layout/LinedList"/>
    <dgm:cxn modelId="{8713FAB8-4D41-4B91-B279-84DFC0BF0D1E}" type="presParOf" srcId="{587FAA10-3D59-44BF-BEC1-BCECB0170DC5}" destId="{2E1289C7-D4F8-47D7-8744-5D502B8E32A8}" srcOrd="3" destOrd="0" presId="urn:microsoft.com/office/officeart/2008/layout/LinedList"/>
    <dgm:cxn modelId="{F43C0A04-EB89-4D18-8D07-2D53AC4EF6F8}" type="presParOf" srcId="{2E1289C7-D4F8-47D7-8744-5D502B8E32A8}" destId="{A8FB8A7F-993D-4DD5-9727-C214D34B5559}" srcOrd="0" destOrd="0" presId="urn:microsoft.com/office/officeart/2008/layout/LinedList"/>
    <dgm:cxn modelId="{3D0B5A80-5A36-401F-8727-E74EB1A1CF1F}" type="presParOf" srcId="{2E1289C7-D4F8-47D7-8744-5D502B8E32A8}" destId="{79F43F89-CAA2-4A82-8F58-587528F14B54}" srcOrd="1" destOrd="0" presId="urn:microsoft.com/office/officeart/2008/layout/LinedList"/>
    <dgm:cxn modelId="{85CDDF13-4179-4048-AFDF-9D86405E7CBB}" type="presParOf" srcId="{587FAA10-3D59-44BF-BEC1-BCECB0170DC5}" destId="{ED1347D4-8EE3-4C3B-9B3F-834A1065DE79}" srcOrd="4" destOrd="0" presId="urn:microsoft.com/office/officeart/2008/layout/LinedList"/>
    <dgm:cxn modelId="{38C01CEC-555A-4C22-9FD1-C615372E1F86}" type="presParOf" srcId="{587FAA10-3D59-44BF-BEC1-BCECB0170DC5}" destId="{D9143831-BACF-476C-A4A5-46920B3BD365}" srcOrd="5" destOrd="0" presId="urn:microsoft.com/office/officeart/2008/layout/LinedList"/>
    <dgm:cxn modelId="{BD652523-8A19-4C71-9D32-34A421A8FB60}" type="presParOf" srcId="{D9143831-BACF-476C-A4A5-46920B3BD365}" destId="{5F4057E9-881F-4D22-99E9-04F311F5F6B4}" srcOrd="0" destOrd="0" presId="urn:microsoft.com/office/officeart/2008/layout/LinedList"/>
    <dgm:cxn modelId="{805FFE9F-CD59-42F7-9026-4177E3CCC458}" type="presParOf" srcId="{D9143831-BACF-476C-A4A5-46920B3BD365}" destId="{2C0DB675-8517-4ED7-92AD-F2ED3D5E1C29}" srcOrd="1" destOrd="0" presId="urn:microsoft.com/office/officeart/2008/layout/LinedList"/>
    <dgm:cxn modelId="{62D55D1A-45FF-4340-8D06-5D2B61AE3E78}" type="presParOf" srcId="{587FAA10-3D59-44BF-BEC1-BCECB0170DC5}" destId="{90452BF4-FC0E-457D-BF27-735755105AC6}" srcOrd="6" destOrd="0" presId="urn:microsoft.com/office/officeart/2008/layout/LinedList"/>
    <dgm:cxn modelId="{E2491AAC-F494-4B10-A5B6-A3D92689087A}" type="presParOf" srcId="{587FAA10-3D59-44BF-BEC1-BCECB0170DC5}" destId="{F61CC5E0-1C1B-4CA3-B9CF-0281DAB57283}" srcOrd="7" destOrd="0" presId="urn:microsoft.com/office/officeart/2008/layout/LinedList"/>
    <dgm:cxn modelId="{27CAC731-8059-4D21-B820-30CDA7A75F2A}" type="presParOf" srcId="{F61CC5E0-1C1B-4CA3-B9CF-0281DAB57283}" destId="{2DEEFC15-57A5-4B66-8BD5-509C05CB7087}" srcOrd="0" destOrd="0" presId="urn:microsoft.com/office/officeart/2008/layout/LinedList"/>
    <dgm:cxn modelId="{3DFBABE6-B979-4D95-90A1-CF11EAD7790E}" type="presParOf" srcId="{F61CC5E0-1C1B-4CA3-B9CF-0281DAB57283}" destId="{859871D0-C70C-4330-A600-CE1758A057D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CE38B87-A847-4154-8361-00547F4B4A80}"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B06ADD29-3AFF-49B4-820A-BFB9EB1029DD}">
      <dgm:prSet custT="1"/>
      <dgm:spPr/>
      <dgm:t>
        <a:bodyPr/>
        <a:lstStyle/>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r>
            <a:rPr lang="en-US" sz="1100" b="1" dirty="0">
              <a:latin typeface="Arial" panose="020B0604020202020204" pitchFamily="34" charset="0"/>
              <a:ea typeface="Open Sans" panose="020B0606030504020204" pitchFamily="34" charset="0"/>
              <a:cs typeface="Arial" panose="020B0604020202020204" pitchFamily="34" charset="0"/>
            </a:rPr>
            <a:t>Purpose of Accommodations</a:t>
          </a:r>
        </a:p>
      </dgm:t>
    </dgm:pt>
    <dgm:pt modelId="{E18D6203-D065-427B-BA4C-C6A1F38127CF}" type="parTrans" cxnId="{5903F9FF-4A70-4AC4-829A-FC35BEDB4E70}">
      <dgm:prSet/>
      <dgm:spPr/>
      <dgm:t>
        <a:bodyPr/>
        <a:lstStyle/>
        <a:p>
          <a:endParaRPr lang="en-US"/>
        </a:p>
      </dgm:t>
    </dgm:pt>
    <dgm:pt modelId="{4702F30B-6CEC-42F2-AFAC-EC9F33A16662}" type="sibTrans" cxnId="{5903F9FF-4A70-4AC4-829A-FC35BEDB4E70}">
      <dgm:prSet/>
      <dgm:spPr/>
      <dgm:t>
        <a:bodyPr/>
        <a:lstStyle/>
        <a:p>
          <a:endParaRPr lang="en-US"/>
        </a:p>
      </dgm:t>
    </dgm:pt>
    <dgm:pt modelId="{978B89DB-9496-4A65-90FA-D1D293D56CA9}">
      <dgm:prSet custT="1"/>
      <dgm:spPr/>
      <dgm:t>
        <a:bodyPr/>
        <a:lstStyle/>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r>
            <a:rPr lang="en-US" sz="1400" b="1" dirty="0">
              <a:latin typeface="Arial" panose="020B0604020202020204" pitchFamily="34" charset="0"/>
              <a:ea typeface="Open Sans" panose="020B0606030504020204" pitchFamily="34" charset="0"/>
              <a:cs typeface="Arial" panose="020B0604020202020204" pitchFamily="34" charset="0"/>
            </a:rPr>
            <a:t>Not a Guarantee of improvement</a:t>
          </a:r>
        </a:p>
      </dgm:t>
    </dgm:pt>
    <dgm:pt modelId="{12A9BA60-F615-40CB-A9A8-1ABA86A6250C}" type="parTrans" cxnId="{9BFB9137-1ADF-4993-8EDD-AB3746E730ED}">
      <dgm:prSet/>
      <dgm:spPr/>
      <dgm:t>
        <a:bodyPr/>
        <a:lstStyle/>
        <a:p>
          <a:endParaRPr lang="en-US"/>
        </a:p>
      </dgm:t>
    </dgm:pt>
    <dgm:pt modelId="{6B870BEF-853B-4A82-9034-4E5F8B903BF1}" type="sibTrans" cxnId="{9BFB9137-1ADF-4993-8EDD-AB3746E730ED}">
      <dgm:prSet/>
      <dgm:spPr/>
      <dgm:t>
        <a:bodyPr/>
        <a:lstStyle/>
        <a:p>
          <a:endParaRPr lang="en-US"/>
        </a:p>
      </dgm:t>
    </dgm:pt>
    <dgm:pt modelId="{16ED61AA-F9B5-48ED-A1FA-82F40DA2D3B1}">
      <dgm:prSet custT="1"/>
      <dgm:spPr/>
      <dgm:t>
        <a:bodyPr/>
        <a:lstStyle/>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r>
            <a:rPr lang="en-US" sz="1400" b="1" dirty="0">
              <a:latin typeface="Arial" panose="020B0604020202020204" pitchFamily="34" charset="0"/>
              <a:ea typeface="Open Sans" panose="020B0606030504020204" pitchFamily="34" charset="0"/>
              <a:cs typeface="Arial" panose="020B0604020202020204" pitchFamily="34" charset="0"/>
            </a:rPr>
            <a:t>Individualized Consideration</a:t>
          </a:r>
        </a:p>
      </dgm:t>
    </dgm:pt>
    <dgm:pt modelId="{268E2124-99BE-4D51-B506-28C4DE38440E}" type="parTrans" cxnId="{E98291F6-08BD-4BE6-9B3C-896700D65C87}">
      <dgm:prSet/>
      <dgm:spPr/>
      <dgm:t>
        <a:bodyPr/>
        <a:lstStyle/>
        <a:p>
          <a:endParaRPr lang="en-US"/>
        </a:p>
      </dgm:t>
    </dgm:pt>
    <dgm:pt modelId="{A0690308-94CD-46D6-9988-B841869CEA0C}" type="sibTrans" cxnId="{E98291F6-08BD-4BE6-9B3C-896700D65C87}">
      <dgm:prSet/>
      <dgm:spPr/>
      <dgm:t>
        <a:bodyPr/>
        <a:lstStyle/>
        <a:p>
          <a:endParaRPr lang="en-US"/>
        </a:p>
      </dgm:t>
    </dgm:pt>
    <dgm:pt modelId="{DAAC8572-90C6-4F5C-B995-E5AD8D5F295B}">
      <dgm:prSet custT="1"/>
      <dgm:spPr/>
      <dgm:t>
        <a:bodyPr/>
        <a:lstStyle/>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endParaRPr lang="en-US" sz="1400" dirty="0">
            <a:latin typeface="Open Sans" panose="020B0606030504020204" pitchFamily="34" charset="0"/>
            <a:ea typeface="Open Sans" panose="020B0606030504020204" pitchFamily="34" charset="0"/>
            <a:cs typeface="Open Sans" panose="020B0606030504020204" pitchFamily="34" charset="0"/>
          </a:endParaRPr>
        </a:p>
        <a:p>
          <a:pPr rtl="0"/>
          <a:r>
            <a:rPr lang="en-US" sz="1300" b="1" dirty="0">
              <a:latin typeface="Arial" panose="020B0604020202020204" pitchFamily="34" charset="0"/>
              <a:ea typeface="Open Sans" panose="020B0606030504020204" pitchFamily="34" charset="0"/>
              <a:cs typeface="Arial" panose="020B0604020202020204" pitchFamily="34" charset="0"/>
            </a:rPr>
            <a:t>Appropriate Documentation</a:t>
          </a:r>
        </a:p>
      </dgm:t>
    </dgm:pt>
    <dgm:pt modelId="{51C33395-90CE-4D46-BAB7-98A24A8EF121}" type="parTrans" cxnId="{38915317-8E00-449F-99BB-FC238C66D078}">
      <dgm:prSet/>
      <dgm:spPr/>
      <dgm:t>
        <a:bodyPr/>
        <a:lstStyle/>
        <a:p>
          <a:endParaRPr lang="en-US"/>
        </a:p>
      </dgm:t>
    </dgm:pt>
    <dgm:pt modelId="{D195C994-6DF4-4DCB-8B80-48E317D8C00F}" type="sibTrans" cxnId="{38915317-8E00-449F-99BB-FC238C66D078}">
      <dgm:prSet/>
      <dgm:spPr/>
      <dgm:t>
        <a:bodyPr/>
        <a:lstStyle/>
        <a:p>
          <a:endParaRPr lang="en-US"/>
        </a:p>
      </dgm:t>
    </dgm:pt>
    <dgm:pt modelId="{7D34EA11-478D-410D-ABD5-73049FCBA195}">
      <dgm:prSet/>
      <dgm:spPr/>
      <dgm:t>
        <a:bodyPr/>
        <a:lstStyle/>
        <a:p>
          <a:endParaRPr lang="en-US"/>
        </a:p>
      </dgm:t>
    </dgm:pt>
    <dgm:pt modelId="{78A75EA4-5AB9-423C-9960-D08DD4D6AFFA}" type="parTrans" cxnId="{274E53F0-7EBA-4567-BCE2-0D89915A1F32}">
      <dgm:prSet/>
      <dgm:spPr/>
      <dgm:t>
        <a:bodyPr/>
        <a:lstStyle/>
        <a:p>
          <a:endParaRPr lang="en-US"/>
        </a:p>
      </dgm:t>
    </dgm:pt>
    <dgm:pt modelId="{CE4F7C31-DF9D-4754-AE2F-E0BBEA2EF38D}" type="sibTrans" cxnId="{274E53F0-7EBA-4567-BCE2-0D89915A1F32}">
      <dgm:prSet/>
      <dgm:spPr/>
      <dgm:t>
        <a:bodyPr/>
        <a:lstStyle/>
        <a:p>
          <a:endParaRPr lang="en-US"/>
        </a:p>
      </dgm:t>
    </dgm:pt>
    <dgm:pt modelId="{4CB5D6EB-DB9B-418A-82F3-BD3A8F94F80A}" type="pres">
      <dgm:prSet presAssocID="{DCE38B87-A847-4154-8361-00547F4B4A80}" presName="matrix" presStyleCnt="0">
        <dgm:presLayoutVars>
          <dgm:chMax val="1"/>
          <dgm:dir/>
          <dgm:resizeHandles val="exact"/>
        </dgm:presLayoutVars>
      </dgm:prSet>
      <dgm:spPr/>
    </dgm:pt>
    <dgm:pt modelId="{9CD7016E-A485-432B-8672-7FB2E94BD8F0}" type="pres">
      <dgm:prSet presAssocID="{DCE38B87-A847-4154-8361-00547F4B4A80}" presName="diamond" presStyleLbl="bgShp" presStyleIdx="0" presStyleCnt="1"/>
      <dgm:spPr/>
    </dgm:pt>
    <dgm:pt modelId="{51E1E5F7-4396-4A66-8D78-764A28A7376E}" type="pres">
      <dgm:prSet presAssocID="{DCE38B87-A847-4154-8361-00547F4B4A80}" presName="quad1" presStyleLbl="node1" presStyleIdx="0" presStyleCnt="4">
        <dgm:presLayoutVars>
          <dgm:chMax val="0"/>
          <dgm:chPref val="0"/>
          <dgm:bulletEnabled val="1"/>
        </dgm:presLayoutVars>
      </dgm:prSet>
      <dgm:spPr/>
    </dgm:pt>
    <dgm:pt modelId="{C861A06E-AF64-4969-9492-D2A8CC4B17DF}" type="pres">
      <dgm:prSet presAssocID="{DCE38B87-A847-4154-8361-00547F4B4A80}" presName="quad2" presStyleLbl="node1" presStyleIdx="1" presStyleCnt="4">
        <dgm:presLayoutVars>
          <dgm:chMax val="0"/>
          <dgm:chPref val="0"/>
          <dgm:bulletEnabled val="1"/>
        </dgm:presLayoutVars>
      </dgm:prSet>
      <dgm:spPr/>
    </dgm:pt>
    <dgm:pt modelId="{5B134C40-AAF3-47D3-8F45-CD1C48CC2030}" type="pres">
      <dgm:prSet presAssocID="{DCE38B87-A847-4154-8361-00547F4B4A80}" presName="quad3" presStyleLbl="node1" presStyleIdx="2" presStyleCnt="4">
        <dgm:presLayoutVars>
          <dgm:chMax val="0"/>
          <dgm:chPref val="0"/>
          <dgm:bulletEnabled val="1"/>
        </dgm:presLayoutVars>
      </dgm:prSet>
      <dgm:spPr/>
    </dgm:pt>
    <dgm:pt modelId="{21874B8A-C18D-443D-B40E-C55FB318B1B7}" type="pres">
      <dgm:prSet presAssocID="{DCE38B87-A847-4154-8361-00547F4B4A80}" presName="quad4" presStyleLbl="node1" presStyleIdx="3" presStyleCnt="4">
        <dgm:presLayoutVars>
          <dgm:chMax val="0"/>
          <dgm:chPref val="0"/>
          <dgm:bulletEnabled val="1"/>
        </dgm:presLayoutVars>
      </dgm:prSet>
      <dgm:spPr/>
    </dgm:pt>
  </dgm:ptLst>
  <dgm:cxnLst>
    <dgm:cxn modelId="{38915317-8E00-449F-99BB-FC238C66D078}" srcId="{DCE38B87-A847-4154-8361-00547F4B4A80}" destId="{DAAC8572-90C6-4F5C-B995-E5AD8D5F295B}" srcOrd="3" destOrd="0" parTransId="{51C33395-90CE-4D46-BAB7-98A24A8EF121}" sibTransId="{D195C994-6DF4-4DCB-8B80-48E317D8C00F}"/>
    <dgm:cxn modelId="{9BFB9137-1ADF-4993-8EDD-AB3746E730ED}" srcId="{DCE38B87-A847-4154-8361-00547F4B4A80}" destId="{978B89DB-9496-4A65-90FA-D1D293D56CA9}" srcOrd="1" destOrd="0" parTransId="{12A9BA60-F615-40CB-A9A8-1ABA86A6250C}" sibTransId="{6B870BEF-853B-4A82-9034-4E5F8B903BF1}"/>
    <dgm:cxn modelId="{FE182343-227F-44B9-A8A9-7DB2F5FE8283}" type="presOf" srcId="{978B89DB-9496-4A65-90FA-D1D293D56CA9}" destId="{C861A06E-AF64-4969-9492-D2A8CC4B17DF}" srcOrd="0" destOrd="0" presId="urn:microsoft.com/office/officeart/2005/8/layout/matrix3"/>
    <dgm:cxn modelId="{6CB19150-1C5F-482C-83E0-AF26BB605D6A}" type="presOf" srcId="{16ED61AA-F9B5-48ED-A1FA-82F40DA2D3B1}" destId="{5B134C40-AAF3-47D3-8F45-CD1C48CC2030}" srcOrd="0" destOrd="0" presId="urn:microsoft.com/office/officeart/2005/8/layout/matrix3"/>
    <dgm:cxn modelId="{288855A2-DA5F-42FF-94B5-85BE6BBC0443}" type="presOf" srcId="{B06ADD29-3AFF-49B4-820A-BFB9EB1029DD}" destId="{51E1E5F7-4396-4A66-8D78-764A28A7376E}" srcOrd="0" destOrd="0" presId="urn:microsoft.com/office/officeart/2005/8/layout/matrix3"/>
    <dgm:cxn modelId="{335E22BE-4FA1-4FCF-8131-DE8D1109129E}" type="presOf" srcId="{DCE38B87-A847-4154-8361-00547F4B4A80}" destId="{4CB5D6EB-DB9B-418A-82F3-BD3A8F94F80A}" srcOrd="0" destOrd="0" presId="urn:microsoft.com/office/officeart/2005/8/layout/matrix3"/>
    <dgm:cxn modelId="{BB6052C1-90B4-4868-85CB-AADE729AEEDD}" type="presOf" srcId="{DAAC8572-90C6-4F5C-B995-E5AD8D5F295B}" destId="{21874B8A-C18D-443D-B40E-C55FB318B1B7}" srcOrd="0" destOrd="0" presId="urn:microsoft.com/office/officeart/2005/8/layout/matrix3"/>
    <dgm:cxn modelId="{274E53F0-7EBA-4567-BCE2-0D89915A1F32}" srcId="{DCE38B87-A847-4154-8361-00547F4B4A80}" destId="{7D34EA11-478D-410D-ABD5-73049FCBA195}" srcOrd="4" destOrd="0" parTransId="{78A75EA4-5AB9-423C-9960-D08DD4D6AFFA}" sibTransId="{CE4F7C31-DF9D-4754-AE2F-E0BBEA2EF38D}"/>
    <dgm:cxn modelId="{E98291F6-08BD-4BE6-9B3C-896700D65C87}" srcId="{DCE38B87-A847-4154-8361-00547F4B4A80}" destId="{16ED61AA-F9B5-48ED-A1FA-82F40DA2D3B1}" srcOrd="2" destOrd="0" parTransId="{268E2124-99BE-4D51-B506-28C4DE38440E}" sibTransId="{A0690308-94CD-46D6-9988-B841869CEA0C}"/>
    <dgm:cxn modelId="{5903F9FF-4A70-4AC4-829A-FC35BEDB4E70}" srcId="{DCE38B87-A847-4154-8361-00547F4B4A80}" destId="{B06ADD29-3AFF-49B4-820A-BFB9EB1029DD}" srcOrd="0" destOrd="0" parTransId="{E18D6203-D065-427B-BA4C-C6A1F38127CF}" sibTransId="{4702F30B-6CEC-42F2-AFAC-EC9F33A16662}"/>
    <dgm:cxn modelId="{90546965-0BF8-4723-82AB-B7C40CCD4F7A}" type="presParOf" srcId="{4CB5D6EB-DB9B-418A-82F3-BD3A8F94F80A}" destId="{9CD7016E-A485-432B-8672-7FB2E94BD8F0}" srcOrd="0" destOrd="0" presId="urn:microsoft.com/office/officeart/2005/8/layout/matrix3"/>
    <dgm:cxn modelId="{4545C6DC-DFE9-402C-8C59-D1C611BB1925}" type="presParOf" srcId="{4CB5D6EB-DB9B-418A-82F3-BD3A8F94F80A}" destId="{51E1E5F7-4396-4A66-8D78-764A28A7376E}" srcOrd="1" destOrd="0" presId="urn:microsoft.com/office/officeart/2005/8/layout/matrix3"/>
    <dgm:cxn modelId="{D3AE3EC7-C3CF-4A7D-BAA4-A13A0BA7DA12}" type="presParOf" srcId="{4CB5D6EB-DB9B-418A-82F3-BD3A8F94F80A}" destId="{C861A06E-AF64-4969-9492-D2A8CC4B17DF}" srcOrd="2" destOrd="0" presId="urn:microsoft.com/office/officeart/2005/8/layout/matrix3"/>
    <dgm:cxn modelId="{23910E1D-2A74-42DF-810B-EFD4F048D287}" type="presParOf" srcId="{4CB5D6EB-DB9B-418A-82F3-BD3A8F94F80A}" destId="{5B134C40-AAF3-47D3-8F45-CD1C48CC2030}" srcOrd="3" destOrd="0" presId="urn:microsoft.com/office/officeart/2005/8/layout/matrix3"/>
    <dgm:cxn modelId="{459EFFD3-CB6B-4C0D-A0D3-8FABC2090AEF}" type="presParOf" srcId="{4CB5D6EB-DB9B-418A-82F3-BD3A8F94F80A}" destId="{21874B8A-C18D-443D-B40E-C55FB318B1B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C3D5F4-2936-4295-BDE1-7AF11D356A5E}"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US"/>
        </a:p>
      </dgm:t>
    </dgm:pt>
    <dgm:pt modelId="{21F2ACD6-687F-40FF-9386-E9E3E75FAC7D}">
      <dgm:prSet phldrT="[Text]" custT="1"/>
      <dgm:spPr/>
      <dgm:t>
        <a:bodyPr/>
        <a:lstStyle/>
        <a:p>
          <a:pPr>
            <a:spcAft>
              <a:spcPts val="0"/>
            </a:spcAft>
          </a:pPr>
          <a:r>
            <a:rPr lang="en-US" sz="2400" dirty="0">
              <a:latin typeface="Arial" panose="020B0604020202020204" pitchFamily="34" charset="0"/>
              <a:cs typeface="Arial" panose="020B0604020202020204" pitchFamily="34" charset="0"/>
            </a:rPr>
            <a:t>Reader/</a:t>
          </a:r>
        </a:p>
        <a:p>
          <a:pPr>
            <a:spcAft>
              <a:spcPts val="0"/>
            </a:spcAft>
          </a:pPr>
          <a:r>
            <a:rPr lang="en-US" sz="2400" dirty="0">
              <a:latin typeface="Arial" panose="020B0604020202020204" pitchFamily="34" charset="0"/>
              <a:cs typeface="Arial" panose="020B0604020202020204" pitchFamily="34" charset="0"/>
            </a:rPr>
            <a:t>recorder</a:t>
          </a:r>
        </a:p>
      </dgm:t>
    </dgm:pt>
    <dgm:pt modelId="{D88A6145-D914-4917-B796-4CCB9AFA6F11}" type="parTrans" cxnId="{9BE205C7-5B45-426F-927D-28931F094B7F}">
      <dgm:prSet/>
      <dgm:spPr/>
      <dgm:t>
        <a:bodyPr/>
        <a:lstStyle/>
        <a:p>
          <a:endParaRPr lang="en-US"/>
        </a:p>
      </dgm:t>
    </dgm:pt>
    <dgm:pt modelId="{D147B251-FB6A-43A6-91A2-533562B4A174}" type="sibTrans" cxnId="{9BE205C7-5B45-426F-927D-28931F094B7F}">
      <dgm:prSet/>
      <dgm:spPr/>
      <dgm:t>
        <a:bodyPr/>
        <a:lstStyle/>
        <a:p>
          <a:endParaRPr lang="en-US"/>
        </a:p>
      </dgm:t>
    </dgm:pt>
    <dgm:pt modelId="{4C70F590-0130-4150-BAB7-D9C988EF6B08}">
      <dgm:prSet phldrT="[Text]" custT="1"/>
      <dgm:spPr/>
      <dgm:t>
        <a:bodyPr/>
        <a:lstStyle/>
        <a:p>
          <a:r>
            <a:rPr lang="en-US" sz="2400" dirty="0">
              <a:latin typeface="Arial" panose="020B0604020202020204" pitchFamily="34" charset="0"/>
              <a:cs typeface="Arial" panose="020B0604020202020204" pitchFamily="34" charset="0"/>
            </a:rPr>
            <a:t>Extra Time</a:t>
          </a:r>
        </a:p>
      </dgm:t>
    </dgm:pt>
    <dgm:pt modelId="{6532EABD-0CDA-46F6-AB58-2B8F14228CB7}" type="parTrans" cxnId="{81D2AC62-07FE-4904-86B5-87DFAF90DCA2}">
      <dgm:prSet/>
      <dgm:spPr/>
      <dgm:t>
        <a:bodyPr/>
        <a:lstStyle/>
        <a:p>
          <a:endParaRPr lang="en-US"/>
        </a:p>
      </dgm:t>
    </dgm:pt>
    <dgm:pt modelId="{46E5869D-3848-4432-B77E-E1967FD85339}" type="sibTrans" cxnId="{81D2AC62-07FE-4904-86B5-87DFAF90DCA2}">
      <dgm:prSet/>
      <dgm:spPr/>
      <dgm:t>
        <a:bodyPr/>
        <a:lstStyle/>
        <a:p>
          <a:endParaRPr lang="en-US"/>
        </a:p>
      </dgm:t>
    </dgm:pt>
    <dgm:pt modelId="{6F74ED59-278D-4105-BFBB-AA7CDFE06BE2}">
      <dgm:prSet phldrT="[Text]" custT="1"/>
      <dgm:spPr/>
      <dgm:t>
        <a:bodyPr/>
        <a:lstStyle/>
        <a:p>
          <a:r>
            <a:rPr lang="en-US" sz="2400" dirty="0">
              <a:latin typeface="Arial" panose="020B0604020202020204" pitchFamily="34" charset="0"/>
              <a:cs typeface="Arial" panose="020B0604020202020204" pitchFamily="34" charset="0"/>
            </a:rPr>
            <a:t>Separate Room</a:t>
          </a:r>
        </a:p>
      </dgm:t>
    </dgm:pt>
    <dgm:pt modelId="{560985F6-A619-4DCE-9EBA-258AB418AF16}" type="parTrans" cxnId="{35A4B009-2AC5-4BBF-82FC-6696C0B7957D}">
      <dgm:prSet/>
      <dgm:spPr/>
      <dgm:t>
        <a:bodyPr/>
        <a:lstStyle/>
        <a:p>
          <a:endParaRPr lang="en-US"/>
        </a:p>
      </dgm:t>
    </dgm:pt>
    <dgm:pt modelId="{B1CA2A69-FEC9-494D-B08F-171C7DFE62A0}" type="sibTrans" cxnId="{35A4B009-2AC5-4BBF-82FC-6696C0B7957D}">
      <dgm:prSet/>
      <dgm:spPr/>
      <dgm:t>
        <a:bodyPr/>
        <a:lstStyle/>
        <a:p>
          <a:endParaRPr lang="en-US"/>
        </a:p>
      </dgm:t>
    </dgm:pt>
    <dgm:pt modelId="{950E40C4-B8EB-46F0-8CB3-3FEB4FEAECC1}">
      <dgm:prSet phldrT="[Text]" custT="1"/>
      <dgm:spPr/>
      <dgm:t>
        <a:bodyPr/>
        <a:lstStyle/>
        <a:p>
          <a:r>
            <a:rPr lang="en-US" sz="2400" dirty="0">
              <a:latin typeface="Arial" panose="020B0604020202020204" pitchFamily="34" charset="0"/>
              <a:cs typeface="Arial" panose="020B0604020202020204" pitchFamily="34" charset="0"/>
            </a:rPr>
            <a:t>Extra “stop-the-clock” breaks</a:t>
          </a:r>
        </a:p>
      </dgm:t>
    </dgm:pt>
    <dgm:pt modelId="{642357BD-0C4D-4584-88EA-B62B9C388A05}" type="parTrans" cxnId="{370A485B-553C-4687-99BE-D446B09293E3}">
      <dgm:prSet/>
      <dgm:spPr/>
      <dgm:t>
        <a:bodyPr/>
        <a:lstStyle/>
        <a:p>
          <a:endParaRPr lang="en-US"/>
        </a:p>
      </dgm:t>
    </dgm:pt>
    <dgm:pt modelId="{5B67EF69-147E-49A2-9051-205F03AE72D3}" type="sibTrans" cxnId="{370A485B-553C-4687-99BE-D446B09293E3}">
      <dgm:prSet/>
      <dgm:spPr/>
      <dgm:t>
        <a:bodyPr/>
        <a:lstStyle/>
        <a:p>
          <a:endParaRPr lang="en-US"/>
        </a:p>
      </dgm:t>
    </dgm:pt>
    <dgm:pt modelId="{0C0ECA74-B220-414F-8D54-8DB07EAC4EC4}" type="pres">
      <dgm:prSet presAssocID="{CCC3D5F4-2936-4295-BDE1-7AF11D356A5E}" presName="matrix" presStyleCnt="0">
        <dgm:presLayoutVars>
          <dgm:chMax val="1"/>
          <dgm:dir/>
          <dgm:resizeHandles val="exact"/>
        </dgm:presLayoutVars>
      </dgm:prSet>
      <dgm:spPr/>
    </dgm:pt>
    <dgm:pt modelId="{EA692C1D-23E1-494E-970F-7428FC070CD8}" type="pres">
      <dgm:prSet presAssocID="{CCC3D5F4-2936-4295-BDE1-7AF11D356A5E}" presName="axisShape" presStyleLbl="bgShp" presStyleIdx="0" presStyleCnt="1" custScaleX="66365" custScaleY="72118" custLinFactNeighborX="-16729" custLinFactNeighborY="6289"/>
      <dgm:spPr/>
    </dgm:pt>
    <dgm:pt modelId="{83E27722-F021-4EB6-BAF4-37C39107FD38}" type="pres">
      <dgm:prSet presAssocID="{CCC3D5F4-2936-4295-BDE1-7AF11D356A5E}" presName="rect1" presStyleLbl="node1" presStyleIdx="0" presStyleCnt="4" custScaleX="75244" custScaleY="74750" custLinFactNeighborX="-25715" custLinFactNeighborY="30560">
        <dgm:presLayoutVars>
          <dgm:chMax val="0"/>
          <dgm:chPref val="0"/>
          <dgm:bulletEnabled val="1"/>
        </dgm:presLayoutVars>
      </dgm:prSet>
      <dgm:spPr/>
    </dgm:pt>
    <dgm:pt modelId="{CA10D6C9-91D5-477E-BF22-B2020E59BCE4}" type="pres">
      <dgm:prSet presAssocID="{CCC3D5F4-2936-4295-BDE1-7AF11D356A5E}" presName="rect2" presStyleLbl="node1" presStyleIdx="1" presStyleCnt="4" custScaleX="74046" custScaleY="75383" custLinFactNeighborX="-57512" custLinFactNeighborY="31505">
        <dgm:presLayoutVars>
          <dgm:chMax val="0"/>
          <dgm:chPref val="0"/>
          <dgm:bulletEnabled val="1"/>
        </dgm:presLayoutVars>
      </dgm:prSet>
      <dgm:spPr/>
    </dgm:pt>
    <dgm:pt modelId="{2FB39D8A-C594-46BC-91C7-0BBDE1D06E99}" type="pres">
      <dgm:prSet presAssocID="{CCC3D5F4-2936-4295-BDE1-7AF11D356A5E}" presName="rect3" presStyleLbl="node1" presStyleIdx="2" presStyleCnt="4" custScaleX="78230" custScaleY="76690" custLinFactNeighborX="-27208" custLinFactNeighborY="891">
        <dgm:presLayoutVars>
          <dgm:chMax val="0"/>
          <dgm:chPref val="0"/>
          <dgm:bulletEnabled val="1"/>
        </dgm:presLayoutVars>
      </dgm:prSet>
      <dgm:spPr/>
    </dgm:pt>
    <dgm:pt modelId="{3F92B2E3-C713-43E6-9AA4-2AD1AFD07A8F}" type="pres">
      <dgm:prSet presAssocID="{CCC3D5F4-2936-4295-BDE1-7AF11D356A5E}" presName="rect4" presStyleLbl="node1" presStyleIdx="3" presStyleCnt="4" custScaleX="76909" custScaleY="77452" custLinFactNeighborX="-57512" custLinFactNeighborY="696">
        <dgm:presLayoutVars>
          <dgm:chMax val="0"/>
          <dgm:chPref val="0"/>
          <dgm:bulletEnabled val="1"/>
        </dgm:presLayoutVars>
      </dgm:prSet>
      <dgm:spPr/>
    </dgm:pt>
  </dgm:ptLst>
  <dgm:cxnLst>
    <dgm:cxn modelId="{35A4B009-2AC5-4BBF-82FC-6696C0B7957D}" srcId="{CCC3D5F4-2936-4295-BDE1-7AF11D356A5E}" destId="{6F74ED59-278D-4105-BFBB-AA7CDFE06BE2}" srcOrd="2" destOrd="0" parTransId="{560985F6-A619-4DCE-9EBA-258AB418AF16}" sibTransId="{B1CA2A69-FEC9-494D-B08F-171C7DFE62A0}"/>
    <dgm:cxn modelId="{91926D34-9240-49A0-A88A-57B64C978346}" type="presOf" srcId="{21F2ACD6-687F-40FF-9386-E9E3E75FAC7D}" destId="{83E27722-F021-4EB6-BAF4-37C39107FD38}" srcOrd="0" destOrd="0" presId="urn:microsoft.com/office/officeart/2005/8/layout/matrix2"/>
    <dgm:cxn modelId="{1B3EBC38-C818-465E-A071-FF8361425E3F}" type="presOf" srcId="{4C70F590-0130-4150-BAB7-D9C988EF6B08}" destId="{CA10D6C9-91D5-477E-BF22-B2020E59BCE4}" srcOrd="0" destOrd="0" presId="urn:microsoft.com/office/officeart/2005/8/layout/matrix2"/>
    <dgm:cxn modelId="{370A485B-553C-4687-99BE-D446B09293E3}" srcId="{CCC3D5F4-2936-4295-BDE1-7AF11D356A5E}" destId="{950E40C4-B8EB-46F0-8CB3-3FEB4FEAECC1}" srcOrd="3" destOrd="0" parTransId="{642357BD-0C4D-4584-88EA-B62B9C388A05}" sibTransId="{5B67EF69-147E-49A2-9051-205F03AE72D3}"/>
    <dgm:cxn modelId="{81D2AC62-07FE-4904-86B5-87DFAF90DCA2}" srcId="{CCC3D5F4-2936-4295-BDE1-7AF11D356A5E}" destId="{4C70F590-0130-4150-BAB7-D9C988EF6B08}" srcOrd="1" destOrd="0" parTransId="{6532EABD-0CDA-46F6-AB58-2B8F14228CB7}" sibTransId="{46E5869D-3848-4432-B77E-E1967FD85339}"/>
    <dgm:cxn modelId="{CBEB004C-09AC-4FE1-8349-2F0B6584110D}" type="presOf" srcId="{CCC3D5F4-2936-4295-BDE1-7AF11D356A5E}" destId="{0C0ECA74-B220-414F-8D54-8DB07EAC4EC4}" srcOrd="0" destOrd="0" presId="urn:microsoft.com/office/officeart/2005/8/layout/matrix2"/>
    <dgm:cxn modelId="{528EBC88-064F-4609-B45E-CD9768DAA8B8}" type="presOf" srcId="{950E40C4-B8EB-46F0-8CB3-3FEB4FEAECC1}" destId="{3F92B2E3-C713-43E6-9AA4-2AD1AFD07A8F}" srcOrd="0" destOrd="0" presId="urn:microsoft.com/office/officeart/2005/8/layout/matrix2"/>
    <dgm:cxn modelId="{F8B6D1AC-B7CD-470E-9D6E-4B9E458A0748}" type="presOf" srcId="{6F74ED59-278D-4105-BFBB-AA7CDFE06BE2}" destId="{2FB39D8A-C594-46BC-91C7-0BBDE1D06E99}" srcOrd="0" destOrd="0" presId="urn:microsoft.com/office/officeart/2005/8/layout/matrix2"/>
    <dgm:cxn modelId="{9BE205C7-5B45-426F-927D-28931F094B7F}" srcId="{CCC3D5F4-2936-4295-BDE1-7AF11D356A5E}" destId="{21F2ACD6-687F-40FF-9386-E9E3E75FAC7D}" srcOrd="0" destOrd="0" parTransId="{D88A6145-D914-4917-B796-4CCB9AFA6F11}" sibTransId="{D147B251-FB6A-43A6-91A2-533562B4A174}"/>
    <dgm:cxn modelId="{E5F66176-3EB7-49F7-ABB5-D33A9FBFD7DD}" type="presParOf" srcId="{0C0ECA74-B220-414F-8D54-8DB07EAC4EC4}" destId="{EA692C1D-23E1-494E-970F-7428FC070CD8}" srcOrd="0" destOrd="0" presId="urn:microsoft.com/office/officeart/2005/8/layout/matrix2"/>
    <dgm:cxn modelId="{214DA6B0-3B7E-4BE5-98C2-EF9FFEAEB875}" type="presParOf" srcId="{0C0ECA74-B220-414F-8D54-8DB07EAC4EC4}" destId="{83E27722-F021-4EB6-BAF4-37C39107FD38}" srcOrd="1" destOrd="0" presId="urn:microsoft.com/office/officeart/2005/8/layout/matrix2"/>
    <dgm:cxn modelId="{5013FB0C-8BF9-4E32-83D7-A2424D303D3D}" type="presParOf" srcId="{0C0ECA74-B220-414F-8D54-8DB07EAC4EC4}" destId="{CA10D6C9-91D5-477E-BF22-B2020E59BCE4}" srcOrd="2" destOrd="0" presId="urn:microsoft.com/office/officeart/2005/8/layout/matrix2"/>
    <dgm:cxn modelId="{A6EAC5BC-9BC2-463E-ACB5-B2A4EE26C11C}" type="presParOf" srcId="{0C0ECA74-B220-414F-8D54-8DB07EAC4EC4}" destId="{2FB39D8A-C594-46BC-91C7-0BBDE1D06E99}" srcOrd="3" destOrd="0" presId="urn:microsoft.com/office/officeart/2005/8/layout/matrix2"/>
    <dgm:cxn modelId="{88498153-9BF8-47B5-AC39-04A22C11962E}" type="presParOf" srcId="{0C0ECA74-B220-414F-8D54-8DB07EAC4EC4}" destId="{3F92B2E3-C713-43E6-9AA4-2AD1AFD07A8F}"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551554-ED0E-4647-AD25-9570F2E875E5}"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2867594A-5022-4073-92FA-C9828E16E4BF}">
      <dgm:prSet phldrT="[Text]" custT="1"/>
      <dgm:spPr>
        <a:solidFill>
          <a:srgbClr val="92D050"/>
        </a:solidFill>
        <a:ln>
          <a:noFill/>
        </a:ln>
      </dgm:spPr>
      <dgm:t>
        <a:bodyPr/>
        <a:lstStyle/>
        <a:p>
          <a:r>
            <a:rPr lang="en-US" sz="1800">
              <a:latin typeface="Arial" panose="020B0604020202020204" pitchFamily="34" charset="0"/>
              <a:cs typeface="Arial" panose="020B0604020202020204" pitchFamily="34" charset="0"/>
            </a:rPr>
            <a:t>RLA </a:t>
          </a:r>
        </a:p>
        <a:p>
          <a:r>
            <a:rPr lang="en-US" sz="1800">
              <a:latin typeface="Arial" panose="020B0604020202020204" pitchFamily="34" charset="0"/>
              <a:cs typeface="Arial" panose="020B0604020202020204" pitchFamily="34" charset="0"/>
            </a:rPr>
            <a:t>Order sequences of events in texts</a:t>
          </a:r>
        </a:p>
      </dgm:t>
    </dgm:pt>
    <dgm:pt modelId="{20A2CE56-2FB5-48DF-B518-A94DC4245BF2}" type="parTrans" cxnId="{5D76535D-4011-473E-8459-8C1CBDCD9B94}">
      <dgm:prSet/>
      <dgm:spPr/>
      <dgm:t>
        <a:bodyPr/>
        <a:lstStyle/>
        <a:p>
          <a:endParaRPr lang="en-US"/>
        </a:p>
      </dgm:t>
    </dgm:pt>
    <dgm:pt modelId="{1427AE6E-C705-481F-9E2A-EE8CB2D86167}" type="sibTrans" cxnId="{5D76535D-4011-473E-8459-8C1CBDCD9B94}">
      <dgm:prSet/>
      <dgm:spPr/>
      <dgm:t>
        <a:bodyPr/>
        <a:lstStyle/>
        <a:p>
          <a:endParaRPr lang="en-US"/>
        </a:p>
      </dgm:t>
    </dgm:pt>
    <dgm:pt modelId="{D9A61D8C-2EC8-4900-9F22-C49303B5BC1C}">
      <dgm:prSet phldrT="[Text]" custT="1"/>
      <dgm:spPr>
        <a:solidFill>
          <a:srgbClr val="92D050"/>
        </a:solidFill>
      </dgm:spPr>
      <dgm:t>
        <a:bodyPr/>
        <a:lstStyle/>
        <a:p>
          <a:r>
            <a:rPr lang="en-US" sz="1800" dirty="0">
              <a:latin typeface="Arial" panose="020B0604020202020204" pitchFamily="34" charset="0"/>
              <a:cs typeface="Arial" panose="020B0604020202020204" pitchFamily="34" charset="0"/>
            </a:rPr>
            <a:t>Social Studies</a:t>
          </a:r>
        </a:p>
        <a:p>
          <a:r>
            <a:rPr lang="en-US" sz="1400" dirty="0">
              <a:latin typeface="Arial" panose="020B0604020202020204" pitchFamily="34" charset="0"/>
              <a:cs typeface="Arial" panose="020B0604020202020204" pitchFamily="34" charset="0"/>
            </a:rPr>
            <a:t>Identify the chronological structure of a historical narrative and sequence steps in a process</a:t>
          </a:r>
        </a:p>
      </dgm:t>
    </dgm:pt>
    <dgm:pt modelId="{B769FF4A-5285-4106-AF48-1E9219C4AEFF}" type="parTrans" cxnId="{F47A18AB-9EC4-4675-BE0C-7783330A48E3}">
      <dgm:prSet/>
      <dgm:spPr/>
      <dgm:t>
        <a:bodyPr/>
        <a:lstStyle/>
        <a:p>
          <a:endParaRPr lang="en-US"/>
        </a:p>
      </dgm:t>
    </dgm:pt>
    <dgm:pt modelId="{53F5DEA6-D6C4-4B6D-881A-FF6C27DE4648}" type="sibTrans" cxnId="{F47A18AB-9EC4-4675-BE0C-7783330A48E3}">
      <dgm:prSet/>
      <dgm:spPr/>
      <dgm:t>
        <a:bodyPr/>
        <a:lstStyle/>
        <a:p>
          <a:endParaRPr lang="en-US"/>
        </a:p>
      </dgm:t>
    </dgm:pt>
    <dgm:pt modelId="{957790A6-B217-45AD-8E69-2AAD4BD900FF}">
      <dgm:prSet phldrT="[Text]" custT="1"/>
      <dgm:spPr>
        <a:solidFill>
          <a:srgbClr val="92D050"/>
        </a:solidFill>
      </dgm:spPr>
      <dgm:t>
        <a:bodyPr/>
        <a:lstStyle/>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Science</a:t>
          </a:r>
        </a:p>
        <a:p>
          <a:r>
            <a:rPr lang="en-US" sz="1600" dirty="0">
              <a:latin typeface="Arial" panose="020B0604020202020204" pitchFamily="34" charset="0"/>
              <a:cs typeface="Arial" panose="020B0604020202020204" pitchFamily="34" charset="0"/>
            </a:rPr>
            <a:t>Reason from data or evidence to a conclusion</a:t>
          </a:r>
        </a:p>
        <a:p>
          <a:endParaRPr lang="en-US" sz="1800" dirty="0"/>
        </a:p>
      </dgm:t>
    </dgm:pt>
    <dgm:pt modelId="{1B5BF4B4-BBD6-4B6C-BACF-A7058656C008}" type="parTrans" cxnId="{51FEF00F-743C-4469-8DD1-06E5960876A1}">
      <dgm:prSet/>
      <dgm:spPr/>
      <dgm:t>
        <a:bodyPr/>
        <a:lstStyle/>
        <a:p>
          <a:endParaRPr lang="en-US"/>
        </a:p>
      </dgm:t>
    </dgm:pt>
    <dgm:pt modelId="{F86D78EF-B6A4-47B7-960F-E7856975E913}" type="sibTrans" cxnId="{51FEF00F-743C-4469-8DD1-06E5960876A1}">
      <dgm:prSet/>
      <dgm:spPr/>
      <dgm:t>
        <a:bodyPr/>
        <a:lstStyle/>
        <a:p>
          <a:endParaRPr lang="en-US"/>
        </a:p>
      </dgm:t>
    </dgm:pt>
    <dgm:pt modelId="{8FE992E2-3568-4F25-9A73-5DE1F3CC7C5E}">
      <dgm:prSet phldrT="[Text]" custT="1"/>
      <dgm:spPr>
        <a:solidFill>
          <a:srgbClr val="92D050"/>
        </a:solidFill>
      </dgm:spPr>
      <dgm:t>
        <a:bodyPr/>
        <a:lstStyle/>
        <a:p>
          <a:endParaRPr lang="en-US" sz="1800" dirty="0"/>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Mathematics</a:t>
          </a:r>
        </a:p>
        <a:p>
          <a:r>
            <a:rPr lang="en-US" sz="1600" dirty="0">
              <a:latin typeface="Arial" panose="020B0604020202020204" pitchFamily="34" charset="0"/>
              <a:cs typeface="Arial" panose="020B0604020202020204" pitchFamily="34" charset="0"/>
            </a:rPr>
            <a:t>Search for and recognize entry point for solving a problem and plan a solution </a:t>
          </a:r>
          <a:r>
            <a:rPr lang="en-US" sz="1800" dirty="0">
              <a:latin typeface="Arial" panose="020B0604020202020204" pitchFamily="34" charset="0"/>
              <a:cs typeface="Arial" panose="020B0604020202020204" pitchFamily="34" charset="0"/>
            </a:rPr>
            <a:t>pathway </a:t>
          </a:r>
        </a:p>
        <a:p>
          <a:endParaRPr lang="en-US" sz="1600" dirty="0"/>
        </a:p>
      </dgm:t>
    </dgm:pt>
    <dgm:pt modelId="{DF4C7D92-0B71-452A-BDD0-FB5CBAC58013}" type="parTrans" cxnId="{EFCC3EB0-9AA5-47D1-9E46-77C22137308A}">
      <dgm:prSet/>
      <dgm:spPr/>
      <dgm:t>
        <a:bodyPr/>
        <a:lstStyle/>
        <a:p>
          <a:endParaRPr lang="en-US"/>
        </a:p>
      </dgm:t>
    </dgm:pt>
    <dgm:pt modelId="{ED8CE380-B1DE-4250-86DF-5F94BE7088F4}" type="sibTrans" cxnId="{EFCC3EB0-9AA5-47D1-9E46-77C22137308A}">
      <dgm:prSet/>
      <dgm:spPr/>
      <dgm:t>
        <a:bodyPr/>
        <a:lstStyle/>
        <a:p>
          <a:endParaRPr lang="en-US"/>
        </a:p>
      </dgm:t>
    </dgm:pt>
    <dgm:pt modelId="{A06C7AF6-C6D5-4588-817E-34FA2E8FC59A}" type="pres">
      <dgm:prSet presAssocID="{90551554-ED0E-4647-AD25-9570F2E875E5}" presName="diagram" presStyleCnt="0">
        <dgm:presLayoutVars>
          <dgm:chPref val="1"/>
          <dgm:dir/>
          <dgm:animOne val="branch"/>
          <dgm:animLvl val="lvl"/>
          <dgm:resizeHandles val="exact"/>
        </dgm:presLayoutVars>
      </dgm:prSet>
      <dgm:spPr/>
    </dgm:pt>
    <dgm:pt modelId="{267ED3DF-49B4-4994-BD40-4ECC66CFADD7}" type="pres">
      <dgm:prSet presAssocID="{2867594A-5022-4073-92FA-C9828E16E4BF}" presName="root1" presStyleCnt="0"/>
      <dgm:spPr/>
    </dgm:pt>
    <dgm:pt modelId="{4788BDB5-D7BF-41CA-B95F-17AC3B030660}" type="pres">
      <dgm:prSet presAssocID="{2867594A-5022-4073-92FA-C9828E16E4BF}" presName="LevelOneTextNode" presStyleLbl="node0" presStyleIdx="0" presStyleCnt="1">
        <dgm:presLayoutVars>
          <dgm:chPref val="3"/>
        </dgm:presLayoutVars>
      </dgm:prSet>
      <dgm:spPr/>
    </dgm:pt>
    <dgm:pt modelId="{3ECEDC7F-F841-4369-85A3-4AAEAF3DCC97}" type="pres">
      <dgm:prSet presAssocID="{2867594A-5022-4073-92FA-C9828E16E4BF}" presName="level2hierChild" presStyleCnt="0"/>
      <dgm:spPr/>
    </dgm:pt>
    <dgm:pt modelId="{4041D908-C36F-418E-9E2B-E1A5FC9A5561}" type="pres">
      <dgm:prSet presAssocID="{B769FF4A-5285-4106-AF48-1E9219C4AEFF}" presName="conn2-1" presStyleLbl="parChTrans1D2" presStyleIdx="0" presStyleCnt="3"/>
      <dgm:spPr/>
    </dgm:pt>
    <dgm:pt modelId="{63E7B0D5-CAFD-4EE5-B0D2-59995CEAB7BA}" type="pres">
      <dgm:prSet presAssocID="{B769FF4A-5285-4106-AF48-1E9219C4AEFF}" presName="connTx" presStyleLbl="parChTrans1D2" presStyleIdx="0" presStyleCnt="3"/>
      <dgm:spPr/>
    </dgm:pt>
    <dgm:pt modelId="{13903E0B-847E-4C1F-AEE9-9C21A4800F92}" type="pres">
      <dgm:prSet presAssocID="{D9A61D8C-2EC8-4900-9F22-C49303B5BC1C}" presName="root2" presStyleCnt="0"/>
      <dgm:spPr/>
    </dgm:pt>
    <dgm:pt modelId="{99588CE0-D9F0-4F24-A3DE-6AA95D2DC516}" type="pres">
      <dgm:prSet presAssocID="{D9A61D8C-2EC8-4900-9F22-C49303B5BC1C}" presName="LevelTwoTextNode" presStyleLbl="node2" presStyleIdx="0" presStyleCnt="3">
        <dgm:presLayoutVars>
          <dgm:chPref val="3"/>
        </dgm:presLayoutVars>
      </dgm:prSet>
      <dgm:spPr/>
    </dgm:pt>
    <dgm:pt modelId="{7810A992-0342-48F1-8F3F-6C54E5898033}" type="pres">
      <dgm:prSet presAssocID="{D9A61D8C-2EC8-4900-9F22-C49303B5BC1C}" presName="level3hierChild" presStyleCnt="0"/>
      <dgm:spPr/>
    </dgm:pt>
    <dgm:pt modelId="{5FECD28C-EDD9-4A93-9405-E482F9B32A72}" type="pres">
      <dgm:prSet presAssocID="{1B5BF4B4-BBD6-4B6C-BACF-A7058656C008}" presName="conn2-1" presStyleLbl="parChTrans1D2" presStyleIdx="1" presStyleCnt="3"/>
      <dgm:spPr/>
    </dgm:pt>
    <dgm:pt modelId="{C7D4F287-D981-43A0-8870-034AA6697515}" type="pres">
      <dgm:prSet presAssocID="{1B5BF4B4-BBD6-4B6C-BACF-A7058656C008}" presName="connTx" presStyleLbl="parChTrans1D2" presStyleIdx="1" presStyleCnt="3"/>
      <dgm:spPr/>
    </dgm:pt>
    <dgm:pt modelId="{9114405B-ABA9-4796-AE94-98D5DEACED48}" type="pres">
      <dgm:prSet presAssocID="{957790A6-B217-45AD-8E69-2AAD4BD900FF}" presName="root2" presStyleCnt="0"/>
      <dgm:spPr/>
    </dgm:pt>
    <dgm:pt modelId="{17807FBE-A45E-4003-B68C-8C34EB68079E}" type="pres">
      <dgm:prSet presAssocID="{957790A6-B217-45AD-8E69-2AAD4BD900FF}" presName="LevelTwoTextNode" presStyleLbl="node2" presStyleIdx="1" presStyleCnt="3">
        <dgm:presLayoutVars>
          <dgm:chPref val="3"/>
        </dgm:presLayoutVars>
      </dgm:prSet>
      <dgm:spPr/>
    </dgm:pt>
    <dgm:pt modelId="{6AB81626-CDDA-449B-9F33-656E7A2FB6BD}" type="pres">
      <dgm:prSet presAssocID="{957790A6-B217-45AD-8E69-2AAD4BD900FF}" presName="level3hierChild" presStyleCnt="0"/>
      <dgm:spPr/>
    </dgm:pt>
    <dgm:pt modelId="{8A6B9B6C-A7EE-4F56-B55D-C4CBFD1B524C}" type="pres">
      <dgm:prSet presAssocID="{DF4C7D92-0B71-452A-BDD0-FB5CBAC58013}" presName="conn2-1" presStyleLbl="parChTrans1D2" presStyleIdx="2" presStyleCnt="3"/>
      <dgm:spPr/>
    </dgm:pt>
    <dgm:pt modelId="{B84A15AE-7EB8-46A6-BDCF-99D31BBB517C}" type="pres">
      <dgm:prSet presAssocID="{DF4C7D92-0B71-452A-BDD0-FB5CBAC58013}" presName="connTx" presStyleLbl="parChTrans1D2" presStyleIdx="2" presStyleCnt="3"/>
      <dgm:spPr/>
    </dgm:pt>
    <dgm:pt modelId="{C36113B3-4A49-47D9-81FD-6514856FEEDA}" type="pres">
      <dgm:prSet presAssocID="{8FE992E2-3568-4F25-9A73-5DE1F3CC7C5E}" presName="root2" presStyleCnt="0"/>
      <dgm:spPr/>
    </dgm:pt>
    <dgm:pt modelId="{0273FAE8-8E75-4661-A3B0-EFA347B35918}" type="pres">
      <dgm:prSet presAssocID="{8FE992E2-3568-4F25-9A73-5DE1F3CC7C5E}" presName="LevelTwoTextNode" presStyleLbl="node2" presStyleIdx="2" presStyleCnt="3">
        <dgm:presLayoutVars>
          <dgm:chPref val="3"/>
        </dgm:presLayoutVars>
      </dgm:prSet>
      <dgm:spPr/>
    </dgm:pt>
    <dgm:pt modelId="{467164DD-76AA-45AC-9E3F-668575D54A66}" type="pres">
      <dgm:prSet presAssocID="{8FE992E2-3568-4F25-9A73-5DE1F3CC7C5E}" presName="level3hierChild" presStyleCnt="0"/>
      <dgm:spPr/>
    </dgm:pt>
  </dgm:ptLst>
  <dgm:cxnLst>
    <dgm:cxn modelId="{51FEF00F-743C-4469-8DD1-06E5960876A1}" srcId="{2867594A-5022-4073-92FA-C9828E16E4BF}" destId="{957790A6-B217-45AD-8E69-2AAD4BD900FF}" srcOrd="1" destOrd="0" parTransId="{1B5BF4B4-BBD6-4B6C-BACF-A7058656C008}" sibTransId="{F86D78EF-B6A4-47B7-960F-E7856975E913}"/>
    <dgm:cxn modelId="{49625714-A567-444C-BEAC-1AE36D9A4208}" type="presOf" srcId="{B769FF4A-5285-4106-AF48-1E9219C4AEFF}" destId="{63E7B0D5-CAFD-4EE5-B0D2-59995CEAB7BA}" srcOrd="1" destOrd="0" presId="urn:microsoft.com/office/officeart/2005/8/layout/hierarchy2"/>
    <dgm:cxn modelId="{5D76535D-4011-473E-8459-8C1CBDCD9B94}" srcId="{90551554-ED0E-4647-AD25-9570F2E875E5}" destId="{2867594A-5022-4073-92FA-C9828E16E4BF}" srcOrd="0" destOrd="0" parTransId="{20A2CE56-2FB5-48DF-B518-A94DC4245BF2}" sibTransId="{1427AE6E-C705-481F-9E2A-EE8CB2D86167}"/>
    <dgm:cxn modelId="{0B7B476A-814B-490A-A50E-C5B6F9663427}" type="presOf" srcId="{957790A6-B217-45AD-8E69-2AAD4BD900FF}" destId="{17807FBE-A45E-4003-B68C-8C34EB68079E}" srcOrd="0" destOrd="0" presId="urn:microsoft.com/office/officeart/2005/8/layout/hierarchy2"/>
    <dgm:cxn modelId="{24C50F54-92CC-4CFC-9CA3-70E227EBCEE5}" type="presOf" srcId="{8FE992E2-3568-4F25-9A73-5DE1F3CC7C5E}" destId="{0273FAE8-8E75-4661-A3B0-EFA347B35918}" srcOrd="0" destOrd="0" presId="urn:microsoft.com/office/officeart/2005/8/layout/hierarchy2"/>
    <dgm:cxn modelId="{14296982-476C-4653-8C3D-8B0D57BA109B}" type="presOf" srcId="{DF4C7D92-0B71-452A-BDD0-FB5CBAC58013}" destId="{8A6B9B6C-A7EE-4F56-B55D-C4CBFD1B524C}" srcOrd="0" destOrd="0" presId="urn:microsoft.com/office/officeart/2005/8/layout/hierarchy2"/>
    <dgm:cxn modelId="{AAE29696-2418-4ED2-A91D-D42A6444D7C0}" type="presOf" srcId="{1B5BF4B4-BBD6-4B6C-BACF-A7058656C008}" destId="{C7D4F287-D981-43A0-8870-034AA6697515}" srcOrd="1" destOrd="0" presId="urn:microsoft.com/office/officeart/2005/8/layout/hierarchy2"/>
    <dgm:cxn modelId="{67050F9B-A026-4AC2-8BCD-099034854F6E}" type="presOf" srcId="{1B5BF4B4-BBD6-4B6C-BACF-A7058656C008}" destId="{5FECD28C-EDD9-4A93-9405-E482F9B32A72}" srcOrd="0" destOrd="0" presId="urn:microsoft.com/office/officeart/2005/8/layout/hierarchy2"/>
    <dgm:cxn modelId="{56C596AA-AB15-400D-BF64-FF05C00A6032}" type="presOf" srcId="{90551554-ED0E-4647-AD25-9570F2E875E5}" destId="{A06C7AF6-C6D5-4588-817E-34FA2E8FC59A}" srcOrd="0" destOrd="0" presId="urn:microsoft.com/office/officeart/2005/8/layout/hierarchy2"/>
    <dgm:cxn modelId="{F47A18AB-9EC4-4675-BE0C-7783330A48E3}" srcId="{2867594A-5022-4073-92FA-C9828E16E4BF}" destId="{D9A61D8C-2EC8-4900-9F22-C49303B5BC1C}" srcOrd="0" destOrd="0" parTransId="{B769FF4A-5285-4106-AF48-1E9219C4AEFF}" sibTransId="{53F5DEA6-D6C4-4B6D-881A-FF6C27DE4648}"/>
    <dgm:cxn modelId="{EFCC3EB0-9AA5-47D1-9E46-77C22137308A}" srcId="{2867594A-5022-4073-92FA-C9828E16E4BF}" destId="{8FE992E2-3568-4F25-9A73-5DE1F3CC7C5E}" srcOrd="2" destOrd="0" parTransId="{DF4C7D92-0B71-452A-BDD0-FB5CBAC58013}" sibTransId="{ED8CE380-B1DE-4250-86DF-5F94BE7088F4}"/>
    <dgm:cxn modelId="{5B5558C6-A13B-4907-B1C2-59CC867E7727}" type="presOf" srcId="{DF4C7D92-0B71-452A-BDD0-FB5CBAC58013}" destId="{B84A15AE-7EB8-46A6-BDCF-99D31BBB517C}" srcOrd="1" destOrd="0" presId="urn:microsoft.com/office/officeart/2005/8/layout/hierarchy2"/>
    <dgm:cxn modelId="{B956FDF3-9EE2-4D6D-9D38-7FFD1D4D90BD}" type="presOf" srcId="{B769FF4A-5285-4106-AF48-1E9219C4AEFF}" destId="{4041D908-C36F-418E-9E2B-E1A5FC9A5561}" srcOrd="0" destOrd="0" presId="urn:microsoft.com/office/officeart/2005/8/layout/hierarchy2"/>
    <dgm:cxn modelId="{0857E0F5-B44D-4EC2-AE7D-97A7F87CF119}" type="presOf" srcId="{D9A61D8C-2EC8-4900-9F22-C49303B5BC1C}" destId="{99588CE0-D9F0-4F24-A3DE-6AA95D2DC516}" srcOrd="0" destOrd="0" presId="urn:microsoft.com/office/officeart/2005/8/layout/hierarchy2"/>
    <dgm:cxn modelId="{9F1C7EFD-CF85-45DE-91EC-302B5F97E780}" type="presOf" srcId="{2867594A-5022-4073-92FA-C9828E16E4BF}" destId="{4788BDB5-D7BF-41CA-B95F-17AC3B030660}" srcOrd="0" destOrd="0" presId="urn:microsoft.com/office/officeart/2005/8/layout/hierarchy2"/>
    <dgm:cxn modelId="{71FAFC19-73E2-4B3D-8650-ECC53D7904BF}" type="presParOf" srcId="{A06C7AF6-C6D5-4588-817E-34FA2E8FC59A}" destId="{267ED3DF-49B4-4994-BD40-4ECC66CFADD7}" srcOrd="0" destOrd="0" presId="urn:microsoft.com/office/officeart/2005/8/layout/hierarchy2"/>
    <dgm:cxn modelId="{D135269D-0CFF-4F4F-BAD7-5BF5ED03A269}" type="presParOf" srcId="{267ED3DF-49B4-4994-BD40-4ECC66CFADD7}" destId="{4788BDB5-D7BF-41CA-B95F-17AC3B030660}" srcOrd="0" destOrd="0" presId="urn:microsoft.com/office/officeart/2005/8/layout/hierarchy2"/>
    <dgm:cxn modelId="{43966359-5E72-45F9-BBB3-51BAA0590275}" type="presParOf" srcId="{267ED3DF-49B4-4994-BD40-4ECC66CFADD7}" destId="{3ECEDC7F-F841-4369-85A3-4AAEAF3DCC97}" srcOrd="1" destOrd="0" presId="urn:microsoft.com/office/officeart/2005/8/layout/hierarchy2"/>
    <dgm:cxn modelId="{79ACAF2C-F10B-457A-BA86-2FA8AFB44BFB}" type="presParOf" srcId="{3ECEDC7F-F841-4369-85A3-4AAEAF3DCC97}" destId="{4041D908-C36F-418E-9E2B-E1A5FC9A5561}" srcOrd="0" destOrd="0" presId="urn:microsoft.com/office/officeart/2005/8/layout/hierarchy2"/>
    <dgm:cxn modelId="{EC3E403C-1772-48E3-9D65-5D802A8C182D}" type="presParOf" srcId="{4041D908-C36F-418E-9E2B-E1A5FC9A5561}" destId="{63E7B0D5-CAFD-4EE5-B0D2-59995CEAB7BA}" srcOrd="0" destOrd="0" presId="urn:microsoft.com/office/officeart/2005/8/layout/hierarchy2"/>
    <dgm:cxn modelId="{78DF2BA3-4CB5-4308-8498-ADBDDCDF3292}" type="presParOf" srcId="{3ECEDC7F-F841-4369-85A3-4AAEAF3DCC97}" destId="{13903E0B-847E-4C1F-AEE9-9C21A4800F92}" srcOrd="1" destOrd="0" presId="urn:microsoft.com/office/officeart/2005/8/layout/hierarchy2"/>
    <dgm:cxn modelId="{55623EDD-4FB6-418C-B6D3-B0407DAED59F}" type="presParOf" srcId="{13903E0B-847E-4C1F-AEE9-9C21A4800F92}" destId="{99588CE0-D9F0-4F24-A3DE-6AA95D2DC516}" srcOrd="0" destOrd="0" presId="urn:microsoft.com/office/officeart/2005/8/layout/hierarchy2"/>
    <dgm:cxn modelId="{C70E6492-2EFC-4058-A586-5FDA8AA4C74B}" type="presParOf" srcId="{13903E0B-847E-4C1F-AEE9-9C21A4800F92}" destId="{7810A992-0342-48F1-8F3F-6C54E5898033}" srcOrd="1" destOrd="0" presId="urn:microsoft.com/office/officeart/2005/8/layout/hierarchy2"/>
    <dgm:cxn modelId="{16A83760-B095-44DC-8AFE-92E44738DD3C}" type="presParOf" srcId="{3ECEDC7F-F841-4369-85A3-4AAEAF3DCC97}" destId="{5FECD28C-EDD9-4A93-9405-E482F9B32A72}" srcOrd="2" destOrd="0" presId="urn:microsoft.com/office/officeart/2005/8/layout/hierarchy2"/>
    <dgm:cxn modelId="{8155049C-FC6F-4765-8B66-1601D0A19A2C}" type="presParOf" srcId="{5FECD28C-EDD9-4A93-9405-E482F9B32A72}" destId="{C7D4F287-D981-43A0-8870-034AA6697515}" srcOrd="0" destOrd="0" presId="urn:microsoft.com/office/officeart/2005/8/layout/hierarchy2"/>
    <dgm:cxn modelId="{82BAF127-24DA-430E-A755-3089C01EFDD5}" type="presParOf" srcId="{3ECEDC7F-F841-4369-85A3-4AAEAF3DCC97}" destId="{9114405B-ABA9-4796-AE94-98D5DEACED48}" srcOrd="3" destOrd="0" presId="urn:microsoft.com/office/officeart/2005/8/layout/hierarchy2"/>
    <dgm:cxn modelId="{62F44D2F-E0EA-4A8D-AD3C-3EAD6098CE10}" type="presParOf" srcId="{9114405B-ABA9-4796-AE94-98D5DEACED48}" destId="{17807FBE-A45E-4003-B68C-8C34EB68079E}" srcOrd="0" destOrd="0" presId="urn:microsoft.com/office/officeart/2005/8/layout/hierarchy2"/>
    <dgm:cxn modelId="{5B1B4804-DB83-40BA-BF62-E809AA6E304E}" type="presParOf" srcId="{9114405B-ABA9-4796-AE94-98D5DEACED48}" destId="{6AB81626-CDDA-449B-9F33-656E7A2FB6BD}" srcOrd="1" destOrd="0" presId="urn:microsoft.com/office/officeart/2005/8/layout/hierarchy2"/>
    <dgm:cxn modelId="{AFC58BF3-BE31-4F31-99D4-B9569413F801}" type="presParOf" srcId="{3ECEDC7F-F841-4369-85A3-4AAEAF3DCC97}" destId="{8A6B9B6C-A7EE-4F56-B55D-C4CBFD1B524C}" srcOrd="4" destOrd="0" presId="urn:microsoft.com/office/officeart/2005/8/layout/hierarchy2"/>
    <dgm:cxn modelId="{A7169FEC-26A4-48E1-AD38-EF32BCD140BB}" type="presParOf" srcId="{8A6B9B6C-A7EE-4F56-B55D-C4CBFD1B524C}" destId="{B84A15AE-7EB8-46A6-BDCF-99D31BBB517C}" srcOrd="0" destOrd="0" presId="urn:microsoft.com/office/officeart/2005/8/layout/hierarchy2"/>
    <dgm:cxn modelId="{D1B1A204-3FFE-4B35-BE0A-A1E52755D43C}" type="presParOf" srcId="{3ECEDC7F-F841-4369-85A3-4AAEAF3DCC97}" destId="{C36113B3-4A49-47D9-81FD-6514856FEEDA}" srcOrd="5" destOrd="0" presId="urn:microsoft.com/office/officeart/2005/8/layout/hierarchy2"/>
    <dgm:cxn modelId="{F1234238-D4A8-40BB-B0F3-D371984EAF4B}" type="presParOf" srcId="{C36113B3-4A49-47D9-81FD-6514856FEEDA}" destId="{0273FAE8-8E75-4661-A3B0-EFA347B35918}" srcOrd="0" destOrd="0" presId="urn:microsoft.com/office/officeart/2005/8/layout/hierarchy2"/>
    <dgm:cxn modelId="{7464B7AF-C59B-4C4C-864D-1B0BE1DD8E21}" type="presParOf" srcId="{C36113B3-4A49-47D9-81FD-6514856FEEDA}" destId="{467164DD-76AA-45AC-9E3F-668575D54A66}"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3F4F6D9-8A0B-428E-B0DC-EAD2DCB824DB}"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46FA93AB-AC02-4735-9B75-1DBEBD6B20EA}">
      <dgm:prSet/>
      <dgm:spPr/>
      <dgm:t>
        <a:bodyPr/>
        <a:lstStyle/>
        <a:p>
          <a:r>
            <a:rPr lang="en-GB" b="1" dirty="0">
              <a:latin typeface="Arial" panose="020B0604020202020204" pitchFamily="34" charset="0"/>
              <a:cs typeface="Arial" panose="020B0604020202020204" pitchFamily="34" charset="0"/>
            </a:rPr>
            <a:t>CCT software </a:t>
          </a:r>
          <a:r>
            <a:rPr lang="en-GB" dirty="0">
              <a:latin typeface="Arial" panose="020B0604020202020204" pitchFamily="34" charset="0"/>
              <a:cs typeface="Arial" panose="020B0604020202020204" pitchFamily="34" charset="0"/>
            </a:rPr>
            <a:t>delivers the GED test with some advantages over the standard software install. </a:t>
          </a:r>
          <a:endParaRPr lang="en-US" dirty="0">
            <a:latin typeface="Arial" panose="020B0604020202020204" pitchFamily="34" charset="0"/>
            <a:cs typeface="Arial" panose="020B0604020202020204" pitchFamily="34" charset="0"/>
          </a:endParaRPr>
        </a:p>
      </dgm:t>
    </dgm:pt>
    <dgm:pt modelId="{3E1300A6-8AD8-43D6-8440-D9002AF75D78}" type="parTrans" cxnId="{F22C3D67-71BC-4F8C-BFCD-BA235B05C665}">
      <dgm:prSet/>
      <dgm:spPr/>
      <dgm:t>
        <a:bodyPr/>
        <a:lstStyle/>
        <a:p>
          <a:endParaRPr lang="en-US"/>
        </a:p>
      </dgm:t>
    </dgm:pt>
    <dgm:pt modelId="{F562CD9B-36F6-46D7-A32C-A6EB8A40E744}" type="sibTrans" cxnId="{F22C3D67-71BC-4F8C-BFCD-BA235B05C665}">
      <dgm:prSet/>
      <dgm:spPr/>
      <dgm:t>
        <a:bodyPr/>
        <a:lstStyle/>
        <a:p>
          <a:endParaRPr lang="en-US"/>
        </a:p>
      </dgm:t>
    </dgm:pt>
    <dgm:pt modelId="{08290D6F-31EA-4A51-A2FE-6F751A5E1B46}">
      <dgm:prSet/>
      <dgm:spPr/>
      <dgm:t>
        <a:bodyPr/>
        <a:lstStyle/>
        <a:p>
          <a:r>
            <a:rPr lang="en-GB" dirty="0">
              <a:latin typeface="Arial" panose="020B0604020202020204" pitchFamily="34" charset="0"/>
              <a:cs typeface="Arial" panose="020B0604020202020204" pitchFamily="34" charset="0"/>
            </a:rPr>
            <a:t>CCT software install is </a:t>
          </a:r>
          <a:r>
            <a:rPr lang="en-GB" b="1" dirty="0">
              <a:latin typeface="Arial" panose="020B0604020202020204" pitchFamily="34" charset="0"/>
              <a:cs typeface="Arial" panose="020B0604020202020204" pitchFamily="34" charset="0"/>
            </a:rPr>
            <a:t>faster to install </a:t>
          </a:r>
          <a:r>
            <a:rPr lang="en-GB" dirty="0">
              <a:latin typeface="Arial" panose="020B0604020202020204" pitchFamily="34" charset="0"/>
              <a:cs typeface="Arial" panose="020B0604020202020204" pitchFamily="34" charset="0"/>
            </a:rPr>
            <a:t>than the standard software.</a:t>
          </a:r>
          <a:endParaRPr lang="en-US" dirty="0">
            <a:latin typeface="Arial" panose="020B0604020202020204" pitchFamily="34" charset="0"/>
            <a:cs typeface="Arial" panose="020B0604020202020204" pitchFamily="34" charset="0"/>
          </a:endParaRPr>
        </a:p>
      </dgm:t>
    </dgm:pt>
    <dgm:pt modelId="{68038BDF-6082-4C87-B0CD-54B42C42410F}" type="parTrans" cxnId="{4C89E3D2-17E9-4169-ADEF-3F135A62D06E}">
      <dgm:prSet/>
      <dgm:spPr/>
      <dgm:t>
        <a:bodyPr/>
        <a:lstStyle/>
        <a:p>
          <a:endParaRPr lang="en-US"/>
        </a:p>
      </dgm:t>
    </dgm:pt>
    <dgm:pt modelId="{B5690E02-ADDC-479B-8A0A-FA0E91E56D9B}" type="sibTrans" cxnId="{4C89E3D2-17E9-4169-ADEF-3F135A62D06E}">
      <dgm:prSet/>
      <dgm:spPr/>
      <dgm:t>
        <a:bodyPr/>
        <a:lstStyle/>
        <a:p>
          <a:endParaRPr lang="en-US"/>
        </a:p>
      </dgm:t>
    </dgm:pt>
    <dgm:pt modelId="{47DD8DD1-D6C8-4581-8082-29C4669F34B8}">
      <dgm:prSet/>
      <dgm:spPr/>
      <dgm:t>
        <a:bodyPr/>
        <a:lstStyle/>
        <a:p>
          <a:r>
            <a:rPr lang="en-GB" dirty="0">
              <a:latin typeface="Arial" panose="020B0604020202020204" pitchFamily="34" charset="0"/>
              <a:cs typeface="Arial" panose="020B0604020202020204" pitchFamily="34" charset="0"/>
            </a:rPr>
            <a:t>CCT </a:t>
          </a:r>
          <a:r>
            <a:rPr lang="en-GB" b="1" dirty="0">
              <a:latin typeface="Arial" panose="020B0604020202020204" pitchFamily="34" charset="0"/>
              <a:cs typeface="Arial" panose="020B0604020202020204" pitchFamily="34" charset="0"/>
            </a:rPr>
            <a:t>functions as a server </a:t>
          </a:r>
          <a:r>
            <a:rPr lang="en-GB" dirty="0">
              <a:latin typeface="Arial" panose="020B0604020202020204" pitchFamily="34" charset="0"/>
              <a:cs typeface="Arial" panose="020B0604020202020204" pitchFamily="34" charset="0"/>
            </a:rPr>
            <a:t>in large testing </a:t>
          </a:r>
          <a:r>
            <a:rPr lang="en-GB" dirty="0" err="1">
              <a:latin typeface="Arial" panose="020B0604020202020204" pitchFamily="34" charset="0"/>
              <a:cs typeface="Arial" panose="020B0604020202020204" pitchFamily="34" charset="0"/>
            </a:rPr>
            <a:t>centers</a:t>
          </a:r>
          <a:r>
            <a:rPr lang="en-GB" dirty="0">
              <a:latin typeface="Arial" panose="020B0604020202020204" pitchFamily="34" charset="0"/>
              <a:cs typeface="Arial" panose="020B0604020202020204" pitchFamily="34" charset="0"/>
            </a:rPr>
            <a:t> with 15 or more computers. </a:t>
          </a:r>
          <a:endParaRPr lang="en-US" dirty="0">
            <a:latin typeface="Arial" panose="020B0604020202020204" pitchFamily="34" charset="0"/>
            <a:cs typeface="Arial" panose="020B0604020202020204" pitchFamily="34" charset="0"/>
          </a:endParaRPr>
        </a:p>
      </dgm:t>
    </dgm:pt>
    <dgm:pt modelId="{F3D6B5DA-2172-4DCE-9501-45B0CD5F1136}" type="parTrans" cxnId="{26602134-3A44-4001-B6E5-FD74CFDA6D93}">
      <dgm:prSet/>
      <dgm:spPr/>
      <dgm:t>
        <a:bodyPr/>
        <a:lstStyle/>
        <a:p>
          <a:endParaRPr lang="en-US"/>
        </a:p>
      </dgm:t>
    </dgm:pt>
    <dgm:pt modelId="{5901B969-B053-4D45-8598-4D903BFB7A62}" type="sibTrans" cxnId="{26602134-3A44-4001-B6E5-FD74CFDA6D93}">
      <dgm:prSet/>
      <dgm:spPr/>
      <dgm:t>
        <a:bodyPr/>
        <a:lstStyle/>
        <a:p>
          <a:endParaRPr lang="en-US"/>
        </a:p>
      </dgm:t>
    </dgm:pt>
    <dgm:pt modelId="{79EF7565-1807-4BB6-9BFC-7D4CA0B1CA66}">
      <dgm:prSet/>
      <dgm:spPr/>
      <dgm:t>
        <a:bodyPr/>
        <a:lstStyle/>
        <a:p>
          <a:r>
            <a:rPr lang="en-GB">
              <a:latin typeface="Arial" panose="020B0604020202020204" pitchFamily="34" charset="0"/>
              <a:cs typeface="Arial" panose="020B0604020202020204" pitchFamily="34" charset="0"/>
            </a:rPr>
            <a:t>Software updates are handled </a:t>
          </a:r>
          <a:r>
            <a:rPr lang="en-GB" b="1">
              <a:latin typeface="Arial" panose="020B0604020202020204" pitchFamily="34" charset="0"/>
              <a:cs typeface="Arial" panose="020B0604020202020204" pitchFamily="34" charset="0"/>
            </a:rPr>
            <a:t>via the cloud </a:t>
          </a:r>
          <a:r>
            <a:rPr lang="en-GB">
              <a:latin typeface="Arial" panose="020B0604020202020204" pitchFamily="34" charset="0"/>
              <a:cs typeface="Arial" panose="020B0604020202020204" pitchFamily="34" charset="0"/>
            </a:rPr>
            <a:t>(not manually).</a:t>
          </a:r>
          <a:endParaRPr lang="en-US">
            <a:latin typeface="Arial" panose="020B0604020202020204" pitchFamily="34" charset="0"/>
            <a:cs typeface="Arial" panose="020B0604020202020204" pitchFamily="34" charset="0"/>
          </a:endParaRPr>
        </a:p>
      </dgm:t>
    </dgm:pt>
    <dgm:pt modelId="{1A66F0A4-2823-4008-BD9C-58C98A69217C}" type="parTrans" cxnId="{5E08C63D-A74E-403A-B5AF-A7F4A96F2F60}">
      <dgm:prSet/>
      <dgm:spPr/>
      <dgm:t>
        <a:bodyPr/>
        <a:lstStyle/>
        <a:p>
          <a:endParaRPr lang="en-US"/>
        </a:p>
      </dgm:t>
    </dgm:pt>
    <dgm:pt modelId="{295D4A32-C42F-4D25-A709-D1A00E0254C3}" type="sibTrans" cxnId="{5E08C63D-A74E-403A-B5AF-A7F4A96F2F60}">
      <dgm:prSet/>
      <dgm:spPr/>
      <dgm:t>
        <a:bodyPr/>
        <a:lstStyle/>
        <a:p>
          <a:endParaRPr lang="en-US"/>
        </a:p>
      </dgm:t>
    </dgm:pt>
    <dgm:pt modelId="{7ACF077C-4365-4F2E-AC99-9FFD88528F34}">
      <dgm:prSet/>
      <dgm:spPr/>
      <dgm:t>
        <a:bodyPr/>
        <a:lstStyle/>
        <a:p>
          <a:r>
            <a:rPr lang="en-GB" dirty="0">
              <a:latin typeface="Arial" panose="020B0604020202020204" pitchFamily="34" charset="0"/>
              <a:cs typeface="Arial" panose="020B0604020202020204" pitchFamily="34" charset="0"/>
            </a:rPr>
            <a:t>Requires </a:t>
          </a:r>
          <a:r>
            <a:rPr lang="en-GB" b="1" dirty="0">
              <a:latin typeface="Arial" panose="020B0604020202020204" pitchFamily="34" charset="0"/>
              <a:cs typeface="Arial" panose="020B0604020202020204" pitchFamily="34" charset="0"/>
            </a:rPr>
            <a:t>internet connectivity </a:t>
          </a:r>
          <a:r>
            <a:rPr lang="en-GB" dirty="0">
              <a:latin typeface="Arial" panose="020B0604020202020204" pitchFamily="34" charset="0"/>
              <a:cs typeface="Arial" panose="020B0604020202020204" pitchFamily="34" charset="0"/>
            </a:rPr>
            <a:t>that is stable and reliable. </a:t>
          </a:r>
          <a:endParaRPr lang="en-US" dirty="0">
            <a:latin typeface="Arial" panose="020B0604020202020204" pitchFamily="34" charset="0"/>
            <a:cs typeface="Arial" panose="020B0604020202020204" pitchFamily="34" charset="0"/>
          </a:endParaRPr>
        </a:p>
      </dgm:t>
    </dgm:pt>
    <dgm:pt modelId="{7ADDF56D-525E-41DD-9DE5-9A6699990384}" type="parTrans" cxnId="{B1201950-FA8D-4FDA-9AE7-66AE2721FFC3}">
      <dgm:prSet/>
      <dgm:spPr/>
      <dgm:t>
        <a:bodyPr/>
        <a:lstStyle/>
        <a:p>
          <a:endParaRPr lang="en-US"/>
        </a:p>
      </dgm:t>
    </dgm:pt>
    <dgm:pt modelId="{D86351C4-5DED-4E81-AE00-65AF22B0E537}" type="sibTrans" cxnId="{B1201950-FA8D-4FDA-9AE7-66AE2721FFC3}">
      <dgm:prSet/>
      <dgm:spPr/>
      <dgm:t>
        <a:bodyPr/>
        <a:lstStyle/>
        <a:p>
          <a:endParaRPr lang="en-US"/>
        </a:p>
      </dgm:t>
    </dgm:pt>
    <dgm:pt modelId="{70B87CF2-A61B-481A-8E0E-66047E6F8FEE}">
      <dgm:prSet/>
      <dgm:spPr/>
      <dgm:t>
        <a:bodyPr/>
        <a:lstStyle/>
        <a:p>
          <a:r>
            <a:rPr lang="en-GB" dirty="0">
              <a:latin typeface="Arial" panose="020B0604020202020204" pitchFamily="34" charset="0"/>
              <a:cs typeface="Arial" panose="020B0604020202020204" pitchFamily="34" charset="0"/>
            </a:rPr>
            <a:t>You must be a </a:t>
          </a:r>
          <a:r>
            <a:rPr lang="en-GB" b="1" dirty="0">
              <a:latin typeface="Arial" panose="020B0604020202020204" pitchFamily="34" charset="0"/>
              <a:cs typeface="Arial" panose="020B0604020202020204" pitchFamily="34" charset="0"/>
            </a:rPr>
            <a:t>GED Only </a:t>
          </a:r>
          <a:r>
            <a:rPr lang="en-GB" dirty="0" err="1">
              <a:latin typeface="Arial" panose="020B0604020202020204" pitchFamily="34" charset="0"/>
              <a:cs typeface="Arial" panose="020B0604020202020204" pitchFamily="34" charset="0"/>
            </a:rPr>
            <a:t>center</a:t>
          </a:r>
          <a:r>
            <a:rPr lang="en-GB" dirty="0">
              <a:latin typeface="Arial" panose="020B0604020202020204" pitchFamily="34" charset="0"/>
              <a:cs typeface="Arial" panose="020B0604020202020204" pitchFamily="34" charset="0"/>
            </a:rPr>
            <a:t> in order to go the CCT route. </a:t>
          </a:r>
          <a:endParaRPr lang="en-US" dirty="0">
            <a:latin typeface="Arial" panose="020B0604020202020204" pitchFamily="34" charset="0"/>
            <a:cs typeface="Arial" panose="020B0604020202020204" pitchFamily="34" charset="0"/>
          </a:endParaRPr>
        </a:p>
      </dgm:t>
    </dgm:pt>
    <dgm:pt modelId="{481AEFA7-8E3D-49CA-BBBE-737F9AB89808}" type="parTrans" cxnId="{CCA2039C-6343-45D8-87D2-176C049AEDE2}">
      <dgm:prSet/>
      <dgm:spPr/>
      <dgm:t>
        <a:bodyPr/>
        <a:lstStyle/>
        <a:p>
          <a:endParaRPr lang="en-US"/>
        </a:p>
      </dgm:t>
    </dgm:pt>
    <dgm:pt modelId="{8BCD54FB-9920-49CA-BB1F-C29983B0AD49}" type="sibTrans" cxnId="{CCA2039C-6343-45D8-87D2-176C049AEDE2}">
      <dgm:prSet/>
      <dgm:spPr/>
      <dgm:t>
        <a:bodyPr/>
        <a:lstStyle/>
        <a:p>
          <a:endParaRPr lang="en-US"/>
        </a:p>
      </dgm:t>
    </dgm:pt>
    <dgm:pt modelId="{F4FE8C67-8D42-4DF4-B3A6-2BA528733BC9}" type="pres">
      <dgm:prSet presAssocID="{53F4F6D9-8A0B-428E-B0DC-EAD2DCB824DB}" presName="Name0" presStyleCnt="0">
        <dgm:presLayoutVars>
          <dgm:dir/>
          <dgm:animLvl val="lvl"/>
          <dgm:resizeHandles val="exact"/>
        </dgm:presLayoutVars>
      </dgm:prSet>
      <dgm:spPr/>
    </dgm:pt>
    <dgm:pt modelId="{40BF2346-6ED8-4D84-989B-3B3497535351}" type="pres">
      <dgm:prSet presAssocID="{46FA93AB-AC02-4735-9B75-1DBEBD6B20EA}" presName="linNode" presStyleCnt="0"/>
      <dgm:spPr/>
    </dgm:pt>
    <dgm:pt modelId="{ADBC990D-7AD0-4540-9C14-5244F1FD386D}" type="pres">
      <dgm:prSet presAssocID="{46FA93AB-AC02-4735-9B75-1DBEBD6B20EA}" presName="parentText" presStyleLbl="node1" presStyleIdx="0" presStyleCnt="1" custScaleX="90608" custScaleY="94133">
        <dgm:presLayoutVars>
          <dgm:chMax val="1"/>
          <dgm:bulletEnabled val="1"/>
        </dgm:presLayoutVars>
      </dgm:prSet>
      <dgm:spPr/>
    </dgm:pt>
    <dgm:pt modelId="{2544FF8C-7995-4C64-9C6F-F688C8020690}" type="pres">
      <dgm:prSet presAssocID="{46FA93AB-AC02-4735-9B75-1DBEBD6B20EA}" presName="descendantText" presStyleLbl="alignAccFollowNode1" presStyleIdx="0" presStyleCnt="1">
        <dgm:presLayoutVars>
          <dgm:bulletEnabled val="1"/>
        </dgm:presLayoutVars>
      </dgm:prSet>
      <dgm:spPr/>
    </dgm:pt>
  </dgm:ptLst>
  <dgm:cxnLst>
    <dgm:cxn modelId="{4090561D-1A21-46B3-9897-623862DF9691}" type="presOf" srcId="{53F4F6D9-8A0B-428E-B0DC-EAD2DCB824DB}" destId="{F4FE8C67-8D42-4DF4-B3A6-2BA528733BC9}" srcOrd="0" destOrd="0" presId="urn:microsoft.com/office/officeart/2005/8/layout/vList5"/>
    <dgm:cxn modelId="{26602134-3A44-4001-B6E5-FD74CFDA6D93}" srcId="{46FA93AB-AC02-4735-9B75-1DBEBD6B20EA}" destId="{47DD8DD1-D6C8-4581-8082-29C4669F34B8}" srcOrd="1" destOrd="0" parTransId="{F3D6B5DA-2172-4DCE-9501-45B0CD5F1136}" sibTransId="{5901B969-B053-4D45-8598-4D903BFB7A62}"/>
    <dgm:cxn modelId="{5E08C63D-A74E-403A-B5AF-A7F4A96F2F60}" srcId="{46FA93AB-AC02-4735-9B75-1DBEBD6B20EA}" destId="{79EF7565-1807-4BB6-9BFC-7D4CA0B1CA66}" srcOrd="2" destOrd="0" parTransId="{1A66F0A4-2823-4008-BD9C-58C98A69217C}" sibTransId="{295D4A32-C42F-4D25-A709-D1A00E0254C3}"/>
    <dgm:cxn modelId="{F22C3D67-71BC-4F8C-BFCD-BA235B05C665}" srcId="{53F4F6D9-8A0B-428E-B0DC-EAD2DCB824DB}" destId="{46FA93AB-AC02-4735-9B75-1DBEBD6B20EA}" srcOrd="0" destOrd="0" parTransId="{3E1300A6-8AD8-43D6-8440-D9002AF75D78}" sibTransId="{F562CD9B-36F6-46D7-A32C-A6EB8A40E744}"/>
    <dgm:cxn modelId="{B1201950-FA8D-4FDA-9AE7-66AE2721FFC3}" srcId="{46FA93AB-AC02-4735-9B75-1DBEBD6B20EA}" destId="{7ACF077C-4365-4F2E-AC99-9FFD88528F34}" srcOrd="3" destOrd="0" parTransId="{7ADDF56D-525E-41DD-9DE5-9A6699990384}" sibTransId="{D86351C4-5DED-4E81-AE00-65AF22B0E537}"/>
    <dgm:cxn modelId="{2F49628B-05B3-4BBB-A18B-B5F09214F104}" type="presOf" srcId="{47DD8DD1-D6C8-4581-8082-29C4669F34B8}" destId="{2544FF8C-7995-4C64-9C6F-F688C8020690}" srcOrd="0" destOrd="1" presId="urn:microsoft.com/office/officeart/2005/8/layout/vList5"/>
    <dgm:cxn modelId="{8055DB8E-99B3-48AB-B2C9-3C197C6C4EF5}" type="presOf" srcId="{08290D6F-31EA-4A51-A2FE-6F751A5E1B46}" destId="{2544FF8C-7995-4C64-9C6F-F688C8020690}" srcOrd="0" destOrd="0" presId="urn:microsoft.com/office/officeart/2005/8/layout/vList5"/>
    <dgm:cxn modelId="{CCA2039C-6343-45D8-87D2-176C049AEDE2}" srcId="{46FA93AB-AC02-4735-9B75-1DBEBD6B20EA}" destId="{70B87CF2-A61B-481A-8E0E-66047E6F8FEE}" srcOrd="4" destOrd="0" parTransId="{481AEFA7-8E3D-49CA-BBBE-737F9AB89808}" sibTransId="{8BCD54FB-9920-49CA-BB1F-C29983B0AD49}"/>
    <dgm:cxn modelId="{9AAC92B5-E33E-42A0-A918-344D0962BA99}" type="presOf" srcId="{79EF7565-1807-4BB6-9BFC-7D4CA0B1CA66}" destId="{2544FF8C-7995-4C64-9C6F-F688C8020690}" srcOrd="0" destOrd="2" presId="urn:microsoft.com/office/officeart/2005/8/layout/vList5"/>
    <dgm:cxn modelId="{DA7BD2B6-E73B-415D-AD0D-ED795E48AB12}" type="presOf" srcId="{70B87CF2-A61B-481A-8E0E-66047E6F8FEE}" destId="{2544FF8C-7995-4C64-9C6F-F688C8020690}" srcOrd="0" destOrd="4" presId="urn:microsoft.com/office/officeart/2005/8/layout/vList5"/>
    <dgm:cxn modelId="{4C89E3D2-17E9-4169-ADEF-3F135A62D06E}" srcId="{46FA93AB-AC02-4735-9B75-1DBEBD6B20EA}" destId="{08290D6F-31EA-4A51-A2FE-6F751A5E1B46}" srcOrd="0" destOrd="0" parTransId="{68038BDF-6082-4C87-B0CD-54B42C42410F}" sibTransId="{B5690E02-ADDC-479B-8A0A-FA0E91E56D9B}"/>
    <dgm:cxn modelId="{480465EB-03C9-4B2C-A55A-A1C52F1C05AD}" type="presOf" srcId="{46FA93AB-AC02-4735-9B75-1DBEBD6B20EA}" destId="{ADBC990D-7AD0-4540-9C14-5244F1FD386D}" srcOrd="0" destOrd="0" presId="urn:microsoft.com/office/officeart/2005/8/layout/vList5"/>
    <dgm:cxn modelId="{E822ADFB-0808-40CA-8B0E-3D77B50837AA}" type="presOf" srcId="{7ACF077C-4365-4F2E-AC99-9FFD88528F34}" destId="{2544FF8C-7995-4C64-9C6F-F688C8020690}" srcOrd="0" destOrd="3" presId="urn:microsoft.com/office/officeart/2005/8/layout/vList5"/>
    <dgm:cxn modelId="{111EEC09-3E14-4F0B-8D9E-29B377D51624}" type="presParOf" srcId="{F4FE8C67-8D42-4DF4-B3A6-2BA528733BC9}" destId="{40BF2346-6ED8-4D84-989B-3B3497535351}" srcOrd="0" destOrd="0" presId="urn:microsoft.com/office/officeart/2005/8/layout/vList5"/>
    <dgm:cxn modelId="{9B963D99-0A9A-45AB-9195-B505CB170CF3}" type="presParOf" srcId="{40BF2346-6ED8-4D84-989B-3B3497535351}" destId="{ADBC990D-7AD0-4540-9C14-5244F1FD386D}" srcOrd="0" destOrd="0" presId="urn:microsoft.com/office/officeart/2005/8/layout/vList5"/>
    <dgm:cxn modelId="{B6755D3B-3976-4638-9198-AE1667640D21}" type="presParOf" srcId="{40BF2346-6ED8-4D84-989B-3B3497535351}" destId="{2544FF8C-7995-4C64-9C6F-F688C802069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54BE9F6-AB07-479A-AE4D-45EFCE5DE23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64E4AE5-78D8-466C-A852-D00E875D46FE}">
      <dgm:prSet/>
      <dgm:spPr/>
      <dgm:t>
        <a:bodyPr/>
        <a:lstStyle/>
        <a:p>
          <a:r>
            <a:rPr lang="en-US" b="0" i="0" dirty="0">
              <a:latin typeface="Arial" panose="020B0604020202020204" pitchFamily="34" charset="0"/>
              <a:cs typeface="Arial" panose="020B0604020202020204" pitchFamily="34" charset="0"/>
            </a:rPr>
            <a:t>We are currently in pilot mode </a:t>
          </a:r>
          <a:endParaRPr lang="en-US" dirty="0">
            <a:latin typeface="Arial" panose="020B0604020202020204" pitchFamily="34" charset="0"/>
            <a:cs typeface="Arial" panose="020B0604020202020204" pitchFamily="34" charset="0"/>
          </a:endParaRPr>
        </a:p>
      </dgm:t>
    </dgm:pt>
    <dgm:pt modelId="{434517E2-2B92-4C1B-8C2D-518F07AD6ACB}" type="parTrans" cxnId="{E0601886-195B-4932-A611-960458A6B564}">
      <dgm:prSet/>
      <dgm:spPr/>
      <dgm:t>
        <a:bodyPr/>
        <a:lstStyle/>
        <a:p>
          <a:endParaRPr lang="en-US"/>
        </a:p>
      </dgm:t>
    </dgm:pt>
    <dgm:pt modelId="{8EB9FCED-DE90-453A-B4D4-4F0BE565B4A5}" type="sibTrans" cxnId="{E0601886-195B-4932-A611-960458A6B564}">
      <dgm:prSet/>
      <dgm:spPr/>
      <dgm:t>
        <a:bodyPr/>
        <a:lstStyle/>
        <a:p>
          <a:endParaRPr lang="en-US"/>
        </a:p>
      </dgm:t>
    </dgm:pt>
    <dgm:pt modelId="{679552AB-C673-4E0A-8B53-501597157580}" type="pres">
      <dgm:prSet presAssocID="{154BE9F6-AB07-479A-AE4D-45EFCE5DE23E}" presName="linear" presStyleCnt="0">
        <dgm:presLayoutVars>
          <dgm:animLvl val="lvl"/>
          <dgm:resizeHandles val="exact"/>
        </dgm:presLayoutVars>
      </dgm:prSet>
      <dgm:spPr/>
    </dgm:pt>
    <dgm:pt modelId="{8775D093-096E-4EAC-B3B1-DD69BAC0EFF4}" type="pres">
      <dgm:prSet presAssocID="{164E4AE5-78D8-466C-A852-D00E875D46FE}" presName="parentText" presStyleLbl="node1" presStyleIdx="0" presStyleCnt="1" custLinFactNeighborX="-31895" custLinFactNeighborY="-26549">
        <dgm:presLayoutVars>
          <dgm:chMax val="0"/>
          <dgm:bulletEnabled val="1"/>
        </dgm:presLayoutVars>
      </dgm:prSet>
      <dgm:spPr/>
    </dgm:pt>
  </dgm:ptLst>
  <dgm:cxnLst>
    <dgm:cxn modelId="{057DCF2A-65D7-49AE-B47C-1717EE1D5DCE}" type="presOf" srcId="{164E4AE5-78D8-466C-A852-D00E875D46FE}" destId="{8775D093-096E-4EAC-B3B1-DD69BAC0EFF4}" srcOrd="0" destOrd="0" presId="urn:microsoft.com/office/officeart/2005/8/layout/vList2"/>
    <dgm:cxn modelId="{E0601886-195B-4932-A611-960458A6B564}" srcId="{154BE9F6-AB07-479A-AE4D-45EFCE5DE23E}" destId="{164E4AE5-78D8-466C-A852-D00E875D46FE}" srcOrd="0" destOrd="0" parTransId="{434517E2-2B92-4C1B-8C2D-518F07AD6ACB}" sibTransId="{8EB9FCED-DE90-453A-B4D4-4F0BE565B4A5}"/>
    <dgm:cxn modelId="{D560FDC1-8795-4705-BD19-C6BE32FA0694}" type="presOf" srcId="{154BE9F6-AB07-479A-AE4D-45EFCE5DE23E}" destId="{679552AB-C673-4E0A-8B53-501597157580}" srcOrd="0" destOrd="0" presId="urn:microsoft.com/office/officeart/2005/8/layout/vList2"/>
    <dgm:cxn modelId="{B3528B2E-C914-431D-8098-3D70E087755C}" type="presParOf" srcId="{679552AB-C673-4E0A-8B53-501597157580}" destId="{8775D093-096E-4EAC-B3B1-DD69BAC0EFF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B667C6-601D-430B-BCA3-65DE82A70539}">
      <dsp:nvSpPr>
        <dsp:cNvPr id="0" name=""/>
        <dsp:cNvSpPr/>
      </dsp:nvSpPr>
      <dsp:spPr>
        <a:xfrm>
          <a:off x="0" y="494"/>
          <a:ext cx="8513956" cy="11563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CCE0D9-AF32-4041-9205-901EB868DA36}">
      <dsp:nvSpPr>
        <dsp:cNvPr id="0" name=""/>
        <dsp:cNvSpPr/>
      </dsp:nvSpPr>
      <dsp:spPr>
        <a:xfrm>
          <a:off x="349804" y="260679"/>
          <a:ext cx="636008" cy="6360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E77531-FC9F-4D21-8CE8-27212FB5C1A8}">
      <dsp:nvSpPr>
        <dsp:cNvPr id="0" name=""/>
        <dsp:cNvSpPr/>
      </dsp:nvSpPr>
      <dsp:spPr>
        <a:xfrm>
          <a:off x="1335616" y="494"/>
          <a:ext cx="7178339" cy="11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83" tIns="122383" rIns="122383" bIns="122383"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Available in English and Spanish </a:t>
          </a:r>
        </a:p>
      </dsp:txBody>
      <dsp:txXfrm>
        <a:off x="1335616" y="494"/>
        <a:ext cx="7178339" cy="1156378"/>
      </dsp:txXfrm>
    </dsp:sp>
    <dsp:sp modelId="{CBB7CA2D-6F49-45EA-82A8-DE014C202EC2}">
      <dsp:nvSpPr>
        <dsp:cNvPr id="0" name=""/>
        <dsp:cNvSpPr/>
      </dsp:nvSpPr>
      <dsp:spPr>
        <a:xfrm>
          <a:off x="0" y="1445966"/>
          <a:ext cx="8513956" cy="11563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36A47F-A1E9-4AC8-B387-30F4133BF8F2}">
      <dsp:nvSpPr>
        <dsp:cNvPr id="0" name=""/>
        <dsp:cNvSpPr/>
      </dsp:nvSpPr>
      <dsp:spPr>
        <a:xfrm>
          <a:off x="349804" y="1706151"/>
          <a:ext cx="636008" cy="6360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7FF97AA-7359-4A75-A0DC-5DD09C44F1FD}">
      <dsp:nvSpPr>
        <dsp:cNvPr id="0" name=""/>
        <dsp:cNvSpPr/>
      </dsp:nvSpPr>
      <dsp:spPr>
        <a:xfrm>
          <a:off x="1335616" y="1445966"/>
          <a:ext cx="3831280" cy="11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83" tIns="122383" rIns="122383" bIns="122383"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A wide array of accommodations are available</a:t>
          </a:r>
        </a:p>
      </dsp:txBody>
      <dsp:txXfrm>
        <a:off x="1335616" y="1445966"/>
        <a:ext cx="3831280" cy="1156378"/>
      </dsp:txXfrm>
    </dsp:sp>
    <dsp:sp modelId="{DF41E0C8-CBF9-4763-8DC4-282790E08E77}">
      <dsp:nvSpPr>
        <dsp:cNvPr id="0" name=""/>
        <dsp:cNvSpPr/>
      </dsp:nvSpPr>
      <dsp:spPr>
        <a:xfrm>
          <a:off x="5166897" y="1445966"/>
          <a:ext cx="3347058" cy="11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83" tIns="122383" rIns="122383" bIns="122383"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Including extended time, additional breaks, reader/recorder, private room, screen reader (JAWS) and many more</a:t>
          </a:r>
        </a:p>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Visit the </a:t>
          </a:r>
          <a:r>
            <a:rPr lang="en-US" sz="1200" kern="1200" dirty="0">
              <a:latin typeface="Arial" panose="020B0604020202020204" pitchFamily="34" charset="0"/>
              <a:cs typeface="Arial" panose="020B0604020202020204" pitchFamily="34" charset="0"/>
              <a:hlinkClick xmlns:r="http://schemas.openxmlformats.org/officeDocument/2006/relationships" r:id="rId3"/>
            </a:rPr>
            <a:t>GEDTS Accommodations Information Page</a:t>
          </a:r>
          <a:endParaRPr lang="en-US" sz="1200" kern="1200" dirty="0">
            <a:latin typeface="Arial" panose="020B0604020202020204" pitchFamily="34" charset="0"/>
            <a:cs typeface="Arial" panose="020B0604020202020204" pitchFamily="34" charset="0"/>
          </a:endParaRPr>
        </a:p>
      </dsp:txBody>
      <dsp:txXfrm>
        <a:off x="5166897" y="1445966"/>
        <a:ext cx="3347058" cy="1156378"/>
      </dsp:txXfrm>
    </dsp:sp>
    <dsp:sp modelId="{5094DE83-15DA-4194-B089-F98941F2D05D}">
      <dsp:nvSpPr>
        <dsp:cNvPr id="0" name=""/>
        <dsp:cNvSpPr/>
      </dsp:nvSpPr>
      <dsp:spPr>
        <a:xfrm>
          <a:off x="0" y="2891439"/>
          <a:ext cx="8513956" cy="11563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02DE1E-CFDE-4ADB-9E83-1D4FA2DAA388}">
      <dsp:nvSpPr>
        <dsp:cNvPr id="0" name=""/>
        <dsp:cNvSpPr/>
      </dsp:nvSpPr>
      <dsp:spPr>
        <a:xfrm>
          <a:off x="349804" y="3151624"/>
          <a:ext cx="636008" cy="6360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3DE5E1-2078-4E47-8D50-AEFB2137BD35}">
      <dsp:nvSpPr>
        <dsp:cNvPr id="0" name=""/>
        <dsp:cNvSpPr/>
      </dsp:nvSpPr>
      <dsp:spPr>
        <a:xfrm>
          <a:off x="1335616" y="2891439"/>
          <a:ext cx="7178339" cy="11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83" tIns="122383" rIns="122383" bIns="122383"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The official GED</a:t>
          </a:r>
          <a:r>
            <a:rPr lang="en-US" sz="2300" kern="1200" spc="-75" baseline="30000" dirty="0">
              <a:latin typeface="Arial" panose="020B0604020202020204" pitchFamily="34" charset="0"/>
              <a:cs typeface="Arial" panose="020B0604020202020204" pitchFamily="34" charset="0"/>
            </a:rPr>
            <a:t>®</a:t>
          </a:r>
          <a:r>
            <a:rPr lang="en-US" sz="2300" kern="1200" dirty="0">
              <a:latin typeface="Arial" panose="020B0604020202020204" pitchFamily="34" charset="0"/>
              <a:cs typeface="Arial" panose="020B0604020202020204" pitchFamily="34" charset="0"/>
            </a:rPr>
            <a:t> Practice test is called the GED Ready</a:t>
          </a:r>
        </a:p>
      </dsp:txBody>
      <dsp:txXfrm>
        <a:off x="1335616" y="2891439"/>
        <a:ext cx="7178339" cy="11563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82F401-2C1E-4773-BAB5-D2EFA19B976A}">
      <dsp:nvSpPr>
        <dsp:cNvPr id="0" name=""/>
        <dsp:cNvSpPr/>
      </dsp:nvSpPr>
      <dsp:spPr>
        <a:xfrm>
          <a:off x="82972" y="574875"/>
          <a:ext cx="1105174" cy="110517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9A9896-BC7B-4F14-AA17-4EF730E15A2C}">
      <dsp:nvSpPr>
        <dsp:cNvPr id="0" name=""/>
        <dsp:cNvSpPr/>
      </dsp:nvSpPr>
      <dsp:spPr>
        <a:xfrm>
          <a:off x="315059" y="806961"/>
          <a:ext cx="641000" cy="641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EA4E83-43B8-411F-ACAC-3AEB675A338D}">
      <dsp:nvSpPr>
        <dsp:cNvPr id="0" name=""/>
        <dsp:cNvSpPr/>
      </dsp:nvSpPr>
      <dsp:spPr>
        <a:xfrm>
          <a:off x="1424969" y="574875"/>
          <a:ext cx="2605053" cy="110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latin typeface="Arial" panose="020B0604020202020204" pitchFamily="34" charset="0"/>
              <a:cs typeface="Arial" panose="020B0604020202020204" pitchFamily="34" charset="0"/>
            </a:rPr>
            <a:t>If a Tester will be released before they can test again at your facility you can ask if it is possible that they be allowed to test earlier</a:t>
          </a:r>
        </a:p>
      </dsp:txBody>
      <dsp:txXfrm>
        <a:off x="1424969" y="574875"/>
        <a:ext cx="2605053" cy="1105174"/>
      </dsp:txXfrm>
    </dsp:sp>
    <dsp:sp modelId="{F84123F0-8E1F-4C53-AD72-6CA7A210EA35}">
      <dsp:nvSpPr>
        <dsp:cNvPr id="0" name=""/>
        <dsp:cNvSpPr/>
      </dsp:nvSpPr>
      <dsp:spPr>
        <a:xfrm>
          <a:off x="4483933" y="574875"/>
          <a:ext cx="1105174" cy="110517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01C528-4A9A-47B5-A711-079D5F9E3E7D}">
      <dsp:nvSpPr>
        <dsp:cNvPr id="0" name=""/>
        <dsp:cNvSpPr/>
      </dsp:nvSpPr>
      <dsp:spPr>
        <a:xfrm>
          <a:off x="4716019" y="806961"/>
          <a:ext cx="641000" cy="641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E38E81-4330-4CA0-A23A-76CAA49AB068}">
      <dsp:nvSpPr>
        <dsp:cNvPr id="0" name=""/>
        <dsp:cNvSpPr/>
      </dsp:nvSpPr>
      <dsp:spPr>
        <a:xfrm>
          <a:off x="5825930" y="574875"/>
          <a:ext cx="2605053" cy="110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latin typeface="Arial" panose="020B0604020202020204" pitchFamily="34" charset="0"/>
              <a:cs typeface="Arial" panose="020B0604020202020204" pitchFamily="34" charset="0"/>
            </a:rPr>
            <a:t>Send an email to </a:t>
          </a:r>
          <a:r>
            <a:rPr lang="en-US" sz="1200" b="1" kern="1200" dirty="0">
              <a:latin typeface="Arial" panose="020B0604020202020204" pitchFamily="34" charset="0"/>
              <a:cs typeface="Arial" panose="020B0604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Operations@GED.com</a:t>
          </a:r>
          <a:r>
            <a:rPr lang="en-US" sz="1200" b="1" kern="1200" dirty="0">
              <a:latin typeface="Arial" panose="020B0604020202020204" pitchFamily="34" charset="0"/>
              <a:cs typeface="Arial" panose="020B0604020202020204" pitchFamily="34" charset="0"/>
            </a:rPr>
            <a:t> with the reason for the request and a screenshot that shows the testing activity in the Tester’s GED account</a:t>
          </a:r>
        </a:p>
      </dsp:txBody>
      <dsp:txXfrm>
        <a:off x="5825930" y="574875"/>
        <a:ext cx="2605053" cy="1105174"/>
      </dsp:txXfrm>
    </dsp:sp>
    <dsp:sp modelId="{516325B6-E28E-47BE-8704-8E74685FB3C6}">
      <dsp:nvSpPr>
        <dsp:cNvPr id="0" name=""/>
        <dsp:cNvSpPr/>
      </dsp:nvSpPr>
      <dsp:spPr>
        <a:xfrm>
          <a:off x="82972" y="2368262"/>
          <a:ext cx="1105174" cy="110517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621F4D-2E3C-48E2-A06F-F9E182499BD7}">
      <dsp:nvSpPr>
        <dsp:cNvPr id="0" name=""/>
        <dsp:cNvSpPr/>
      </dsp:nvSpPr>
      <dsp:spPr>
        <a:xfrm>
          <a:off x="315059" y="2600349"/>
          <a:ext cx="641000" cy="641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61FA88-250C-4926-A69E-9DAE411D6284}">
      <dsp:nvSpPr>
        <dsp:cNvPr id="0" name=""/>
        <dsp:cNvSpPr/>
      </dsp:nvSpPr>
      <dsp:spPr>
        <a:xfrm>
          <a:off x="1424969" y="2368262"/>
          <a:ext cx="2605053" cy="110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latin typeface="Arial" panose="020B0604020202020204" pitchFamily="34" charset="0"/>
              <a:cs typeface="Arial" panose="020B0604020202020204" pitchFamily="34" charset="0"/>
            </a:rPr>
            <a:t>Be sure to include the Tester’s first and last name as well as their GED ID number</a:t>
          </a:r>
        </a:p>
      </dsp:txBody>
      <dsp:txXfrm>
        <a:off x="1424969" y="2368262"/>
        <a:ext cx="2605053" cy="1105174"/>
      </dsp:txXfrm>
    </dsp:sp>
    <dsp:sp modelId="{6B5CF4AC-1C21-406E-8B2D-73AA76196958}">
      <dsp:nvSpPr>
        <dsp:cNvPr id="0" name=""/>
        <dsp:cNvSpPr/>
      </dsp:nvSpPr>
      <dsp:spPr>
        <a:xfrm>
          <a:off x="4483933" y="2368262"/>
          <a:ext cx="1105174" cy="1105174"/>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3B0CC6-128C-413E-8949-5BAA6DF8B784}">
      <dsp:nvSpPr>
        <dsp:cNvPr id="0" name=""/>
        <dsp:cNvSpPr/>
      </dsp:nvSpPr>
      <dsp:spPr>
        <a:xfrm>
          <a:off x="4716019" y="2600349"/>
          <a:ext cx="641000" cy="641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D9709A-CBE2-4F71-A9E0-C30495A12E61}">
      <dsp:nvSpPr>
        <dsp:cNvPr id="0" name=""/>
        <dsp:cNvSpPr/>
      </dsp:nvSpPr>
      <dsp:spPr>
        <a:xfrm>
          <a:off x="5825930" y="2368262"/>
          <a:ext cx="2605053" cy="11051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100000"/>
            </a:lnSpc>
            <a:spcBef>
              <a:spcPct val="0"/>
            </a:spcBef>
            <a:spcAft>
              <a:spcPct val="35000"/>
            </a:spcAft>
            <a:buNone/>
          </a:pPr>
          <a:r>
            <a:rPr lang="en-US" sz="1200" b="1" kern="1200" dirty="0">
              <a:latin typeface="Arial" panose="020B0604020202020204" pitchFamily="34" charset="0"/>
              <a:cs typeface="Arial" panose="020B0604020202020204" pitchFamily="34" charset="0"/>
            </a:rPr>
            <a:t>Be sure to state the date of their planned release</a:t>
          </a:r>
        </a:p>
      </dsp:txBody>
      <dsp:txXfrm>
        <a:off x="5825930" y="2368262"/>
        <a:ext cx="2605053" cy="11051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608314-B154-4608-A780-911909C4616F}">
      <dsp:nvSpPr>
        <dsp:cNvPr id="0" name=""/>
        <dsp:cNvSpPr/>
      </dsp:nvSpPr>
      <dsp:spPr>
        <a:xfrm>
          <a:off x="0" y="0"/>
          <a:ext cx="491928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6344B50-04F5-4B6C-BC22-FB9E7BE9F2D3}">
      <dsp:nvSpPr>
        <dsp:cNvPr id="0" name=""/>
        <dsp:cNvSpPr/>
      </dsp:nvSpPr>
      <dsp:spPr>
        <a:xfrm>
          <a:off x="0" y="0"/>
          <a:ext cx="4919284" cy="10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Arial" panose="020B0604020202020204" pitchFamily="34" charset="0"/>
              <a:cs typeface="Arial" panose="020B0604020202020204" pitchFamily="34" charset="0"/>
            </a:rPr>
            <a:t>When learners take a GED Ready, they get one of three colors associated with their Ready based on their score…</a:t>
          </a:r>
        </a:p>
      </dsp:txBody>
      <dsp:txXfrm>
        <a:off x="0" y="0"/>
        <a:ext cx="4919284" cy="1013223"/>
      </dsp:txXfrm>
    </dsp:sp>
    <dsp:sp modelId="{BE30273C-E596-45C5-BC38-556287DD5108}">
      <dsp:nvSpPr>
        <dsp:cNvPr id="0" name=""/>
        <dsp:cNvSpPr/>
      </dsp:nvSpPr>
      <dsp:spPr>
        <a:xfrm>
          <a:off x="0" y="1013223"/>
          <a:ext cx="491928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8FB8A7F-993D-4DD5-9727-C214D34B5559}">
      <dsp:nvSpPr>
        <dsp:cNvPr id="0" name=""/>
        <dsp:cNvSpPr/>
      </dsp:nvSpPr>
      <dsp:spPr>
        <a:xfrm>
          <a:off x="0" y="1013223"/>
          <a:ext cx="4919284" cy="10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solidFill>
                <a:srgbClr val="C00000"/>
              </a:solidFill>
              <a:latin typeface="Arial" panose="020B0604020202020204" pitchFamily="34" charset="0"/>
              <a:cs typeface="Arial" panose="020B0604020202020204" pitchFamily="34" charset="0"/>
            </a:rPr>
            <a:t>RED –</a:t>
          </a:r>
          <a:r>
            <a:rPr lang="en-US" sz="2100" b="1" kern="1200" dirty="0">
              <a:latin typeface="Arial" panose="020B0604020202020204" pitchFamily="34" charset="0"/>
              <a:cs typeface="Arial" panose="020B0604020202020204" pitchFamily="34" charset="0"/>
            </a:rPr>
            <a:t> </a:t>
          </a:r>
          <a:r>
            <a:rPr lang="en-US" sz="2100" kern="1200" dirty="0">
              <a:latin typeface="Arial" panose="020B0604020202020204" pitchFamily="34" charset="0"/>
              <a:cs typeface="Arial" panose="020B0604020202020204" pitchFamily="34" charset="0"/>
            </a:rPr>
            <a:t>scored below 135</a:t>
          </a:r>
        </a:p>
      </dsp:txBody>
      <dsp:txXfrm>
        <a:off x="0" y="1013223"/>
        <a:ext cx="4919284" cy="1013223"/>
      </dsp:txXfrm>
    </dsp:sp>
    <dsp:sp modelId="{ED1347D4-8EE3-4C3B-9B3F-834A1065DE79}">
      <dsp:nvSpPr>
        <dsp:cNvPr id="0" name=""/>
        <dsp:cNvSpPr/>
      </dsp:nvSpPr>
      <dsp:spPr>
        <a:xfrm>
          <a:off x="0" y="2026447"/>
          <a:ext cx="491928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F4057E9-881F-4D22-99E9-04F311F5F6B4}">
      <dsp:nvSpPr>
        <dsp:cNvPr id="0" name=""/>
        <dsp:cNvSpPr/>
      </dsp:nvSpPr>
      <dsp:spPr>
        <a:xfrm>
          <a:off x="0" y="2026447"/>
          <a:ext cx="4919284" cy="10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solidFill>
                <a:srgbClr val="FFC000"/>
              </a:solidFill>
              <a:latin typeface="Arial" panose="020B0604020202020204" pitchFamily="34" charset="0"/>
              <a:cs typeface="Arial" panose="020B0604020202020204" pitchFamily="34" charset="0"/>
            </a:rPr>
            <a:t>YELLOW – </a:t>
          </a:r>
          <a:r>
            <a:rPr lang="en-US" sz="2100" kern="1200" dirty="0">
              <a:latin typeface="Arial" panose="020B0604020202020204" pitchFamily="34" charset="0"/>
              <a:cs typeface="Arial" panose="020B0604020202020204" pitchFamily="34" charset="0"/>
            </a:rPr>
            <a:t>score between 135-144</a:t>
          </a:r>
        </a:p>
      </dsp:txBody>
      <dsp:txXfrm>
        <a:off x="0" y="2026447"/>
        <a:ext cx="4919284" cy="1013223"/>
      </dsp:txXfrm>
    </dsp:sp>
    <dsp:sp modelId="{90452BF4-FC0E-457D-BF27-735755105AC6}">
      <dsp:nvSpPr>
        <dsp:cNvPr id="0" name=""/>
        <dsp:cNvSpPr/>
      </dsp:nvSpPr>
      <dsp:spPr>
        <a:xfrm>
          <a:off x="0" y="3039671"/>
          <a:ext cx="491928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DEEFC15-57A5-4B66-8BD5-509C05CB7087}">
      <dsp:nvSpPr>
        <dsp:cNvPr id="0" name=""/>
        <dsp:cNvSpPr/>
      </dsp:nvSpPr>
      <dsp:spPr>
        <a:xfrm>
          <a:off x="0" y="3039671"/>
          <a:ext cx="4919284" cy="1013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solidFill>
                <a:srgbClr val="009733"/>
              </a:solidFill>
              <a:latin typeface="Arial" panose="020B0604020202020204" pitchFamily="34" charset="0"/>
              <a:cs typeface="Arial" panose="020B0604020202020204" pitchFamily="34" charset="0"/>
            </a:rPr>
            <a:t>GREEN – </a:t>
          </a:r>
          <a:r>
            <a:rPr lang="en-US" sz="2100" kern="1200" dirty="0">
              <a:latin typeface="Arial" panose="020B0604020202020204" pitchFamily="34" charset="0"/>
              <a:cs typeface="Arial" panose="020B0604020202020204" pitchFamily="34" charset="0"/>
            </a:rPr>
            <a:t>score above or equal to 145</a:t>
          </a:r>
        </a:p>
      </dsp:txBody>
      <dsp:txXfrm>
        <a:off x="0" y="3039671"/>
        <a:ext cx="4919284" cy="10132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D7016E-A485-432B-8672-7FB2E94BD8F0}">
      <dsp:nvSpPr>
        <dsp:cNvPr id="0" name=""/>
        <dsp:cNvSpPr/>
      </dsp:nvSpPr>
      <dsp:spPr>
        <a:xfrm>
          <a:off x="1324158" y="0"/>
          <a:ext cx="3737150" cy="3737150"/>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E1E5F7-4396-4A66-8D78-764A28A7376E}">
      <dsp:nvSpPr>
        <dsp:cNvPr id="0" name=""/>
        <dsp:cNvSpPr/>
      </dsp:nvSpPr>
      <dsp:spPr>
        <a:xfrm>
          <a:off x="1679187" y="355029"/>
          <a:ext cx="1457488" cy="145748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r>
            <a:rPr lang="en-US" sz="1100" b="1" kern="1200" dirty="0">
              <a:latin typeface="Arial" panose="020B0604020202020204" pitchFamily="34" charset="0"/>
              <a:ea typeface="Open Sans" panose="020B0606030504020204" pitchFamily="34" charset="0"/>
              <a:cs typeface="Arial" panose="020B0604020202020204" pitchFamily="34" charset="0"/>
            </a:rPr>
            <a:t>Purpose of Accommodations</a:t>
          </a:r>
        </a:p>
      </dsp:txBody>
      <dsp:txXfrm>
        <a:off x="1750336" y="426178"/>
        <a:ext cx="1315190" cy="1315190"/>
      </dsp:txXfrm>
    </dsp:sp>
    <dsp:sp modelId="{C861A06E-AF64-4969-9492-D2A8CC4B17DF}">
      <dsp:nvSpPr>
        <dsp:cNvPr id="0" name=""/>
        <dsp:cNvSpPr/>
      </dsp:nvSpPr>
      <dsp:spPr>
        <a:xfrm>
          <a:off x="3248790" y="355029"/>
          <a:ext cx="1457488" cy="145748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r>
            <a:rPr lang="en-US" sz="1400" b="1" kern="1200" dirty="0">
              <a:latin typeface="Arial" panose="020B0604020202020204" pitchFamily="34" charset="0"/>
              <a:ea typeface="Open Sans" panose="020B0606030504020204" pitchFamily="34" charset="0"/>
              <a:cs typeface="Arial" panose="020B0604020202020204" pitchFamily="34" charset="0"/>
            </a:rPr>
            <a:t>Not a Guarantee of improvement</a:t>
          </a:r>
        </a:p>
      </dsp:txBody>
      <dsp:txXfrm>
        <a:off x="3319939" y="426178"/>
        <a:ext cx="1315190" cy="1315190"/>
      </dsp:txXfrm>
    </dsp:sp>
    <dsp:sp modelId="{5B134C40-AAF3-47D3-8F45-CD1C48CC2030}">
      <dsp:nvSpPr>
        <dsp:cNvPr id="0" name=""/>
        <dsp:cNvSpPr/>
      </dsp:nvSpPr>
      <dsp:spPr>
        <a:xfrm>
          <a:off x="1679187" y="1924632"/>
          <a:ext cx="1457488" cy="145748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r>
            <a:rPr lang="en-US" sz="1400" b="1" kern="1200" dirty="0">
              <a:latin typeface="Arial" panose="020B0604020202020204" pitchFamily="34" charset="0"/>
              <a:ea typeface="Open Sans" panose="020B0606030504020204" pitchFamily="34" charset="0"/>
              <a:cs typeface="Arial" panose="020B0604020202020204" pitchFamily="34" charset="0"/>
            </a:rPr>
            <a:t>Individualized Consideration</a:t>
          </a:r>
        </a:p>
      </dsp:txBody>
      <dsp:txXfrm>
        <a:off x="1750336" y="1995781"/>
        <a:ext cx="1315190" cy="1315190"/>
      </dsp:txXfrm>
    </dsp:sp>
    <dsp:sp modelId="{21874B8A-C18D-443D-B40E-C55FB318B1B7}">
      <dsp:nvSpPr>
        <dsp:cNvPr id="0" name=""/>
        <dsp:cNvSpPr/>
      </dsp:nvSpPr>
      <dsp:spPr>
        <a:xfrm>
          <a:off x="3248790" y="1924632"/>
          <a:ext cx="1457488" cy="145748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endParaRPr lang="en-US" sz="1400" kern="1200" dirty="0">
            <a:latin typeface="Open Sans" panose="020B0606030504020204" pitchFamily="34" charset="0"/>
            <a:ea typeface="Open Sans" panose="020B0606030504020204" pitchFamily="34" charset="0"/>
            <a:cs typeface="Open Sans" panose="020B0606030504020204" pitchFamily="34" charset="0"/>
          </a:endParaRPr>
        </a:p>
        <a:p>
          <a:pPr marL="0" lvl="0" indent="0" algn="ctr" defTabSz="622300" rtl="0">
            <a:lnSpc>
              <a:spcPct val="90000"/>
            </a:lnSpc>
            <a:spcBef>
              <a:spcPct val="0"/>
            </a:spcBef>
            <a:spcAft>
              <a:spcPct val="35000"/>
            </a:spcAft>
            <a:buNone/>
          </a:pPr>
          <a:r>
            <a:rPr lang="en-US" sz="1300" b="1" kern="1200" dirty="0">
              <a:latin typeface="Arial" panose="020B0604020202020204" pitchFamily="34" charset="0"/>
              <a:ea typeface="Open Sans" panose="020B0606030504020204" pitchFamily="34" charset="0"/>
              <a:cs typeface="Arial" panose="020B0604020202020204" pitchFamily="34" charset="0"/>
            </a:rPr>
            <a:t>Appropriate Documentation</a:t>
          </a:r>
        </a:p>
      </dsp:txBody>
      <dsp:txXfrm>
        <a:off x="3319939" y="1995781"/>
        <a:ext cx="1315190" cy="13151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92C1D-23E1-494E-970F-7428FC070CD8}">
      <dsp:nvSpPr>
        <dsp:cNvPr id="0" name=""/>
        <dsp:cNvSpPr/>
      </dsp:nvSpPr>
      <dsp:spPr>
        <a:xfrm>
          <a:off x="820741" y="1043619"/>
          <a:ext cx="3458996" cy="3758847"/>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E27722-F021-4EB6-BAF4-37C39107FD38}">
      <dsp:nvSpPr>
        <dsp:cNvPr id="0" name=""/>
        <dsp:cNvSpPr/>
      </dsp:nvSpPr>
      <dsp:spPr>
        <a:xfrm>
          <a:off x="876860" y="1228336"/>
          <a:ext cx="1568710" cy="155841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en-US" sz="2400" kern="1200" dirty="0">
              <a:latin typeface="Arial" panose="020B0604020202020204" pitchFamily="34" charset="0"/>
              <a:cs typeface="Arial" panose="020B0604020202020204" pitchFamily="34" charset="0"/>
            </a:rPr>
            <a:t>Reader/</a:t>
          </a:r>
        </a:p>
        <a:p>
          <a:pPr marL="0" lvl="0" indent="0" algn="ctr" defTabSz="1066800">
            <a:lnSpc>
              <a:spcPct val="90000"/>
            </a:lnSpc>
            <a:spcBef>
              <a:spcPct val="0"/>
            </a:spcBef>
            <a:spcAft>
              <a:spcPts val="0"/>
            </a:spcAft>
            <a:buNone/>
          </a:pPr>
          <a:r>
            <a:rPr lang="en-US" sz="2400" kern="1200" dirty="0">
              <a:latin typeface="Arial" panose="020B0604020202020204" pitchFamily="34" charset="0"/>
              <a:cs typeface="Arial" panose="020B0604020202020204" pitchFamily="34" charset="0"/>
            </a:rPr>
            <a:t>recorder</a:t>
          </a:r>
        </a:p>
      </dsp:txBody>
      <dsp:txXfrm>
        <a:off x="952935" y="1304411"/>
        <a:ext cx="1416560" cy="1406261"/>
      </dsp:txXfrm>
    </dsp:sp>
    <dsp:sp modelId="{CA10D6C9-91D5-477E-BF22-B2020E59BCE4}">
      <dsp:nvSpPr>
        <dsp:cNvPr id="0" name=""/>
        <dsp:cNvSpPr/>
      </dsp:nvSpPr>
      <dsp:spPr>
        <a:xfrm>
          <a:off x="2676112" y="1241439"/>
          <a:ext cx="1543734" cy="157160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Extra Time</a:t>
          </a:r>
        </a:p>
      </dsp:txBody>
      <dsp:txXfrm>
        <a:off x="2751471" y="1316798"/>
        <a:ext cx="1393016" cy="1420890"/>
      </dsp:txXfrm>
    </dsp:sp>
    <dsp:sp modelId="{2FB39D8A-C594-46BC-91C7-0BBDE1D06E99}">
      <dsp:nvSpPr>
        <dsp:cNvPr id="0" name=""/>
        <dsp:cNvSpPr/>
      </dsp:nvSpPr>
      <dsp:spPr>
        <a:xfrm>
          <a:off x="814607" y="3039242"/>
          <a:ext cx="1630964" cy="159885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Separate Room</a:t>
          </a:r>
        </a:p>
      </dsp:txBody>
      <dsp:txXfrm>
        <a:off x="892657" y="3117292"/>
        <a:ext cx="1474864" cy="1442757"/>
      </dsp:txXfrm>
    </dsp:sp>
    <dsp:sp modelId="{3F92B2E3-C713-43E6-9AA4-2AD1AFD07A8F}">
      <dsp:nvSpPr>
        <dsp:cNvPr id="0" name=""/>
        <dsp:cNvSpPr/>
      </dsp:nvSpPr>
      <dsp:spPr>
        <a:xfrm>
          <a:off x="2646267" y="3027233"/>
          <a:ext cx="1603423" cy="161474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Arial" panose="020B0604020202020204" pitchFamily="34" charset="0"/>
              <a:cs typeface="Arial" panose="020B0604020202020204" pitchFamily="34" charset="0"/>
            </a:rPr>
            <a:t>Extra “stop-the-clock” breaks</a:t>
          </a:r>
        </a:p>
      </dsp:txBody>
      <dsp:txXfrm>
        <a:off x="2724540" y="3105506"/>
        <a:ext cx="1446877" cy="145819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8BDB5-D7BF-41CA-B95F-17AC3B030660}">
      <dsp:nvSpPr>
        <dsp:cNvPr id="0" name=""/>
        <dsp:cNvSpPr/>
      </dsp:nvSpPr>
      <dsp:spPr>
        <a:xfrm>
          <a:off x="497557" y="1319342"/>
          <a:ext cx="2288087" cy="1144043"/>
        </a:xfrm>
        <a:prstGeom prst="roundRect">
          <a:avLst>
            <a:gd name="adj" fmla="val 10000"/>
          </a:avLst>
        </a:prstGeom>
        <a:solidFill>
          <a:srgbClr val="92D05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RLA </a:t>
          </a:r>
        </a:p>
        <a:p>
          <a:pPr marL="0" lvl="0" indent="0" algn="ctr" defTabSz="800100">
            <a:lnSpc>
              <a:spcPct val="90000"/>
            </a:lnSpc>
            <a:spcBef>
              <a:spcPct val="0"/>
            </a:spcBef>
            <a:spcAft>
              <a:spcPct val="35000"/>
            </a:spcAft>
            <a:buNone/>
          </a:pPr>
          <a:r>
            <a:rPr lang="en-US" sz="1800" kern="1200">
              <a:latin typeface="Arial" panose="020B0604020202020204" pitchFamily="34" charset="0"/>
              <a:cs typeface="Arial" panose="020B0604020202020204" pitchFamily="34" charset="0"/>
            </a:rPr>
            <a:t>Order sequences of events in texts</a:t>
          </a:r>
        </a:p>
      </dsp:txBody>
      <dsp:txXfrm>
        <a:off x="531065" y="1352850"/>
        <a:ext cx="2221071" cy="1077027"/>
      </dsp:txXfrm>
    </dsp:sp>
    <dsp:sp modelId="{4041D908-C36F-418E-9E2B-E1A5FC9A5561}">
      <dsp:nvSpPr>
        <dsp:cNvPr id="0" name=""/>
        <dsp:cNvSpPr/>
      </dsp:nvSpPr>
      <dsp:spPr>
        <a:xfrm rot="18289469">
          <a:off x="2441921" y="1206319"/>
          <a:ext cx="1602682" cy="54438"/>
        </a:xfrm>
        <a:custGeom>
          <a:avLst/>
          <a:gdLst/>
          <a:ahLst/>
          <a:cxnLst/>
          <a:rect l="0" t="0" r="0" b="0"/>
          <a:pathLst>
            <a:path>
              <a:moveTo>
                <a:pt x="0" y="27219"/>
              </a:moveTo>
              <a:lnTo>
                <a:pt x="1602682" y="272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03195" y="1193472"/>
        <a:ext cx="80134" cy="80134"/>
      </dsp:txXfrm>
    </dsp:sp>
    <dsp:sp modelId="{99588CE0-D9F0-4F24-A3DE-6AA95D2DC516}">
      <dsp:nvSpPr>
        <dsp:cNvPr id="0" name=""/>
        <dsp:cNvSpPr/>
      </dsp:nvSpPr>
      <dsp:spPr>
        <a:xfrm>
          <a:off x="3700880" y="3692"/>
          <a:ext cx="2288087" cy="1144043"/>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Social Studies</a:t>
          </a:r>
        </a:p>
        <a:p>
          <a:pPr marL="0" lvl="0" indent="0" algn="ctr" defTabSz="80010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Identify the chronological structure of a historical narrative and sequence steps in a process</a:t>
          </a:r>
        </a:p>
      </dsp:txBody>
      <dsp:txXfrm>
        <a:off x="3734388" y="37200"/>
        <a:ext cx="2221071" cy="1077027"/>
      </dsp:txXfrm>
    </dsp:sp>
    <dsp:sp modelId="{5FECD28C-EDD9-4A93-9405-E482F9B32A72}">
      <dsp:nvSpPr>
        <dsp:cNvPr id="0" name=""/>
        <dsp:cNvSpPr/>
      </dsp:nvSpPr>
      <dsp:spPr>
        <a:xfrm>
          <a:off x="2785644" y="1864145"/>
          <a:ext cx="915235" cy="54438"/>
        </a:xfrm>
        <a:custGeom>
          <a:avLst/>
          <a:gdLst/>
          <a:ahLst/>
          <a:cxnLst/>
          <a:rect l="0" t="0" r="0" b="0"/>
          <a:pathLst>
            <a:path>
              <a:moveTo>
                <a:pt x="0" y="27219"/>
              </a:moveTo>
              <a:lnTo>
                <a:pt x="915235" y="272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20381" y="1868483"/>
        <a:ext cx="45761" cy="45761"/>
      </dsp:txXfrm>
    </dsp:sp>
    <dsp:sp modelId="{17807FBE-A45E-4003-B68C-8C34EB68079E}">
      <dsp:nvSpPr>
        <dsp:cNvPr id="0" name=""/>
        <dsp:cNvSpPr/>
      </dsp:nvSpPr>
      <dsp:spPr>
        <a:xfrm>
          <a:off x="3700880" y="1319342"/>
          <a:ext cx="2288087" cy="1144043"/>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endParaRPr lang="en-US" sz="1600" kern="1200" dirty="0">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Science</a:t>
          </a:r>
        </a:p>
        <a:p>
          <a:pPr marL="0" lvl="0" indent="0" algn="ctr" defTabSz="7112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Reason from data or evidence to a conclusion</a:t>
          </a:r>
        </a:p>
        <a:p>
          <a:pPr marL="0" lvl="0" indent="0" algn="ctr" defTabSz="711200">
            <a:lnSpc>
              <a:spcPct val="90000"/>
            </a:lnSpc>
            <a:spcBef>
              <a:spcPct val="0"/>
            </a:spcBef>
            <a:spcAft>
              <a:spcPct val="35000"/>
            </a:spcAft>
            <a:buNone/>
          </a:pPr>
          <a:endParaRPr lang="en-US" sz="1800" kern="1200" dirty="0"/>
        </a:p>
      </dsp:txBody>
      <dsp:txXfrm>
        <a:off x="3734388" y="1352850"/>
        <a:ext cx="2221071" cy="1077027"/>
      </dsp:txXfrm>
    </dsp:sp>
    <dsp:sp modelId="{8A6B9B6C-A7EE-4F56-B55D-C4CBFD1B524C}">
      <dsp:nvSpPr>
        <dsp:cNvPr id="0" name=""/>
        <dsp:cNvSpPr/>
      </dsp:nvSpPr>
      <dsp:spPr>
        <a:xfrm rot="3310531">
          <a:off x="2441921" y="2521970"/>
          <a:ext cx="1602682" cy="54438"/>
        </a:xfrm>
        <a:custGeom>
          <a:avLst/>
          <a:gdLst/>
          <a:ahLst/>
          <a:cxnLst/>
          <a:rect l="0" t="0" r="0" b="0"/>
          <a:pathLst>
            <a:path>
              <a:moveTo>
                <a:pt x="0" y="27219"/>
              </a:moveTo>
              <a:lnTo>
                <a:pt x="1602682" y="2721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03195" y="2509122"/>
        <a:ext cx="80134" cy="80134"/>
      </dsp:txXfrm>
    </dsp:sp>
    <dsp:sp modelId="{0273FAE8-8E75-4661-A3B0-EFA347B35918}">
      <dsp:nvSpPr>
        <dsp:cNvPr id="0" name=""/>
        <dsp:cNvSpPr/>
      </dsp:nvSpPr>
      <dsp:spPr>
        <a:xfrm>
          <a:off x="3700880" y="2634992"/>
          <a:ext cx="2288087" cy="1144043"/>
        </a:xfrm>
        <a:prstGeom prst="roundRect">
          <a:avLst>
            <a:gd name="adj" fmla="val 1000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kern="1200" dirty="0"/>
        </a:p>
        <a:p>
          <a:pPr marL="0" lvl="0" indent="0" algn="ctr" defTabSz="800100">
            <a:lnSpc>
              <a:spcPct val="90000"/>
            </a:lnSpc>
            <a:spcBef>
              <a:spcPct val="0"/>
            </a:spcBef>
            <a:spcAft>
              <a:spcPct val="35000"/>
            </a:spcAft>
            <a:buNone/>
          </a:pPr>
          <a:endParaRPr lang="en-US" sz="1600" kern="1200" dirty="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Mathematics</a:t>
          </a:r>
        </a:p>
        <a:p>
          <a:pPr marL="0" lvl="0" indent="0" algn="ctr" defTabSz="800100">
            <a:lnSpc>
              <a:spcPct val="90000"/>
            </a:lnSpc>
            <a:spcBef>
              <a:spcPct val="0"/>
            </a:spcBef>
            <a:spcAft>
              <a:spcPct val="35000"/>
            </a:spcAft>
            <a:buNone/>
          </a:pPr>
          <a:r>
            <a:rPr lang="en-US" sz="1600" kern="1200" dirty="0">
              <a:latin typeface="Arial" panose="020B0604020202020204" pitchFamily="34" charset="0"/>
              <a:cs typeface="Arial" panose="020B0604020202020204" pitchFamily="34" charset="0"/>
            </a:rPr>
            <a:t>Search for and recognize entry point for solving a problem and plan a solution </a:t>
          </a:r>
          <a:r>
            <a:rPr lang="en-US" sz="1800" kern="1200" dirty="0">
              <a:latin typeface="Arial" panose="020B0604020202020204" pitchFamily="34" charset="0"/>
              <a:cs typeface="Arial" panose="020B0604020202020204" pitchFamily="34" charset="0"/>
            </a:rPr>
            <a:t>pathway </a:t>
          </a:r>
        </a:p>
        <a:p>
          <a:pPr marL="0" lvl="0" indent="0" algn="ctr" defTabSz="800100">
            <a:lnSpc>
              <a:spcPct val="90000"/>
            </a:lnSpc>
            <a:spcBef>
              <a:spcPct val="0"/>
            </a:spcBef>
            <a:spcAft>
              <a:spcPct val="35000"/>
            </a:spcAft>
            <a:buNone/>
          </a:pPr>
          <a:endParaRPr lang="en-US" sz="1600" kern="1200" dirty="0"/>
        </a:p>
      </dsp:txBody>
      <dsp:txXfrm>
        <a:off x="3734388" y="2668500"/>
        <a:ext cx="2221071" cy="10770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4FF8C-7995-4C64-9C6F-F688C8020690}">
      <dsp:nvSpPr>
        <dsp:cNvPr id="0" name=""/>
        <dsp:cNvSpPr/>
      </dsp:nvSpPr>
      <dsp:spPr>
        <a:xfrm rot="5400000">
          <a:off x="2321257" y="14671"/>
          <a:ext cx="2957666" cy="366774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CCT software install is </a:t>
          </a:r>
          <a:r>
            <a:rPr lang="en-GB" sz="1600" b="1" kern="1200" dirty="0">
              <a:latin typeface="Arial" panose="020B0604020202020204" pitchFamily="34" charset="0"/>
              <a:cs typeface="Arial" panose="020B0604020202020204" pitchFamily="34" charset="0"/>
            </a:rPr>
            <a:t>faster to install </a:t>
          </a:r>
          <a:r>
            <a:rPr lang="en-GB" sz="1600" kern="1200" dirty="0">
              <a:latin typeface="Arial" panose="020B0604020202020204" pitchFamily="34" charset="0"/>
              <a:cs typeface="Arial" panose="020B0604020202020204" pitchFamily="34" charset="0"/>
            </a:rPr>
            <a:t>than the standard software.</a:t>
          </a:r>
          <a:endParaRPr lang="en-US"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CCT </a:t>
          </a:r>
          <a:r>
            <a:rPr lang="en-GB" sz="1600" b="1" kern="1200" dirty="0">
              <a:latin typeface="Arial" panose="020B0604020202020204" pitchFamily="34" charset="0"/>
              <a:cs typeface="Arial" panose="020B0604020202020204" pitchFamily="34" charset="0"/>
            </a:rPr>
            <a:t>functions as a server </a:t>
          </a:r>
          <a:r>
            <a:rPr lang="en-GB" sz="1600" kern="1200" dirty="0">
              <a:latin typeface="Arial" panose="020B0604020202020204" pitchFamily="34" charset="0"/>
              <a:cs typeface="Arial" panose="020B0604020202020204" pitchFamily="34" charset="0"/>
            </a:rPr>
            <a:t>in large testing </a:t>
          </a:r>
          <a:r>
            <a:rPr lang="en-GB" sz="1600" kern="1200" dirty="0" err="1">
              <a:latin typeface="Arial" panose="020B0604020202020204" pitchFamily="34" charset="0"/>
              <a:cs typeface="Arial" panose="020B0604020202020204" pitchFamily="34" charset="0"/>
            </a:rPr>
            <a:t>centers</a:t>
          </a:r>
          <a:r>
            <a:rPr lang="en-GB" sz="1600" kern="1200" dirty="0">
              <a:latin typeface="Arial" panose="020B0604020202020204" pitchFamily="34" charset="0"/>
              <a:cs typeface="Arial" panose="020B0604020202020204" pitchFamily="34" charset="0"/>
            </a:rPr>
            <a:t> with 15 or more computers. </a:t>
          </a:r>
          <a:endParaRPr lang="en-US"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GB" sz="1600" kern="1200">
              <a:latin typeface="Arial" panose="020B0604020202020204" pitchFamily="34" charset="0"/>
              <a:cs typeface="Arial" panose="020B0604020202020204" pitchFamily="34" charset="0"/>
            </a:rPr>
            <a:t>Software updates are handled </a:t>
          </a:r>
          <a:r>
            <a:rPr lang="en-GB" sz="1600" b="1" kern="1200">
              <a:latin typeface="Arial" panose="020B0604020202020204" pitchFamily="34" charset="0"/>
              <a:cs typeface="Arial" panose="020B0604020202020204" pitchFamily="34" charset="0"/>
            </a:rPr>
            <a:t>via the cloud </a:t>
          </a:r>
          <a:r>
            <a:rPr lang="en-GB" sz="1600" kern="1200">
              <a:latin typeface="Arial" panose="020B0604020202020204" pitchFamily="34" charset="0"/>
              <a:cs typeface="Arial" panose="020B0604020202020204" pitchFamily="34" charset="0"/>
            </a:rPr>
            <a:t>(not manually).</a:t>
          </a:r>
          <a:endParaRPr lang="en-US" sz="1600" kern="120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Requires </a:t>
          </a:r>
          <a:r>
            <a:rPr lang="en-GB" sz="1600" b="1" kern="1200" dirty="0">
              <a:latin typeface="Arial" panose="020B0604020202020204" pitchFamily="34" charset="0"/>
              <a:cs typeface="Arial" panose="020B0604020202020204" pitchFamily="34" charset="0"/>
            </a:rPr>
            <a:t>internet connectivity </a:t>
          </a:r>
          <a:r>
            <a:rPr lang="en-GB" sz="1600" kern="1200" dirty="0">
              <a:latin typeface="Arial" panose="020B0604020202020204" pitchFamily="34" charset="0"/>
              <a:cs typeface="Arial" panose="020B0604020202020204" pitchFamily="34" charset="0"/>
            </a:rPr>
            <a:t>that is stable and reliable. </a:t>
          </a:r>
          <a:endParaRPr lang="en-US"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GB" sz="1600" kern="1200" dirty="0">
              <a:latin typeface="Arial" panose="020B0604020202020204" pitchFamily="34" charset="0"/>
              <a:cs typeface="Arial" panose="020B0604020202020204" pitchFamily="34" charset="0"/>
            </a:rPr>
            <a:t>You must be a </a:t>
          </a:r>
          <a:r>
            <a:rPr lang="en-GB" sz="1600" b="1" kern="1200" dirty="0">
              <a:latin typeface="Arial" panose="020B0604020202020204" pitchFamily="34" charset="0"/>
              <a:cs typeface="Arial" panose="020B0604020202020204" pitchFamily="34" charset="0"/>
            </a:rPr>
            <a:t>GED Only </a:t>
          </a:r>
          <a:r>
            <a:rPr lang="en-GB" sz="1600" kern="1200" dirty="0" err="1">
              <a:latin typeface="Arial" panose="020B0604020202020204" pitchFamily="34" charset="0"/>
              <a:cs typeface="Arial" panose="020B0604020202020204" pitchFamily="34" charset="0"/>
            </a:rPr>
            <a:t>center</a:t>
          </a:r>
          <a:r>
            <a:rPr lang="en-GB" sz="1600" kern="1200" dirty="0">
              <a:latin typeface="Arial" panose="020B0604020202020204" pitchFamily="34" charset="0"/>
              <a:cs typeface="Arial" panose="020B0604020202020204" pitchFamily="34" charset="0"/>
            </a:rPr>
            <a:t> in order to go the CCT route. </a:t>
          </a:r>
          <a:endParaRPr lang="en-US" sz="1600" kern="1200" dirty="0">
            <a:latin typeface="Arial" panose="020B0604020202020204" pitchFamily="34" charset="0"/>
            <a:cs typeface="Arial" panose="020B0604020202020204" pitchFamily="34" charset="0"/>
          </a:endParaRPr>
        </a:p>
      </dsp:txBody>
      <dsp:txXfrm rot="-5400000">
        <a:off x="1966221" y="514089"/>
        <a:ext cx="3523359" cy="2668904"/>
      </dsp:txXfrm>
    </dsp:sp>
    <dsp:sp modelId="{ADBC990D-7AD0-4540-9C14-5244F1FD386D}">
      <dsp:nvSpPr>
        <dsp:cNvPr id="0" name=""/>
        <dsp:cNvSpPr/>
      </dsp:nvSpPr>
      <dsp:spPr>
        <a:xfrm>
          <a:off x="96883" y="108453"/>
          <a:ext cx="1869337" cy="34801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GB" sz="2300" b="1" kern="1200" dirty="0">
              <a:latin typeface="Arial" panose="020B0604020202020204" pitchFamily="34" charset="0"/>
              <a:cs typeface="Arial" panose="020B0604020202020204" pitchFamily="34" charset="0"/>
            </a:rPr>
            <a:t>CCT software </a:t>
          </a:r>
          <a:r>
            <a:rPr lang="en-GB" sz="2300" kern="1200" dirty="0">
              <a:latin typeface="Arial" panose="020B0604020202020204" pitchFamily="34" charset="0"/>
              <a:cs typeface="Arial" panose="020B0604020202020204" pitchFamily="34" charset="0"/>
            </a:rPr>
            <a:t>delivers the GED test with some advantages over the standard software install. </a:t>
          </a:r>
          <a:endParaRPr lang="en-US" sz="2300" kern="1200" dirty="0">
            <a:latin typeface="Arial" panose="020B0604020202020204" pitchFamily="34" charset="0"/>
            <a:cs typeface="Arial" panose="020B0604020202020204" pitchFamily="34" charset="0"/>
          </a:endParaRPr>
        </a:p>
      </dsp:txBody>
      <dsp:txXfrm>
        <a:off x="188137" y="199707"/>
        <a:ext cx="1686829" cy="32976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5D093-096E-4EAC-B3B1-DD69BAC0EFF4}">
      <dsp:nvSpPr>
        <dsp:cNvPr id="0" name=""/>
        <dsp:cNvSpPr/>
      </dsp:nvSpPr>
      <dsp:spPr>
        <a:xfrm>
          <a:off x="0" y="0"/>
          <a:ext cx="2754653" cy="772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latin typeface="Arial" panose="020B0604020202020204" pitchFamily="34" charset="0"/>
              <a:cs typeface="Arial" panose="020B0604020202020204" pitchFamily="34" charset="0"/>
            </a:rPr>
            <a:t>We are currently in pilot mode </a:t>
          </a:r>
          <a:endParaRPr lang="en-US" sz="2000" kern="1200" dirty="0">
            <a:latin typeface="Arial" panose="020B0604020202020204" pitchFamily="34" charset="0"/>
            <a:cs typeface="Arial" panose="020B0604020202020204" pitchFamily="34" charset="0"/>
          </a:endParaRPr>
        </a:p>
      </dsp:txBody>
      <dsp:txXfrm>
        <a:off x="37696" y="37696"/>
        <a:ext cx="2679261" cy="69680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7/2/2026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7/2/2026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ged.co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ged.com/wp-content/uploads/assessment_guide_for_educators_all_subjects.pdf"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400" dirty="0"/>
              <a:t>We know time is of the essence to get NY test centers up and running with GED test delivery for students. </a:t>
            </a:r>
          </a:p>
          <a:p>
            <a:pPr marL="0" indent="0">
              <a:buNone/>
            </a:pPr>
            <a:endParaRPr lang="en-GB" sz="1400" dirty="0"/>
          </a:p>
          <a:p>
            <a:pPr marL="0" indent="0">
              <a:buNone/>
            </a:pPr>
            <a:r>
              <a:rPr lang="en-GB" sz="1400" dirty="0"/>
              <a:t>Please visit </a:t>
            </a:r>
            <a:r>
              <a:rPr lang="en-GB" sz="1400" dirty="0">
                <a:hlinkClick r:id="rId3"/>
              </a:rPr>
              <a:t>www.ged.com</a:t>
            </a:r>
            <a:r>
              <a:rPr lang="en-GB" sz="1400" dirty="0"/>
              <a:t> for more information on locations. </a:t>
            </a:r>
          </a:p>
          <a:p>
            <a:endParaRPr lang="en-US" dirty="0"/>
          </a:p>
        </p:txBody>
      </p:sp>
      <p:sp>
        <p:nvSpPr>
          <p:cNvPr id="4" name="Slide Number Placeholder 3"/>
          <p:cNvSpPr>
            <a:spLocks noGrp="1"/>
          </p:cNvSpPr>
          <p:nvPr>
            <p:ph type="sldNum" sz="quarter" idx="5"/>
          </p:nvPr>
        </p:nvSpPr>
        <p:spPr/>
        <p:txBody>
          <a:bodyPr/>
          <a:lstStyle/>
          <a:p>
            <a:fld id="{6583769A-2A3C-664A-B1A3-FCFF0FA87D20}" type="slidenum">
              <a:rPr lang="en-US" smtClean="0"/>
              <a:t>3</a:t>
            </a:fld>
            <a:endParaRPr lang="en-US"/>
          </a:p>
        </p:txBody>
      </p:sp>
    </p:spTree>
    <p:extLst>
      <p:ext uri="{BB962C8B-B14F-4D97-AF65-F5344CB8AC3E}">
        <p14:creationId xmlns:p14="http://schemas.microsoft.com/office/powerpoint/2010/main" val="1865700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31763" marR="0" lvl="0" indent="-131763" algn="l" defTabSz="914400" rtl="0" eaLnBrk="1" fontAlgn="auto" latinLnBrk="0" hangingPunct="1">
              <a:lnSpc>
                <a:spcPct val="100000"/>
              </a:lnSpc>
              <a:spcBef>
                <a:spcPts val="0"/>
              </a:spcBef>
              <a:spcAft>
                <a:spcPts val="0"/>
              </a:spcAft>
              <a:buClr>
                <a:srgbClr val="000000"/>
              </a:buClr>
              <a:buSzTx/>
              <a:buFont typeface="Arial"/>
              <a:buNone/>
              <a:tabLst/>
              <a:defRPr/>
            </a:pPr>
            <a:r>
              <a:rPr lang="en-US">
                <a:solidFill>
                  <a:srgbClr val="0070C0"/>
                </a:solidFill>
                <a:latin typeface="Arial" pitchFamily="34" charset="0"/>
                <a:cs typeface="Arial" pitchFamily="34" charset="0"/>
              </a:rPr>
              <a:t>A 145 or better in each subject will lead to a credential. However, I’ve highlighted the upper score “benchmarks” to acknowledge the opportunity for testers to either enter credit bearing course work, bypassing additional placement tests where approved (165+), OR to earn college credit, similar to AP exams for scores at or above 175, where approved.</a:t>
            </a:r>
          </a:p>
          <a:p>
            <a:endParaRPr lang="en-US"/>
          </a:p>
        </p:txBody>
      </p:sp>
      <p:sp>
        <p:nvSpPr>
          <p:cNvPr id="4" name="Header Placeholder 3"/>
          <p:cNvSpPr>
            <a:spLocks noGrp="1"/>
          </p:cNvSpPr>
          <p:nvPr>
            <p:ph type="hdr" idx="2"/>
          </p:nvPr>
        </p:nvSpPr>
        <p:spPr/>
        <p:txBody>
          <a:bodyPr/>
          <a:lstStyle/>
          <a:p>
            <a:r>
              <a:rPr lang="en-US"/>
              <a:t>GED Update - Testing and Instruction</a:t>
            </a:r>
          </a:p>
        </p:txBody>
      </p:sp>
      <p:sp>
        <p:nvSpPr>
          <p:cNvPr id="5" name="Date Placeholder 4"/>
          <p:cNvSpPr>
            <a:spLocks noGrp="1"/>
          </p:cNvSpPr>
          <p:nvPr>
            <p:ph type="dt" idx="10"/>
          </p:nvPr>
        </p:nvSpPr>
        <p:spPr/>
        <p:txBody>
          <a:bodyPr/>
          <a:lstStyle/>
          <a:p>
            <a:r>
              <a:rPr lang="en-US"/>
              <a:t>5/26/2020</a:t>
            </a:r>
          </a:p>
        </p:txBody>
      </p:sp>
      <p:sp>
        <p:nvSpPr>
          <p:cNvPr id="6" name="Footer Placeholder 5"/>
          <p:cNvSpPr>
            <a:spLocks noGrp="1"/>
          </p:cNvSpPr>
          <p:nvPr>
            <p:ph type="ftr" idx="11"/>
          </p:nvPr>
        </p:nvSpPr>
        <p:spPr/>
        <p:txBody>
          <a:bodyPr/>
          <a:lstStyle/>
          <a:p>
            <a:r>
              <a:rPr lang="en-US"/>
              <a:t>© Copyright GED Testing Service LLC. All rights reserved</a:t>
            </a:r>
          </a:p>
        </p:txBody>
      </p:sp>
      <p:sp>
        <p:nvSpPr>
          <p:cNvPr id="7" name="Slide Number Placeholder 6"/>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5918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402dd8e1eb_1_887: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 name="Google Shape;423;g402dd8e1eb_1_88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552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402dd8e1eb_1_894: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402dd8e1eb_1_89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2002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403affd69e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403affd69e_1_0:notes"/>
          <p:cNvSpPr txBox="1">
            <a:spLocks noGrp="1"/>
          </p:cNvSpPr>
          <p:nvPr>
            <p:ph type="body" idx="1"/>
          </p:nvPr>
        </p:nvSpPr>
        <p:spPr>
          <a:xfrm>
            <a:off x="685800" y="4400549"/>
            <a:ext cx="5486400" cy="3600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g403affd69e_1_0:notes"/>
          <p:cNvSpPr txBox="1">
            <a:spLocks noGrp="1"/>
          </p:cNvSpPr>
          <p:nvPr>
            <p:ph type="sldNum" idx="12"/>
          </p:nvPr>
        </p:nvSpPr>
        <p:spPr>
          <a:xfrm>
            <a:off x="3884613" y="8685213"/>
            <a:ext cx="2971800" cy="4588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38</a:t>
            </a:fld>
            <a:endParaRPr/>
          </a:p>
        </p:txBody>
      </p:sp>
    </p:spTree>
    <p:extLst>
      <p:ext uri="{BB962C8B-B14F-4D97-AF65-F5344CB8AC3E}">
        <p14:creationId xmlns:p14="http://schemas.microsoft.com/office/powerpoint/2010/main" val="2002933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403affd69e_1_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403affd69e_1_7: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g403affd69e_1_7: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40</a:t>
            </a:fld>
            <a:endParaRPr/>
          </a:p>
        </p:txBody>
      </p:sp>
    </p:spTree>
    <p:extLst>
      <p:ext uri="{BB962C8B-B14F-4D97-AF65-F5344CB8AC3E}">
        <p14:creationId xmlns:p14="http://schemas.microsoft.com/office/powerpoint/2010/main" val="256286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403affd69e_1_1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403affd69e_1_14: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5" name="Google Shape;555;g403affd69e_1_14: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a:p>
        </p:txBody>
      </p:sp>
    </p:spTree>
    <p:extLst>
      <p:ext uri="{BB962C8B-B14F-4D97-AF65-F5344CB8AC3E}">
        <p14:creationId xmlns:p14="http://schemas.microsoft.com/office/powerpoint/2010/main" val="949810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Key Points</a:t>
            </a:r>
          </a:p>
          <a:p>
            <a:endParaRPr lang="en-US" baseline="0"/>
          </a:p>
          <a:p>
            <a:r>
              <a:rPr lang="en-US"/>
              <a:t>Let’s look at an example. </a:t>
            </a:r>
            <a:r>
              <a:rPr lang="en-US" baseline="0"/>
              <a:t>Think for a moment about this high impact indicator from Reasoning through Language Arts –order sequences of events in texts. Yes, it is important for RLA, especially in literary texts where students need to determine what happened first, second, etc. However, it is also important in Social Studies where students may need to identify a chronological structure of a historical narrative and sequences steps in a process. In science, students need to be able to reason form data or evidence to a conclusion – a sequential approach. Even in math it is important that students are able to sequence text. Think about problem solving and the need for a student to search for and recognize an entry point and then plan an sequenced approach to solving a problem. One indicator with implications for all four content areas.</a:t>
            </a:r>
          </a:p>
          <a:p>
            <a:endParaRPr lang="en-US" baseline="0"/>
          </a:p>
          <a:p>
            <a:r>
              <a:rPr lang="en-US" baseline="0"/>
              <a:t>All of these indicators are related and so are the strategies that we incorporate in to our classroom. By teaching a strategy for ordering texts and ideas more deeply students can then apply this strategy or a similar strategy throughout the different content areas.</a:t>
            </a:r>
            <a:endParaRPr lang="en-US"/>
          </a:p>
        </p:txBody>
      </p:sp>
      <p:sp>
        <p:nvSpPr>
          <p:cNvPr id="4" name="Slide Number Placeholder 3"/>
          <p:cNvSpPr>
            <a:spLocks noGrp="1"/>
          </p:cNvSpPr>
          <p:nvPr>
            <p:ph type="sldNum" sz="quarter" idx="10"/>
          </p:nvPr>
        </p:nvSpPr>
        <p:spPr/>
        <p:txBody>
          <a:bodyPr/>
          <a:lstStyle/>
          <a:p>
            <a:pPr>
              <a:defRPr/>
            </a:pPr>
            <a:fld id="{C021BA69-382D-4416-BE3D-C6A30DBB3278}" type="slidenum">
              <a:rPr lang="en-US" altLang="en-US" smtClean="0"/>
              <a:pPr>
                <a:defRPr/>
              </a:pPr>
              <a:t>42</a:t>
            </a:fld>
            <a:endParaRPr lang="en-US" altLang="en-US"/>
          </a:p>
        </p:txBody>
      </p:sp>
      <p:sp>
        <p:nvSpPr>
          <p:cNvPr id="5" name="Header Placeholder 3"/>
          <p:cNvSpPr>
            <a:spLocks noGrp="1"/>
          </p:cNvSpPr>
          <p:nvPr>
            <p:ph type="hdr" sz="quarter"/>
          </p:nvPr>
        </p:nvSpPr>
        <p:spPr>
          <a:xfrm>
            <a:off x="1" y="3"/>
            <a:ext cx="2013184" cy="846432"/>
          </a:xfrm>
        </p:spPr>
        <p:txBody>
          <a:bodyPr/>
          <a:lstStyle/>
          <a:p>
            <a:pPr>
              <a:defRPr/>
            </a:pPr>
            <a:r>
              <a:rPr lang="en-US"/>
              <a:t>From Assessment Targets to PLDs to HIIs</a:t>
            </a:r>
          </a:p>
        </p:txBody>
      </p:sp>
      <p:sp>
        <p:nvSpPr>
          <p:cNvPr id="6" name="Rectangle 3"/>
          <p:cNvSpPr>
            <a:spLocks noGrp="1" noChangeArrowheads="1"/>
          </p:cNvSpPr>
          <p:nvPr>
            <p:ph type="dt" sz="quarter" idx="1"/>
          </p:nvPr>
        </p:nvSpPr>
        <p:spPr bwMode="auto">
          <a:xfrm>
            <a:off x="2304852" y="3"/>
            <a:ext cx="1763554" cy="8464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6921" indent="-291123" eaLnBrk="0" hangingPunct="0">
              <a:spcBef>
                <a:spcPct val="30000"/>
              </a:spcBef>
              <a:defRPr sz="1200">
                <a:solidFill>
                  <a:schemeClr val="tx1"/>
                </a:solidFill>
                <a:latin typeface="Calibri" pitchFamily="34" charset="0"/>
                <a:ea typeface="MS PGothic" pitchFamily="34" charset="-128"/>
              </a:defRPr>
            </a:lvl2pPr>
            <a:lvl3pPr marL="1164496" indent="-232899" eaLnBrk="0" hangingPunct="0">
              <a:spcBef>
                <a:spcPct val="30000"/>
              </a:spcBef>
              <a:defRPr sz="1200">
                <a:solidFill>
                  <a:schemeClr val="tx1"/>
                </a:solidFill>
                <a:latin typeface="Calibri" pitchFamily="34" charset="0"/>
                <a:ea typeface="MS PGothic" pitchFamily="34" charset="-128"/>
              </a:defRPr>
            </a:lvl3pPr>
            <a:lvl4pPr marL="1630293" indent="-232899" eaLnBrk="0" hangingPunct="0">
              <a:spcBef>
                <a:spcPct val="30000"/>
              </a:spcBef>
              <a:defRPr sz="1200">
                <a:solidFill>
                  <a:schemeClr val="tx1"/>
                </a:solidFill>
                <a:latin typeface="Calibri" pitchFamily="34" charset="0"/>
                <a:ea typeface="MS PGothic" pitchFamily="34" charset="-128"/>
              </a:defRPr>
            </a:lvl4pPr>
            <a:lvl5pPr marL="2096092" indent="-232899" eaLnBrk="0" hangingPunct="0">
              <a:spcBef>
                <a:spcPct val="30000"/>
              </a:spcBef>
              <a:defRPr sz="1200">
                <a:solidFill>
                  <a:schemeClr val="tx1"/>
                </a:solidFill>
                <a:latin typeface="Calibri" pitchFamily="34" charset="0"/>
                <a:ea typeface="MS PGothic" pitchFamily="34" charset="-128"/>
              </a:defRPr>
            </a:lvl5pPr>
            <a:lvl6pPr marL="2561890"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7688"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93487"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59284" indent="-232899" defTabSz="465798"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r>
              <a:rPr lang="en-US" altLang="en-US"/>
              <a:t>7/2018</a:t>
            </a:r>
          </a:p>
        </p:txBody>
      </p:sp>
      <p:sp>
        <p:nvSpPr>
          <p:cNvPr id="7" name="Footer Placeholder 5"/>
          <p:cNvSpPr>
            <a:spLocks noGrp="1"/>
          </p:cNvSpPr>
          <p:nvPr>
            <p:ph type="ftr" sz="quarter" idx="4"/>
          </p:nvPr>
        </p:nvSpPr>
        <p:spPr>
          <a:xfrm>
            <a:off x="0" y="16073595"/>
            <a:ext cx="1763554" cy="846432"/>
          </a:xfrm>
        </p:spPr>
        <p:txBody>
          <a:bodyPr/>
          <a:lstStyle/>
          <a:p>
            <a:pPr>
              <a:defRPr/>
            </a:pPr>
            <a:r>
              <a:rPr lang="en-US"/>
              <a:t>© Copyright GED Testing Service LLC. All rights reserved</a:t>
            </a:r>
          </a:p>
        </p:txBody>
      </p:sp>
    </p:spTree>
    <p:extLst>
      <p:ext uri="{BB962C8B-B14F-4D97-AF65-F5344CB8AC3E}">
        <p14:creationId xmlns:p14="http://schemas.microsoft.com/office/powerpoint/2010/main" val="1433704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95376" eaLnBrk="0" fontAlgn="base" hangingPunct="0">
              <a:spcBef>
                <a:spcPct val="30000"/>
              </a:spcBef>
              <a:spcAft>
                <a:spcPct val="0"/>
              </a:spcAft>
              <a:defRPr/>
            </a:pPr>
            <a:r>
              <a:rPr lang="en-US" b="1"/>
              <a:t>Key Points</a:t>
            </a:r>
          </a:p>
          <a:p>
            <a:endParaRPr lang="en-US"/>
          </a:p>
          <a:p>
            <a:r>
              <a:rPr lang="en-US"/>
              <a:t>Review information on the slide regarding the resource (where it is located and what is included).      </a:t>
            </a:r>
          </a:p>
          <a:p>
            <a:endParaRPr lang="en-US"/>
          </a:p>
          <a:p>
            <a:r>
              <a:rPr lang="en-US" sz="1300">
                <a:ea typeface="MS PGothic" pitchFamily="34" charset="-128"/>
                <a:cs typeface="ＭＳ Ｐゴシック" charset="0"/>
              </a:rPr>
              <a:t>Complete Assessment Guide for Educators is located at: </a:t>
            </a:r>
            <a:r>
              <a:rPr lang="en-US" sz="1300" u="sng">
                <a:ea typeface="MS PGothic" pitchFamily="34" charset="-128"/>
                <a:cs typeface="ＭＳ Ｐゴシック" charset="0"/>
                <a:hlinkClick r:id="rId3"/>
              </a:rPr>
              <a:t>https://ged.com/wp-content/uploads/assessment_guide_for_educators_all_subjects.pdf</a:t>
            </a:r>
            <a:r>
              <a:rPr lang="en-US" sz="1300">
                <a:ea typeface="MS PGothic" pitchFamily="34" charset="-128"/>
                <a:cs typeface="ＭＳ Ｐゴシック" charset="0"/>
              </a:rPr>
              <a:t> </a:t>
            </a:r>
          </a:p>
          <a:p>
            <a:endParaRPr lang="en-US"/>
          </a:p>
        </p:txBody>
      </p:sp>
      <p:sp>
        <p:nvSpPr>
          <p:cNvPr id="4" name="Header Placeholder 3"/>
          <p:cNvSpPr>
            <a:spLocks noGrp="1"/>
          </p:cNvSpPr>
          <p:nvPr>
            <p:ph type="hdr" sz="quarter" idx="10"/>
          </p:nvPr>
        </p:nvSpPr>
        <p:spPr/>
        <p:txBody>
          <a:bodyPr/>
          <a:lstStyle/>
          <a:p>
            <a:pPr>
              <a:defRPr/>
            </a:pPr>
            <a:r>
              <a:rPr lang="en-US"/>
              <a:t>From Assessment Targets to PLDs to HIIs</a:t>
            </a:r>
          </a:p>
        </p:txBody>
      </p:sp>
      <p:sp>
        <p:nvSpPr>
          <p:cNvPr id="5" name="Date Placeholder 4"/>
          <p:cNvSpPr>
            <a:spLocks noGrp="1"/>
          </p:cNvSpPr>
          <p:nvPr>
            <p:ph type="dt" idx="11"/>
          </p:nvPr>
        </p:nvSpPr>
        <p:spPr>
          <a:xfrm>
            <a:off x="2335646" y="2"/>
            <a:ext cx="1787116" cy="931856"/>
          </a:xfrm>
          <a:prstGeom prst="rect">
            <a:avLst/>
          </a:prstGeom>
        </p:spPr>
        <p:txBody>
          <a:bodyPr/>
          <a:lstStyle/>
          <a:p>
            <a:pPr>
              <a:defRPr/>
            </a:pPr>
            <a:r>
              <a:rPr lang="en-US" altLang="en-US"/>
              <a:t>7/2018</a:t>
            </a:r>
          </a:p>
        </p:txBody>
      </p:sp>
      <p:sp>
        <p:nvSpPr>
          <p:cNvPr id="6" name="Footer Placeholder 5"/>
          <p:cNvSpPr>
            <a:spLocks noGrp="1"/>
          </p:cNvSpPr>
          <p:nvPr>
            <p:ph type="ftr" sz="quarter" idx="12"/>
          </p:nvPr>
        </p:nvSpPr>
        <p:spPr/>
        <p:txBody>
          <a:bodyPr/>
          <a:lstStyle/>
          <a:p>
            <a:pPr>
              <a:defRPr/>
            </a:pPr>
            <a:r>
              <a:rPr lang="en-US"/>
              <a:t>© Copyright GED Testing Service LLC. All rights reserved</a:t>
            </a:r>
          </a:p>
        </p:txBody>
      </p:sp>
      <p:sp>
        <p:nvSpPr>
          <p:cNvPr id="7" name="Slide Number Placeholder 6"/>
          <p:cNvSpPr>
            <a:spLocks noGrp="1"/>
          </p:cNvSpPr>
          <p:nvPr>
            <p:ph type="sldNum" sz="quarter" idx="13"/>
          </p:nvPr>
        </p:nvSpPr>
        <p:spPr/>
        <p:txBody>
          <a:bodyPr/>
          <a:lstStyle/>
          <a:p>
            <a:pPr>
              <a:defRPr/>
            </a:pPr>
            <a:fld id="{C021BA69-382D-4416-BE3D-C6A30DBB3278}" type="slidenum">
              <a:rPr lang="en-US" altLang="en-US" smtClean="0"/>
              <a:pPr>
                <a:defRPr/>
              </a:pPr>
              <a:t>43</a:t>
            </a:fld>
            <a:endParaRPr lang="en-US" altLang="en-US"/>
          </a:p>
        </p:txBody>
      </p:sp>
    </p:spTree>
    <p:extLst>
      <p:ext uri="{BB962C8B-B14F-4D97-AF65-F5344CB8AC3E}">
        <p14:creationId xmlns:p14="http://schemas.microsoft.com/office/powerpoint/2010/main" val="4114538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403affd69e_1_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403affd69e_1_7: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7" name="Google Shape;547;g403affd69e_1_7:notes"/>
          <p:cNvSpPr txBox="1">
            <a:spLocks noGrp="1"/>
          </p:cNvSpPr>
          <p:nvPr>
            <p:ph type="sldNum" idx="12"/>
          </p:nvPr>
        </p:nvSpPr>
        <p:spPr>
          <a:xfrm>
            <a:off x="5179484" y="6513910"/>
            <a:ext cx="39624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extLst>
      <p:ext uri="{BB962C8B-B14F-4D97-AF65-F5344CB8AC3E}">
        <p14:creationId xmlns:p14="http://schemas.microsoft.com/office/powerpoint/2010/main" val="3798876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402dd8e1eb_1_1034: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4" name="Google Shape;744;g402dd8e1eb_1_103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4995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735013" y="1173163"/>
            <a:ext cx="5632450" cy="316865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Here is where we talk about online vs CBT and security </a:t>
            </a:r>
            <a:r>
              <a:rPr lang="en-US" err="1">
                <a:latin typeface="Calibri" charset="0"/>
              </a:rPr>
              <a:t>etc</a:t>
            </a:r>
            <a:r>
              <a:rPr lang="en-US">
                <a:latin typeface="Calibri" charset="0"/>
              </a:rPr>
              <a:t> for no chrome books and test experience</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73040" indent="-297323" eaLnBrk="0" hangingPunct="0">
              <a:defRPr>
                <a:solidFill>
                  <a:schemeClr val="tx1"/>
                </a:solidFill>
                <a:latin typeface="Arial" charset="0"/>
                <a:ea typeface="ＭＳ Ｐゴシック" charset="0"/>
              </a:defRPr>
            </a:lvl2pPr>
            <a:lvl3pPr marL="1189294" indent="-237858" eaLnBrk="0" hangingPunct="0">
              <a:defRPr>
                <a:solidFill>
                  <a:schemeClr val="tx1"/>
                </a:solidFill>
                <a:latin typeface="Arial" charset="0"/>
                <a:ea typeface="ＭＳ Ｐゴシック" charset="0"/>
              </a:defRPr>
            </a:lvl3pPr>
            <a:lvl4pPr marL="1665011" indent="-237858" eaLnBrk="0" hangingPunct="0">
              <a:defRPr>
                <a:solidFill>
                  <a:schemeClr val="tx1"/>
                </a:solidFill>
                <a:latin typeface="Arial" charset="0"/>
                <a:ea typeface="ＭＳ Ｐゴシック" charset="0"/>
              </a:defRPr>
            </a:lvl4pPr>
            <a:lvl5pPr marL="2140729" indent="-237858" eaLnBrk="0" hangingPunct="0">
              <a:defRPr>
                <a:solidFill>
                  <a:schemeClr val="tx1"/>
                </a:solidFill>
                <a:latin typeface="Arial" charset="0"/>
                <a:ea typeface="ＭＳ Ｐゴシック" charset="0"/>
              </a:defRPr>
            </a:lvl5pPr>
            <a:lvl6pPr marL="2616445" indent="-237858" eaLnBrk="0" fontAlgn="base" hangingPunct="0">
              <a:spcBef>
                <a:spcPct val="0"/>
              </a:spcBef>
              <a:spcAft>
                <a:spcPct val="0"/>
              </a:spcAft>
              <a:defRPr>
                <a:solidFill>
                  <a:schemeClr val="tx1"/>
                </a:solidFill>
                <a:latin typeface="Arial" charset="0"/>
                <a:ea typeface="ＭＳ Ｐゴシック" charset="0"/>
              </a:defRPr>
            </a:lvl6pPr>
            <a:lvl7pPr marL="3092162" indent="-237858" eaLnBrk="0" fontAlgn="base" hangingPunct="0">
              <a:spcBef>
                <a:spcPct val="0"/>
              </a:spcBef>
              <a:spcAft>
                <a:spcPct val="0"/>
              </a:spcAft>
              <a:defRPr>
                <a:solidFill>
                  <a:schemeClr val="tx1"/>
                </a:solidFill>
                <a:latin typeface="Arial" charset="0"/>
                <a:ea typeface="ＭＳ Ｐゴシック" charset="0"/>
              </a:defRPr>
            </a:lvl7pPr>
            <a:lvl8pPr marL="3567881" indent="-237858" eaLnBrk="0" fontAlgn="base" hangingPunct="0">
              <a:spcBef>
                <a:spcPct val="0"/>
              </a:spcBef>
              <a:spcAft>
                <a:spcPct val="0"/>
              </a:spcAft>
              <a:defRPr>
                <a:solidFill>
                  <a:schemeClr val="tx1"/>
                </a:solidFill>
                <a:latin typeface="Arial" charset="0"/>
                <a:ea typeface="ＭＳ Ｐゴシック" charset="0"/>
              </a:defRPr>
            </a:lvl8pPr>
            <a:lvl9pPr marL="4043598" indent="-2378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F633F2E-9331-374C-BAE9-D76B4098C7E1}" type="slidenum">
              <a:rPr lang="en-US"/>
              <a:pPr eaLnBrk="1" hangingPunct="1"/>
              <a:t>9</a:t>
            </a:fld>
            <a:endParaRPr lang="en-US"/>
          </a:p>
        </p:txBody>
      </p:sp>
    </p:spTree>
    <p:extLst>
      <p:ext uri="{BB962C8B-B14F-4D97-AF65-F5344CB8AC3E}">
        <p14:creationId xmlns:p14="http://schemas.microsoft.com/office/powerpoint/2010/main" val="2563854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402dd8e1eb_1_1034:notes"/>
          <p:cNvSpPr txBox="1">
            <a:spLocks noGrp="1"/>
          </p:cNvSpPr>
          <p:nvPr>
            <p:ph type="body" idx="1"/>
          </p:nvPr>
        </p:nvSpPr>
        <p:spPr>
          <a:xfrm>
            <a:off x="914400" y="3300412"/>
            <a:ext cx="7315200" cy="2700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4" name="Google Shape;744;g402dd8e1eb_1_1034: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84192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a:t>Student Search </a:t>
            </a:r>
            <a:r>
              <a:rPr lang="en-US"/>
              <a:t>allows Users to find a specific student by using any or all available filters: </a:t>
            </a:r>
            <a:r>
              <a:rPr lang="en-US" err="1"/>
              <a:t>ie</a:t>
            </a:r>
            <a:r>
              <a:rPr lang="en-US"/>
              <a:t>., First/last name, DOB, or GEDID (assigned when student creates their account on www.ged.com </a:t>
            </a:r>
          </a:p>
          <a:p>
            <a:pPr marL="171450" indent="-171450">
              <a:buFont typeface="Arial" panose="020B0604020202020204" pitchFamily="34" charset="0"/>
              <a:buChar char="•"/>
            </a:pPr>
            <a:r>
              <a:rPr lang="en-US" b="1"/>
              <a:t>Student Test Activity Report </a:t>
            </a:r>
            <a:r>
              <a:rPr lang="en-US"/>
              <a:t>allows users to apply a number of filters to identify a list of students who fit within those parameters, including test activity status for GED Ready practice tests or the live exam,  data ranges, exam subjects, language taken, credential status, or even student specific details such as first/last name, DOB or GEDID </a:t>
            </a:r>
            <a:endParaRPr lang="en-US">
              <a:ea typeface="Calibri"/>
              <a:cs typeface="Calibri"/>
            </a:endParaRPr>
          </a:p>
          <a:p>
            <a:pPr marL="171450" indent="-171450">
              <a:buFont typeface="Arial" panose="020B0604020202020204" pitchFamily="34" charset="0"/>
              <a:buChar char="•"/>
            </a:pPr>
            <a:r>
              <a:rPr lang="en-US" b="1"/>
              <a:t>Passers Report </a:t>
            </a:r>
            <a:r>
              <a:rPr lang="en-US"/>
              <a:t>allows users to identify passers at a given test center within a requested date range </a:t>
            </a:r>
            <a:endParaRPr lang="en-US">
              <a:ea typeface="Calibri"/>
              <a:cs typeface="Calibri"/>
            </a:endParaRPr>
          </a:p>
          <a:p>
            <a:pPr marL="171450" indent="-171450">
              <a:buFont typeface="Arial" panose="020B0604020202020204" pitchFamily="34" charset="0"/>
              <a:buChar char="•"/>
            </a:pPr>
            <a:r>
              <a:rPr lang="en-US"/>
              <a:t>Each Report allows users to view scores, and to view score reports- giving you a pathway to remediate skills students can improve in order to improve their test performance </a:t>
            </a:r>
          </a:p>
          <a:p>
            <a:pPr marL="171450" indent="-171450">
              <a:buFont typeface="Arial" panose="020B0604020202020204" pitchFamily="34" charset="0"/>
              <a:buChar char="•"/>
            </a:pPr>
            <a:endParaRPr lang="en-US"/>
          </a:p>
          <a:p>
            <a:endParaRPr lang="en-US"/>
          </a:p>
        </p:txBody>
      </p:sp>
      <p:sp>
        <p:nvSpPr>
          <p:cNvPr id="4" name="Slide Number Placeholder 3"/>
          <p:cNvSpPr>
            <a:spLocks noGrp="1"/>
          </p:cNvSpPr>
          <p:nvPr>
            <p:ph type="sldNum" sz="quarter" idx="5"/>
          </p:nvPr>
        </p:nvSpPr>
        <p:spPr/>
        <p:txBody>
          <a:bodyPr/>
          <a:lstStyle/>
          <a:p>
            <a:fld id="{6583769A-2A3C-664A-B1A3-FCFF0FA87D20}" type="slidenum">
              <a:rPr lang="en-US" smtClean="0"/>
              <a:t>54</a:t>
            </a:fld>
            <a:endParaRPr lang="en-US"/>
          </a:p>
        </p:txBody>
      </p:sp>
    </p:spTree>
    <p:extLst>
      <p:ext uri="{BB962C8B-B14F-4D97-AF65-F5344CB8AC3E}">
        <p14:creationId xmlns:p14="http://schemas.microsoft.com/office/powerpoint/2010/main" val="3384418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you are logged into GED Manager, you will see the home screen. This home screen has different tabs and sections which we will go over their functions through out this training.</a:t>
            </a:r>
          </a:p>
        </p:txBody>
      </p:sp>
      <p:sp>
        <p:nvSpPr>
          <p:cNvPr id="4" name="Slide Number Placeholder 3"/>
          <p:cNvSpPr>
            <a:spLocks noGrp="1"/>
          </p:cNvSpPr>
          <p:nvPr>
            <p:ph type="sldNum" sz="quarter" idx="5"/>
          </p:nvPr>
        </p:nvSpPr>
        <p:spPr/>
        <p:txBody>
          <a:bodyPr/>
          <a:lstStyle/>
          <a:p>
            <a:fld id="{2D17B089-F117-4406-BCCF-235349D87B9C}" type="slidenum">
              <a:rPr lang="es-MX" smtClean="0"/>
              <a:t>55</a:t>
            </a:fld>
            <a:endParaRPr lang="es-MX"/>
          </a:p>
        </p:txBody>
      </p:sp>
    </p:spTree>
    <p:extLst>
      <p:ext uri="{BB962C8B-B14F-4D97-AF65-F5344CB8AC3E}">
        <p14:creationId xmlns:p14="http://schemas.microsoft.com/office/powerpoint/2010/main" val="3400312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8B9B91-73F5-D349-81BB-0920587C652C}" type="slidenum">
              <a:rPr lang="en-US" smtClean="0"/>
              <a:t>67</a:t>
            </a:fld>
            <a:endParaRPr lang="en-US"/>
          </a:p>
        </p:txBody>
      </p:sp>
    </p:spTree>
    <p:extLst>
      <p:ext uri="{BB962C8B-B14F-4D97-AF65-F5344CB8AC3E}">
        <p14:creationId xmlns:p14="http://schemas.microsoft.com/office/powerpoint/2010/main" val="224638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8B9B91-73F5-D349-81BB-0920587C652C}" type="slidenum">
              <a:rPr lang="en-US" smtClean="0"/>
              <a:t>68</a:t>
            </a:fld>
            <a:endParaRPr lang="en-US"/>
          </a:p>
        </p:txBody>
      </p:sp>
    </p:spTree>
    <p:extLst>
      <p:ext uri="{BB962C8B-B14F-4D97-AF65-F5344CB8AC3E}">
        <p14:creationId xmlns:p14="http://schemas.microsoft.com/office/powerpoint/2010/main" val="699311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48B9B91-73F5-D349-81BB-0920587C652C}" type="slidenum">
              <a:rPr lang="en-US" smtClean="0"/>
              <a:t>69</a:t>
            </a:fld>
            <a:endParaRPr lang="en-US"/>
          </a:p>
        </p:txBody>
      </p:sp>
    </p:spTree>
    <p:extLst>
      <p:ext uri="{BB962C8B-B14F-4D97-AF65-F5344CB8AC3E}">
        <p14:creationId xmlns:p14="http://schemas.microsoft.com/office/powerpoint/2010/main" val="5098580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1E58B-0328-2C0F-9BA6-BEFE70772180}"/>
            </a:ext>
          </a:extLst>
        </p:cNvPr>
        <p:cNvGrpSpPr/>
        <p:nvPr/>
      </p:nvGrpSpPr>
      <p:grpSpPr>
        <a:xfrm>
          <a:off x="0" y="0"/>
          <a:ext cx="0" cy="0"/>
          <a:chOff x="0" y="0"/>
          <a:chExt cx="0" cy="0"/>
        </a:xfrm>
      </p:grpSpPr>
      <p:sp>
        <p:nvSpPr>
          <p:cNvPr id="8194" name="Rectangle 7">
            <a:extLst>
              <a:ext uri="{FF2B5EF4-FFF2-40B4-BE49-F238E27FC236}">
                <a16:creationId xmlns:a16="http://schemas.microsoft.com/office/drawing/2014/main" id="{EE371A52-ACA5-8C89-FCAC-0FB152B28BFA}"/>
              </a:ext>
            </a:extLst>
          </p:cNvPr>
          <p:cNvSpPr>
            <a:spLocks noGrp="1" noChangeArrowheads="1"/>
          </p:cNvSpPr>
          <p:nvPr>
            <p:ph type="sldNum" sz="quarter" idx="5"/>
          </p:nvPr>
        </p:nvSpPr>
        <p:spPr>
          <a:noFill/>
        </p:spPr>
        <p:txBody>
          <a:bodyPr lIns="93936" tIns="46968" rIns="93936" bIns="46968"/>
          <a:lstStyle/>
          <a:p>
            <a:fld id="{4BE5C47E-759D-554F-8961-CABFFF2BC9E3}" type="slidenum">
              <a:rPr lang="en-US">
                <a:latin typeface="Trebuchet MS" panose="020B0703020202090204" pitchFamily="34" charset="0"/>
                <a:ea typeface="ＭＳ Ｐゴシック" pitchFamily="-65" charset="-128"/>
                <a:cs typeface="ＭＳ Ｐゴシック" pitchFamily="-65" charset="-128"/>
              </a:rPr>
              <a:pPr/>
              <a:t>72</a:t>
            </a:fld>
            <a:endParaRPr lang="en-US">
              <a:latin typeface="Trebuchet MS" panose="020B0703020202090204" pitchFamily="34" charset="0"/>
              <a:ea typeface="ＭＳ Ｐゴシック" pitchFamily="-65" charset="-128"/>
              <a:cs typeface="ＭＳ Ｐゴシック" pitchFamily="-65" charset="-128"/>
            </a:endParaRPr>
          </a:p>
        </p:txBody>
      </p:sp>
      <p:sp>
        <p:nvSpPr>
          <p:cNvPr id="8195" name="Rectangle 1026">
            <a:extLst>
              <a:ext uri="{FF2B5EF4-FFF2-40B4-BE49-F238E27FC236}">
                <a16:creationId xmlns:a16="http://schemas.microsoft.com/office/drawing/2014/main" id="{37545C37-DE20-47B9-1654-AD8D2B8A4994}"/>
              </a:ext>
            </a:extLst>
          </p:cNvPr>
          <p:cNvSpPr>
            <a:spLocks noGrp="1" noRot="1" noChangeAspect="1" noChangeArrowheads="1"/>
          </p:cNvSpPr>
          <p:nvPr>
            <p:ph type="sldImg"/>
          </p:nvPr>
        </p:nvSpPr>
        <p:spPr>
          <a:xfrm>
            <a:off x="417513" y="701675"/>
            <a:ext cx="6242050" cy="3511550"/>
          </a:xfrm>
          <a:solidFill>
            <a:srgbClr val="FFFFFF"/>
          </a:solidFill>
          <a:ln/>
        </p:spPr>
      </p:sp>
      <p:sp>
        <p:nvSpPr>
          <p:cNvPr id="8196" name="Rectangle 1027">
            <a:extLst>
              <a:ext uri="{FF2B5EF4-FFF2-40B4-BE49-F238E27FC236}">
                <a16:creationId xmlns:a16="http://schemas.microsoft.com/office/drawing/2014/main" id="{7B6C7AEA-9120-1D6A-78DE-E5ACF1EAECE4}"/>
              </a:ext>
            </a:extLst>
          </p:cNvPr>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Transition In:  As I mentioned, our outcomes have gained the trust and partnership of many great organizations including the GED Testing Service. </a:t>
            </a:r>
          </a:p>
          <a:p>
            <a:endParaRPr lang="en-US">
              <a:latin typeface="Trebuchet MS" panose="020B0703020202090204" pitchFamily="34" charset="0"/>
              <a:ea typeface="ＭＳ Ｐゴシック" pitchFamily="-65" charset="-128"/>
              <a:cs typeface="ＭＳ Ｐゴシック" pitchFamily="-65" charset="-128"/>
            </a:endParaRPr>
          </a:p>
        </p:txBody>
      </p:sp>
    </p:spTree>
    <p:extLst>
      <p:ext uri="{BB962C8B-B14F-4D97-AF65-F5344CB8AC3E}">
        <p14:creationId xmlns:p14="http://schemas.microsoft.com/office/powerpoint/2010/main" val="3772287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Transition In: </a:t>
            </a:r>
            <a:r>
              <a:rPr lang="en-US" dirty="0"/>
              <a:t>GED Flash the official practice tool for the GED test. This is an exclusive product only available through us.  GEDTS selected us because of the trust we have gained across the country and our top performing outcomes.</a:t>
            </a:r>
          </a:p>
          <a:p>
            <a:endParaRPr lang="en-US" dirty="0"/>
          </a:p>
          <a:p>
            <a:pPr marL="171450" indent="-171450">
              <a:buFont typeface="Arial" panose="020B0604020202020204" pitchFamily="34" charset="0"/>
              <a:buChar char="•"/>
            </a:pPr>
            <a:r>
              <a:rPr lang="en-US" dirty="0"/>
              <a:t>This supplemental tool was developed because the field has never had a true practice tool that allowed student to access thousands of questions that can aid them along their studies. </a:t>
            </a:r>
          </a:p>
          <a:p>
            <a:pPr marL="171450" indent="-171450">
              <a:buFont typeface="Arial" panose="020B0604020202020204" pitchFamily="34" charset="0"/>
              <a:buChar char="•"/>
            </a:pPr>
            <a:r>
              <a:rPr lang="en-US" dirty="0"/>
              <a:t>Teachers and learners had to rely on GED Ready or third party questions that frankly may not have been aligned. </a:t>
            </a:r>
          </a:p>
          <a:p>
            <a:pPr marL="171450" indent="-171450">
              <a:buFont typeface="Arial" panose="020B0604020202020204" pitchFamily="34" charset="0"/>
              <a:buChar char="•"/>
            </a:pPr>
            <a:r>
              <a:rPr lang="en-US" dirty="0"/>
              <a:t>Thus we designed and built this tool.</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A21FF4-2BE3-4CB5-89B9-98948C8599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67940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the tool.</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A21FF4-2BE3-4CB5-89B9-98948C8599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77271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average non passing score in the US in a 141.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point increase in Math would make a world of difference.</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A21FF4-2BE3-4CB5-89B9-98948C8599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510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pPr defTabSz="465852" eaLnBrk="0" fontAlgn="base" hangingPunct="0">
              <a:spcBef>
                <a:spcPct val="30000"/>
              </a:spcBef>
              <a:spcAft>
                <a:spcPct val="0"/>
              </a:spcAft>
              <a:defRPr/>
            </a:pPr>
            <a:r>
              <a:rPr lang="en-US" altLang="en-US" b="1"/>
              <a:t>Key Points</a:t>
            </a:r>
          </a:p>
          <a:p>
            <a:endParaRPr lang="en-US"/>
          </a:p>
          <a:p>
            <a:r>
              <a:rPr lang="en-US" sz="2400"/>
              <a:t>Available in English and Spanish </a:t>
            </a:r>
          </a:p>
          <a:p>
            <a:pPr marL="0" indent="0">
              <a:buNone/>
            </a:pPr>
            <a:endParaRPr lang="en-US" sz="2400"/>
          </a:p>
          <a:p>
            <a:r>
              <a:rPr lang="en-US" sz="2400"/>
              <a:t>A wide array of accommodations available</a:t>
            </a:r>
          </a:p>
          <a:p>
            <a:pPr lvl="1"/>
            <a:r>
              <a:rPr lang="en-US" sz="2400"/>
              <a:t>Including zoom-text, alternate color palettes, Braille, screen reader, extended time, paper testing for special circumstances</a:t>
            </a:r>
          </a:p>
          <a:p>
            <a:endParaRPr lang="en-US"/>
          </a:p>
          <a:p>
            <a:r>
              <a:rPr lang="en-US"/>
              <a:t>The chart provides an overview</a:t>
            </a:r>
            <a:r>
              <a:rPr lang="en-US" baseline="0"/>
              <a:t> of the time for each of the tests, as well as pertinent notes. </a:t>
            </a:r>
            <a:endParaRPr lang="en-US"/>
          </a:p>
        </p:txBody>
      </p:sp>
      <p:sp>
        <p:nvSpPr>
          <p:cNvPr id="4" name="Header Placeholder 3"/>
          <p:cNvSpPr>
            <a:spLocks noGrp="1"/>
          </p:cNvSpPr>
          <p:nvPr>
            <p:ph type="hdr" sz="quarter" idx="10"/>
          </p:nvPr>
        </p:nvSpPr>
        <p:spPr/>
        <p:txBody>
          <a:bodyPr/>
          <a:lstStyle/>
          <a:p>
            <a:pPr>
              <a:defRPr/>
            </a:pPr>
            <a:r>
              <a:rPr lang="en-US"/>
              <a:t>From Assessment Targets to PLDs to HIIs</a:t>
            </a:r>
          </a:p>
        </p:txBody>
      </p:sp>
      <p:sp>
        <p:nvSpPr>
          <p:cNvPr id="5" name="Date Placeholder 4"/>
          <p:cNvSpPr>
            <a:spLocks noGrp="1"/>
          </p:cNvSpPr>
          <p:nvPr>
            <p:ph type="dt" idx="11"/>
          </p:nvPr>
        </p:nvSpPr>
        <p:spPr/>
        <p:txBody>
          <a:bodyPr/>
          <a:lstStyle/>
          <a:p>
            <a:pPr>
              <a:defRPr/>
            </a:pPr>
            <a:r>
              <a:rPr lang="en-US" altLang="en-US"/>
              <a:t>07/2016</a:t>
            </a:r>
          </a:p>
        </p:txBody>
      </p:sp>
      <p:sp>
        <p:nvSpPr>
          <p:cNvPr id="6" name="Footer Placeholder 5"/>
          <p:cNvSpPr>
            <a:spLocks noGrp="1"/>
          </p:cNvSpPr>
          <p:nvPr>
            <p:ph type="ftr" sz="quarter" idx="12"/>
          </p:nvPr>
        </p:nvSpPr>
        <p:spPr/>
        <p:txBody>
          <a:bodyPr/>
          <a:lstStyle/>
          <a:p>
            <a:pPr>
              <a:defRPr/>
            </a:pPr>
            <a:r>
              <a:rPr lang="en-US"/>
              <a:t>© Copyright GED Testing Service LLC. All rights reserved</a:t>
            </a:r>
          </a:p>
        </p:txBody>
      </p:sp>
      <p:sp>
        <p:nvSpPr>
          <p:cNvPr id="7" name="Slide Number Placeholder 6"/>
          <p:cNvSpPr>
            <a:spLocks noGrp="1"/>
          </p:cNvSpPr>
          <p:nvPr>
            <p:ph type="sldNum" sz="quarter" idx="13"/>
          </p:nvPr>
        </p:nvSpPr>
        <p:spPr/>
        <p:txBody>
          <a:bodyPr/>
          <a:lstStyle/>
          <a:p>
            <a:pPr>
              <a:defRPr/>
            </a:pPr>
            <a:fld id="{C021BA69-382D-4416-BE3D-C6A30DBB3278}" type="slidenum">
              <a:rPr lang="en-US" altLang="en-US" smtClean="0"/>
              <a:pPr>
                <a:defRPr/>
              </a:pPr>
              <a:t>10</a:t>
            </a:fld>
            <a:endParaRPr lang="en-US" altLang="en-US"/>
          </a:p>
        </p:txBody>
      </p:sp>
    </p:spTree>
    <p:extLst>
      <p:ext uri="{BB962C8B-B14F-4D97-AF65-F5344CB8AC3E}">
        <p14:creationId xmlns:p14="http://schemas.microsoft.com/office/powerpoint/2010/main" val="3169030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A21FF4-2BE3-4CB5-89B9-98948C8599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325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A21FF4-2BE3-4CB5-89B9-98948C8599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2344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GED Play provides: </a:t>
            </a:r>
          </a:p>
          <a:p>
            <a:pPr marL="171450" indent="-171450">
              <a:buFont typeface="Arial" panose="020B0604020202020204" pitchFamily="34" charset="0"/>
              <a:buChar char="•"/>
            </a:pPr>
            <a:r>
              <a:rPr lang="en-US" dirty="0"/>
              <a:t>Comprehensive Content – hours of video lessons covering all GED subjects</a:t>
            </a:r>
          </a:p>
          <a:p>
            <a:pPr marL="171450" indent="-171450">
              <a:buFont typeface="Arial" panose="020B0604020202020204" pitchFamily="34" charset="0"/>
              <a:buChar char="•"/>
            </a:pPr>
            <a:r>
              <a:rPr lang="en-US" dirty="0"/>
              <a:t>Targeted Instruction – videos focus on key GED test skills</a:t>
            </a:r>
          </a:p>
          <a:p>
            <a:pPr marL="171450" indent="-171450">
              <a:buFont typeface="Arial" panose="020B0604020202020204" pitchFamily="34" charset="0"/>
              <a:buChar char="•"/>
            </a:pPr>
            <a:r>
              <a:rPr lang="en-US" dirty="0"/>
              <a:t>Top Rated Instructors – Master Kaplan instructors teach the lesson</a:t>
            </a:r>
          </a:p>
          <a:p>
            <a:pPr marL="171450" indent="-171450">
              <a:buFont typeface="Arial" panose="020B0604020202020204" pitchFamily="34" charset="0"/>
              <a:buChar char="•"/>
            </a:pPr>
            <a:r>
              <a:rPr lang="en-US" dirty="0"/>
              <a:t>Easy to Digest: Designed to be easily digested by students.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A21FF4-2BE3-4CB5-89B9-98948C8599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5622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We are pleased to announce this new partnership founded upon the shared belief of building equitable pathways of learning and opportunity for Spanish speaking students. Aztec is GED Testing Service’s </a:t>
            </a:r>
            <a:r>
              <a:rPr lang="en-US" sz="1200"/>
              <a:t>ONLY Preferred </a:t>
            </a:r>
            <a:r>
              <a:rPr lang="en-US" sz="1200" dirty="0"/>
              <a:t>partner for the Spanish GED Test</a:t>
            </a:r>
          </a:p>
          <a:p>
            <a:endParaRPr lang="en-US" sz="1200" dirty="0"/>
          </a:p>
          <a:p>
            <a:r>
              <a:rPr lang="en-US" sz="1200" dirty="0"/>
              <a:t>Aztec’s GED Spanish Prep Series is fully aligned to the Spanish GED test.   It is w</a:t>
            </a:r>
            <a:r>
              <a:rPr lang="en-US" sz="1200" b="0" i="0" dirty="0">
                <a:effectLst/>
                <a:latin typeface="Trebuchet MS" panose="020B0603020202020204" pitchFamily="34" charset="0"/>
              </a:rPr>
              <a:t>ritten by a dedicated team of Aztec Spanish instructors for Spanish learners and contextualized for the Spanish GED Tests.</a:t>
            </a:r>
          </a:p>
          <a:p>
            <a:endParaRPr lang="en-US" sz="1200" b="0" i="0" dirty="0">
              <a:effectLst/>
              <a:latin typeface="Trebuchet MS" panose="020B0603020202020204" pitchFamily="34" charset="0"/>
            </a:endParaRPr>
          </a:p>
          <a:p>
            <a:r>
              <a:rPr lang="en-US" sz="1200" b="0" i="0" dirty="0">
                <a:effectLst/>
                <a:latin typeface="Trebuchet MS" panose="020B0603020202020204" pitchFamily="34" charset="0"/>
              </a:rPr>
              <a:t>Aztec's NEW Spanish GED Test preparation system builds equity for your students by elevating self-esteem while delivering the academic instruction needed to successfully earn a GED.</a:t>
            </a:r>
            <a:endParaRPr lang="en-US" b="0" i="0" dirty="0">
              <a:effectLst/>
              <a:latin typeface="Segoe UI" panose="020B0502040204020203" pitchFamily="34" charset="0"/>
            </a:endParaRPr>
          </a:p>
          <a:p>
            <a:endParaRPr lang="en-US" sz="1200" dirty="0"/>
          </a:p>
          <a:p>
            <a:r>
              <a:rPr lang="en-US" sz="1200" dirty="0"/>
              <a:t>It is authentically developed in Spanish and NOT just translated.  The prep system supports students with full SPANISH audio ensuring a multi-modal experience. </a:t>
            </a:r>
          </a:p>
          <a:p>
            <a:endParaRPr lang="en-US" sz="1200" dirty="0"/>
          </a:p>
          <a:p>
            <a:r>
              <a:rPr lang="en-US" sz="1200" dirty="0"/>
              <a:t>Lastly, Aztec delivers this incredible resource in their Learning Management System in full Spanish mode. </a:t>
            </a:r>
          </a:p>
        </p:txBody>
      </p:sp>
      <p:sp>
        <p:nvSpPr>
          <p:cNvPr id="4" name="Slide Number Placeholder 3"/>
          <p:cNvSpPr>
            <a:spLocks noGrp="1"/>
          </p:cNvSpPr>
          <p:nvPr>
            <p:ph type="sldNum" sz="quarter" idx="5"/>
          </p:nvPr>
        </p:nvSpPr>
        <p:spPr/>
        <p:txBody>
          <a:bodyPr/>
          <a:lstStyle/>
          <a:p>
            <a:fld id="{2A379331-E1C3-413E-A553-839E57130821}" type="slidenum">
              <a:rPr lang="en-US" smtClean="0"/>
              <a:pPr/>
              <a:t>80</a:t>
            </a:fld>
            <a:endParaRPr lang="en-US"/>
          </a:p>
        </p:txBody>
      </p:sp>
    </p:spTree>
    <p:extLst>
      <p:ext uri="{BB962C8B-B14F-4D97-AF65-F5344CB8AC3E}">
        <p14:creationId xmlns:p14="http://schemas.microsoft.com/office/powerpoint/2010/main" val="39664432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a:latin typeface="Calibri" charset="0"/>
            </a:endParaRP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73040" indent="-297323" eaLnBrk="0" hangingPunct="0">
              <a:defRPr>
                <a:solidFill>
                  <a:schemeClr val="tx1"/>
                </a:solidFill>
                <a:latin typeface="Arial" charset="0"/>
                <a:ea typeface="ＭＳ Ｐゴシック" charset="0"/>
              </a:defRPr>
            </a:lvl2pPr>
            <a:lvl3pPr marL="1189294" indent="-237858" eaLnBrk="0" hangingPunct="0">
              <a:defRPr>
                <a:solidFill>
                  <a:schemeClr val="tx1"/>
                </a:solidFill>
                <a:latin typeface="Arial" charset="0"/>
                <a:ea typeface="ＭＳ Ｐゴシック" charset="0"/>
              </a:defRPr>
            </a:lvl3pPr>
            <a:lvl4pPr marL="1665011" indent="-237858" eaLnBrk="0" hangingPunct="0">
              <a:defRPr>
                <a:solidFill>
                  <a:schemeClr val="tx1"/>
                </a:solidFill>
                <a:latin typeface="Arial" charset="0"/>
                <a:ea typeface="ＭＳ Ｐゴシック" charset="0"/>
              </a:defRPr>
            </a:lvl4pPr>
            <a:lvl5pPr marL="2140729" indent="-237858" eaLnBrk="0" hangingPunct="0">
              <a:defRPr>
                <a:solidFill>
                  <a:schemeClr val="tx1"/>
                </a:solidFill>
                <a:latin typeface="Arial" charset="0"/>
                <a:ea typeface="ＭＳ Ｐゴシック" charset="0"/>
              </a:defRPr>
            </a:lvl5pPr>
            <a:lvl6pPr marL="2616445" indent="-237858" eaLnBrk="0" fontAlgn="base" hangingPunct="0">
              <a:spcBef>
                <a:spcPct val="0"/>
              </a:spcBef>
              <a:spcAft>
                <a:spcPct val="0"/>
              </a:spcAft>
              <a:defRPr>
                <a:solidFill>
                  <a:schemeClr val="tx1"/>
                </a:solidFill>
                <a:latin typeface="Arial" charset="0"/>
                <a:ea typeface="ＭＳ Ｐゴシック" charset="0"/>
              </a:defRPr>
            </a:lvl6pPr>
            <a:lvl7pPr marL="3092162" indent="-237858" eaLnBrk="0" fontAlgn="base" hangingPunct="0">
              <a:spcBef>
                <a:spcPct val="0"/>
              </a:spcBef>
              <a:spcAft>
                <a:spcPct val="0"/>
              </a:spcAft>
              <a:defRPr>
                <a:solidFill>
                  <a:schemeClr val="tx1"/>
                </a:solidFill>
                <a:latin typeface="Arial" charset="0"/>
                <a:ea typeface="ＭＳ Ｐゴシック" charset="0"/>
              </a:defRPr>
            </a:lvl7pPr>
            <a:lvl8pPr marL="3567881" indent="-237858" eaLnBrk="0" fontAlgn="base" hangingPunct="0">
              <a:spcBef>
                <a:spcPct val="0"/>
              </a:spcBef>
              <a:spcAft>
                <a:spcPct val="0"/>
              </a:spcAft>
              <a:defRPr>
                <a:solidFill>
                  <a:schemeClr val="tx1"/>
                </a:solidFill>
                <a:latin typeface="Arial" charset="0"/>
                <a:ea typeface="ＭＳ Ｐゴシック" charset="0"/>
              </a:defRPr>
            </a:lvl8pPr>
            <a:lvl9pPr marL="4043598" indent="-2378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F633F2E-9331-374C-BAE9-D76B4098C7E1}" type="slidenum">
              <a:rPr lang="en-US"/>
              <a:pPr eaLnBrk="1" hangingPunct="1"/>
              <a:t>82</a:t>
            </a:fld>
            <a:endParaRPr lang="en-US"/>
          </a:p>
        </p:txBody>
      </p:sp>
    </p:spTree>
    <p:extLst>
      <p:ext uri="{BB962C8B-B14F-4D97-AF65-F5344CB8AC3E}">
        <p14:creationId xmlns:p14="http://schemas.microsoft.com/office/powerpoint/2010/main" val="796835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normAutofit/>
          </a:bodyPr>
          <a:lstStyle/>
          <a:p>
            <a:r>
              <a:rPr lang="en-US" baseline="0"/>
              <a:t>The new GED test includes a wider variety of item types than were on the 2002 Series test.   Multiple choice items continue to appear on the test as one of the key item types. Multiple choice items are a reliable method of measuring skills and knowledge at a range of cognitive levels in a standardized manner. But remember that the additional item types allow us to measure a wider range of skills and cognitive levels.</a:t>
            </a:r>
            <a:r>
              <a:rPr lang="en-US">
                <a:ea typeface="ＭＳ Ｐゴシック" pitchFamily="127" charset="-128"/>
                <a:cs typeface="ＭＳ Ｐゴシック" pitchFamily="127" charset="-128"/>
              </a:rPr>
              <a:t>  </a:t>
            </a:r>
          </a:p>
          <a:p>
            <a:endParaRPr lang="en-US">
              <a:ea typeface="ＭＳ Ｐゴシック" pitchFamily="127" charset="-128"/>
              <a:cs typeface="ＭＳ Ｐゴシック" pitchFamily="127" charset="-128"/>
            </a:endParaRPr>
          </a:p>
          <a:p>
            <a:r>
              <a:rPr lang="en-US">
                <a:ea typeface="ＭＳ Ｐゴシック" pitchFamily="127" charset="-128"/>
                <a:cs typeface="ＭＳ Ｐゴシック" pitchFamily="127" charset="-128"/>
              </a:rPr>
              <a:t>Constructed response items come in two versions – one, we call short answer, and that type can be usually  be answered in a few sentences (e.g. Science), and the extended response, which requires a longer response – multiple paragraphs</a:t>
            </a:r>
            <a:r>
              <a:rPr lang="en-US" baseline="0">
                <a:ea typeface="ＭＳ Ｐゴシック" pitchFamily="127" charset="-128"/>
                <a:cs typeface="ＭＳ Ｐゴシック" pitchFamily="127" charset="-128"/>
              </a:rPr>
              <a:t> (e.g. Reasoning Through Language Arts)</a:t>
            </a:r>
            <a:endParaRPr lang="en-US"/>
          </a:p>
        </p:txBody>
      </p:sp>
      <p:sp>
        <p:nvSpPr>
          <p:cNvPr id="4" name="Slide Number Placeholder 3"/>
          <p:cNvSpPr>
            <a:spLocks noGrp="1"/>
          </p:cNvSpPr>
          <p:nvPr>
            <p:ph type="sldNum" sz="quarter" idx="10"/>
          </p:nvPr>
        </p:nvSpPr>
        <p:spPr/>
        <p:txBody>
          <a:bodyPr/>
          <a:lstStyle/>
          <a:p>
            <a:pPr>
              <a:defRPr/>
            </a:pPr>
            <a:fld id="{0C361809-5C2A-4714-A014-13B3847B38C2}" type="slidenum">
              <a:rPr lang="en-US" smtClean="0"/>
              <a:pPr>
                <a:defRPr/>
              </a:pPr>
              <a:t>11</a:t>
            </a:fld>
            <a:endParaRPr lang="en-US"/>
          </a:p>
        </p:txBody>
      </p:sp>
    </p:spTree>
    <p:extLst>
      <p:ext uri="{BB962C8B-B14F-4D97-AF65-F5344CB8AC3E}">
        <p14:creationId xmlns:p14="http://schemas.microsoft.com/office/powerpoint/2010/main" val="3871143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RLA 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Reasoning through Language Arts </a:t>
            </a:r>
            <a:r>
              <a:rPr lang="en-US">
                <a:ea typeface="ＭＳ Ｐゴシック" charset="0"/>
                <a:cs typeface="Arial" pitchFamily="34" charset="0"/>
              </a:rPr>
              <a:t>section.</a:t>
            </a:r>
          </a:p>
          <a:p>
            <a:pPr>
              <a:lnSpc>
                <a:spcPct val="90000"/>
              </a:lnSpc>
            </a:pPr>
            <a:endParaRPr lang="en-US">
              <a:ea typeface="ＭＳ Ｐゴシック" charset="0"/>
              <a:cs typeface="Arial" pitchFamily="34" charset="0"/>
            </a:endParaRPr>
          </a:p>
          <a:p>
            <a:pPr>
              <a:lnSpc>
                <a:spcPct val="90000"/>
              </a:lnSpc>
            </a:pPr>
            <a:endParaRPr lang="en-US">
              <a:ea typeface="ＭＳ Ｐゴシック" charset="0"/>
              <a:cs typeface="Arial" pitchFamily="34" charset="0"/>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12</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1815177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52">
              <a:defRPr/>
            </a:pPr>
            <a:r>
              <a:rPr lang="en-US" b="1"/>
              <a:t>Key Points</a:t>
            </a:r>
          </a:p>
          <a:p>
            <a:endParaRPr lang="en-US"/>
          </a:p>
          <a:p>
            <a:r>
              <a:rPr lang="en-US" altLang="en-US">
                <a:cs typeface="Arial" panose="020B0604020202020204" pitchFamily="34" charset="0"/>
              </a:rPr>
              <a:t>[Review the bullets on the slides.]</a:t>
            </a:r>
          </a:p>
          <a:p>
            <a:endParaRPr lang="en-US"/>
          </a:p>
          <a:p>
            <a:r>
              <a:rPr lang="en-US"/>
              <a:t>Discuss that these are ideas</a:t>
            </a:r>
            <a:r>
              <a:rPr lang="en-US" baseline="0"/>
              <a:t> on how to improve scores. Also, note that the length is not about counting words, but rather is indicates that the writing sample needs to be long enough to adequately address the prompt. A short paragraph is not enough.</a:t>
            </a:r>
            <a:endParaRPr lang="en-US"/>
          </a:p>
        </p:txBody>
      </p:sp>
      <p:sp>
        <p:nvSpPr>
          <p:cNvPr id="4" name="Slide Number Placeholder 3"/>
          <p:cNvSpPr>
            <a:spLocks noGrp="1"/>
          </p:cNvSpPr>
          <p:nvPr>
            <p:ph type="sldNum" sz="quarter" idx="10"/>
          </p:nvPr>
        </p:nvSpPr>
        <p:spPr/>
        <p:txBody>
          <a:bodyPr/>
          <a:lstStyle/>
          <a:p>
            <a:fld id="{4FA8C200-9146-2E47-BE29-58F523586F58}" type="slidenum">
              <a:rPr lang="en-US" smtClean="0"/>
              <a:t>14</a:t>
            </a:fld>
            <a:endParaRPr lang="en-US"/>
          </a:p>
        </p:txBody>
      </p:sp>
      <p:sp>
        <p:nvSpPr>
          <p:cNvPr id="5" name="Footer Placeholder 4"/>
          <p:cNvSpPr>
            <a:spLocks noGrp="1"/>
          </p:cNvSpPr>
          <p:nvPr>
            <p:ph type="ftr" sz="quarter" idx="11"/>
          </p:nvPr>
        </p:nvSpPr>
        <p:spPr/>
        <p:txBody>
          <a:bodyPr/>
          <a:lstStyle/>
          <a:p>
            <a:r>
              <a:rPr lang="en-US"/>
              <a:t>© Copyright GED Testing Service LLC. All rights reserved</a:t>
            </a:r>
          </a:p>
        </p:txBody>
      </p:sp>
      <p:sp>
        <p:nvSpPr>
          <p:cNvPr id="6" name="Date Placeholder 5"/>
          <p:cNvSpPr>
            <a:spLocks noGrp="1"/>
          </p:cNvSpPr>
          <p:nvPr>
            <p:ph type="dt" idx="12"/>
          </p:nvPr>
        </p:nvSpPr>
        <p:spPr/>
        <p:txBody>
          <a:bodyPr/>
          <a:lstStyle/>
          <a:p>
            <a:r>
              <a:rPr lang="en-US"/>
              <a:t>12/2017</a:t>
            </a:r>
          </a:p>
        </p:txBody>
      </p:sp>
      <p:sp>
        <p:nvSpPr>
          <p:cNvPr id="7" name="Header Placeholder 6"/>
          <p:cNvSpPr>
            <a:spLocks noGrp="1"/>
          </p:cNvSpPr>
          <p:nvPr>
            <p:ph type="hdr" sz="quarter" idx="13"/>
          </p:nvPr>
        </p:nvSpPr>
        <p:spPr/>
        <p:txBody>
          <a:bodyPr/>
          <a:lstStyle/>
          <a:p>
            <a:r>
              <a:rPr lang="en-US"/>
              <a:t>What Students Need to Know: RLA’s Extended Response</a:t>
            </a:r>
          </a:p>
        </p:txBody>
      </p:sp>
    </p:spTree>
    <p:extLst>
      <p:ext uri="{BB962C8B-B14F-4D97-AF65-F5344CB8AC3E}">
        <p14:creationId xmlns:p14="http://schemas.microsoft.com/office/powerpoint/2010/main" val="2342675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Mathematical Reasoning 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Mathematical Reasoning </a:t>
            </a:r>
            <a:r>
              <a:rPr lang="en-US">
                <a:ea typeface="ＭＳ Ｐゴシック" charset="0"/>
                <a:cs typeface="Arial" pitchFamily="34" charset="0"/>
              </a:rPr>
              <a:t>section.</a:t>
            </a:r>
          </a:p>
          <a:p>
            <a:pPr>
              <a:lnSpc>
                <a:spcPct val="90000"/>
              </a:lnSpc>
            </a:pPr>
            <a:endParaRPr lang="en-US">
              <a:ea typeface="ＭＳ Ｐゴシック" charset="0"/>
              <a:cs typeface="Arial" pitchFamily="34" charset="0"/>
            </a:endParaRPr>
          </a:p>
          <a:p>
            <a:pPr>
              <a:lnSpc>
                <a:spcPct val="90000"/>
              </a:lnSpc>
            </a:pPr>
            <a:endParaRPr lang="en-US">
              <a:ea typeface="ＭＳ Ｐゴシック" charset="0"/>
              <a:cs typeface="Arial" pitchFamily="34" charset="0"/>
            </a:endParaRPr>
          </a:p>
          <a:p>
            <a:pPr>
              <a:lnSpc>
                <a:spcPct val="90000"/>
              </a:lnSpc>
            </a:pPr>
            <a:endParaRPr lang="en-US">
              <a:ea typeface="ＭＳ Ｐゴシック" charset="0"/>
              <a:cs typeface="Arial" pitchFamily="34" charset="0"/>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15</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922732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Social Studies 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Social Studies </a:t>
            </a:r>
            <a:r>
              <a:rPr lang="en-US">
                <a:ea typeface="ＭＳ Ｐゴシック" charset="0"/>
                <a:cs typeface="Arial" pitchFamily="34" charset="0"/>
              </a:rPr>
              <a:t>section.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16</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3188971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b="1">
                <a:ea typeface="ＭＳ Ｐゴシック" charset="0"/>
                <a:cs typeface="Arial" pitchFamily="34" charset="0"/>
              </a:rPr>
              <a:t>Key Points</a:t>
            </a:r>
          </a:p>
          <a:p>
            <a:pPr>
              <a:lnSpc>
                <a:spcPct val="90000"/>
              </a:lnSpc>
            </a:pPr>
            <a:endParaRPr lang="en-US">
              <a:ea typeface="ＭＳ Ｐゴシック" charset="0"/>
              <a:cs typeface="Arial" pitchFamily="34" charset="0"/>
            </a:endParaRPr>
          </a:p>
          <a:p>
            <a:pPr>
              <a:lnSpc>
                <a:spcPct val="90000"/>
              </a:lnSpc>
            </a:pPr>
            <a:r>
              <a:rPr lang="en-US">
                <a:ea typeface="ＭＳ Ｐゴシック" charset="0"/>
                <a:cs typeface="Arial" pitchFamily="34" charset="0"/>
              </a:rPr>
              <a:t>This slide provides a short overview of the content and context of the Science</a:t>
            </a:r>
            <a:r>
              <a:rPr lang="en-US" baseline="0">
                <a:ea typeface="ＭＳ Ｐゴシック" charset="0"/>
                <a:cs typeface="Arial" pitchFamily="34" charset="0"/>
              </a:rPr>
              <a:t> </a:t>
            </a:r>
            <a:r>
              <a:rPr lang="en-US">
                <a:ea typeface="ＭＳ Ｐゴシック" charset="0"/>
                <a:cs typeface="Arial" pitchFamily="34" charset="0"/>
              </a:rPr>
              <a:t>Test.</a:t>
            </a:r>
            <a:r>
              <a:rPr lang="en-US" baseline="0">
                <a:ea typeface="ＭＳ Ｐゴシック" charset="0"/>
                <a:cs typeface="Arial" pitchFamily="34" charset="0"/>
              </a:rPr>
              <a:t>  </a:t>
            </a:r>
            <a:r>
              <a:rPr lang="en-US">
                <a:ea typeface="ＭＳ Ｐゴシック" charset="0"/>
                <a:cs typeface="Arial" pitchFamily="34" charset="0"/>
              </a:rPr>
              <a:t>Review the information on the slide. For additional information, access the </a:t>
            </a:r>
            <a:r>
              <a:rPr lang="en-US" i="1">
                <a:ea typeface="ＭＳ Ｐゴシック" charset="0"/>
                <a:cs typeface="Arial" pitchFamily="34" charset="0"/>
              </a:rPr>
              <a:t>Assessment Guide for Educators Science </a:t>
            </a:r>
            <a:r>
              <a:rPr lang="en-US">
                <a:ea typeface="ＭＳ Ｐゴシック" charset="0"/>
                <a:cs typeface="Arial" pitchFamily="34" charset="0"/>
              </a:rPr>
              <a:t>section.</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EE5882D8-5054-9941-AFF8-173E803A62EA}" type="slidenum">
              <a:rPr lang="en-US"/>
              <a:pPr eaLnBrk="1" hangingPunct="1"/>
              <a:t>17</a:t>
            </a:fld>
            <a:endParaRPr lang="en-US"/>
          </a:p>
        </p:txBody>
      </p:sp>
      <p:sp>
        <p:nvSpPr>
          <p:cNvPr id="2" name="Header Placeholder 1"/>
          <p:cNvSpPr>
            <a:spLocks noGrp="1"/>
          </p:cNvSpPr>
          <p:nvPr>
            <p:ph type="hdr" sz="quarter"/>
          </p:nvPr>
        </p:nvSpPr>
        <p:spPr/>
        <p:txBody>
          <a:bodyPr/>
          <a:lstStyle/>
          <a:p>
            <a:pPr>
              <a:defRPr/>
            </a:pPr>
            <a:r>
              <a:rPr lang="en-US"/>
              <a:t>From Assessment Targets to PLDs to HIIs</a:t>
            </a:r>
          </a:p>
        </p:txBody>
      </p:sp>
      <p:sp>
        <p:nvSpPr>
          <p:cNvPr id="57350" name="Date Placeholder 2"/>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07/2016</a:t>
            </a:r>
          </a:p>
        </p:txBody>
      </p:sp>
      <p:sp>
        <p:nvSpPr>
          <p:cNvPr id="7" name="Footer Placeholder 2"/>
          <p:cNvSpPr>
            <a:spLocks noGrp="1"/>
          </p:cNvSpPr>
          <p:nvPr>
            <p:ph type="ftr" sz="quarter" idx="4"/>
          </p:nvPr>
        </p:nvSpPr>
        <p:spPr>
          <a:xfrm>
            <a:off x="0" y="12055388"/>
            <a:ext cx="2478586" cy="634608"/>
          </a:xfrm>
        </p:spPr>
        <p:txBody>
          <a:bodyPr wrap="square" numCol="1" anchorCtr="0" compatLnSpc="1">
            <a:prstTxWarp prst="textNoShape">
              <a:avLst/>
            </a:prstTxWarp>
          </a:bodyPr>
          <a:lstStyle>
            <a:lvl1pPr eaLnBrk="0" hangingPunct="0">
              <a:defRPr>
                <a:solidFill>
                  <a:schemeClr val="tx1"/>
                </a:solidFill>
                <a:latin typeface="Arial" charset="0"/>
                <a:ea typeface="ＭＳ Ｐゴシック" charset="0"/>
                <a:cs typeface="ＭＳ Ｐゴシック" charset="0"/>
              </a:defRPr>
            </a:lvl1pPr>
            <a:lvl2pPr marL="765563" indent="-294448" eaLnBrk="0" hangingPunct="0">
              <a:defRPr>
                <a:solidFill>
                  <a:schemeClr val="tx1"/>
                </a:solidFill>
                <a:latin typeface="Arial" charset="0"/>
                <a:ea typeface="ＭＳ Ｐゴシック" charset="0"/>
              </a:defRPr>
            </a:lvl2pPr>
            <a:lvl3pPr marL="1177790" indent="-235558" eaLnBrk="0" hangingPunct="0">
              <a:defRPr>
                <a:solidFill>
                  <a:schemeClr val="tx1"/>
                </a:solidFill>
                <a:latin typeface="Arial" charset="0"/>
                <a:ea typeface="ＭＳ Ｐゴシック" charset="0"/>
              </a:defRPr>
            </a:lvl3pPr>
            <a:lvl4pPr marL="1648906" indent="-235558" eaLnBrk="0" hangingPunct="0">
              <a:defRPr>
                <a:solidFill>
                  <a:schemeClr val="tx1"/>
                </a:solidFill>
                <a:latin typeface="Arial" charset="0"/>
                <a:ea typeface="ＭＳ Ｐゴシック" charset="0"/>
              </a:defRPr>
            </a:lvl4pPr>
            <a:lvl5pPr marL="2120022" indent="-235558" eaLnBrk="0" hangingPunct="0">
              <a:defRPr>
                <a:solidFill>
                  <a:schemeClr val="tx1"/>
                </a:solidFill>
                <a:latin typeface="Arial" charset="0"/>
                <a:ea typeface="ＭＳ Ｐゴシック" charset="0"/>
              </a:defRPr>
            </a:lvl5pPr>
            <a:lvl6pPr marL="2591138" indent="-235558" eaLnBrk="0" fontAlgn="base" hangingPunct="0">
              <a:spcBef>
                <a:spcPct val="0"/>
              </a:spcBef>
              <a:spcAft>
                <a:spcPct val="0"/>
              </a:spcAft>
              <a:defRPr>
                <a:solidFill>
                  <a:schemeClr val="tx1"/>
                </a:solidFill>
                <a:latin typeface="Arial" charset="0"/>
                <a:ea typeface="ＭＳ Ｐゴシック" charset="0"/>
              </a:defRPr>
            </a:lvl6pPr>
            <a:lvl7pPr marL="3062253" indent="-235558" eaLnBrk="0" fontAlgn="base" hangingPunct="0">
              <a:spcBef>
                <a:spcPct val="0"/>
              </a:spcBef>
              <a:spcAft>
                <a:spcPct val="0"/>
              </a:spcAft>
              <a:defRPr>
                <a:solidFill>
                  <a:schemeClr val="tx1"/>
                </a:solidFill>
                <a:latin typeface="Arial" charset="0"/>
                <a:ea typeface="ＭＳ Ｐゴシック" charset="0"/>
              </a:defRPr>
            </a:lvl7pPr>
            <a:lvl8pPr marL="3533370" indent="-235558" eaLnBrk="0" fontAlgn="base" hangingPunct="0">
              <a:spcBef>
                <a:spcPct val="0"/>
              </a:spcBef>
              <a:spcAft>
                <a:spcPct val="0"/>
              </a:spcAft>
              <a:defRPr>
                <a:solidFill>
                  <a:schemeClr val="tx1"/>
                </a:solidFill>
                <a:latin typeface="Arial" charset="0"/>
                <a:ea typeface="ＭＳ Ｐゴシック" charset="0"/>
              </a:defRPr>
            </a:lvl8pPr>
            <a:lvl9pPr marL="4004486" indent="-235558"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a:t>© Copyright 2013 GED Testing Service LLC. All rights reserved.</a:t>
            </a:r>
          </a:p>
        </p:txBody>
      </p:sp>
    </p:spTree>
    <p:extLst>
      <p:ext uri="{BB962C8B-B14F-4D97-AF65-F5344CB8AC3E}">
        <p14:creationId xmlns:p14="http://schemas.microsoft.com/office/powerpoint/2010/main" val="28336472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5159086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6_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49" y="880958"/>
            <a:ext cx="11270091" cy="2260742"/>
          </a:xfrm>
        </p:spPr>
        <p:txBody>
          <a:bodyPr anchor="b"/>
          <a:lstStyle>
            <a:lvl1pPr>
              <a:defRPr sz="3375"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49" y="3293607"/>
            <a:ext cx="11270091" cy="1092820"/>
          </a:xfrm>
        </p:spPr>
        <p:txBody>
          <a:bodyPr lIns="0" tIns="0" rIns="0" bIns="0">
            <a:normAutofit/>
          </a:bodyPr>
          <a:lstStyle>
            <a:lvl1pPr marL="0" indent="0">
              <a:buNone/>
              <a:defRPr sz="1800" i="1">
                <a:solidFill>
                  <a:schemeClr val="tx1"/>
                </a:solidFill>
              </a:defRPr>
            </a:lvl1pPr>
            <a:lvl2pPr marL="257163" indent="0">
              <a:buNone/>
              <a:defRPr sz="1125">
                <a:solidFill>
                  <a:schemeClr val="tx1">
                    <a:tint val="75000"/>
                  </a:schemeClr>
                </a:solidFill>
              </a:defRPr>
            </a:lvl2pPr>
            <a:lvl3pPr marL="514325" indent="0">
              <a:buNone/>
              <a:defRPr sz="1013">
                <a:solidFill>
                  <a:schemeClr val="tx1">
                    <a:tint val="75000"/>
                  </a:schemeClr>
                </a:solidFill>
              </a:defRPr>
            </a:lvl3pPr>
            <a:lvl4pPr marL="771487" indent="0">
              <a:buNone/>
              <a:defRPr sz="900">
                <a:solidFill>
                  <a:schemeClr val="tx1">
                    <a:tint val="75000"/>
                  </a:schemeClr>
                </a:solidFill>
              </a:defRPr>
            </a:lvl4pPr>
            <a:lvl5pPr marL="1028649" indent="0">
              <a:buNone/>
              <a:defRPr sz="900">
                <a:solidFill>
                  <a:schemeClr val="tx1">
                    <a:tint val="75000"/>
                  </a:schemeClr>
                </a:solidFill>
              </a:defRPr>
            </a:lvl5pPr>
            <a:lvl6pPr marL="1285811" indent="0">
              <a:buNone/>
              <a:defRPr sz="900">
                <a:solidFill>
                  <a:schemeClr val="tx1">
                    <a:tint val="75000"/>
                  </a:schemeClr>
                </a:solidFill>
              </a:defRPr>
            </a:lvl6pPr>
            <a:lvl7pPr marL="1542973" indent="0">
              <a:buNone/>
              <a:defRPr sz="900">
                <a:solidFill>
                  <a:schemeClr val="tx1">
                    <a:tint val="75000"/>
                  </a:schemeClr>
                </a:solidFill>
              </a:defRPr>
            </a:lvl7pPr>
            <a:lvl8pPr marL="1800135" indent="0">
              <a:buNone/>
              <a:defRPr sz="900">
                <a:solidFill>
                  <a:schemeClr val="tx1">
                    <a:tint val="75000"/>
                  </a:schemeClr>
                </a:solidFill>
              </a:defRPr>
            </a:lvl8pPr>
            <a:lvl9pPr marL="2057298" indent="0">
              <a:buNone/>
              <a:defRPr sz="9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3484903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6_Two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1"/>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463"/>
            </a:lvl1pPr>
            <a:lvl2pPr>
              <a:defRPr sz="1350"/>
            </a:lvl2pPr>
            <a:lvl3pPr>
              <a:defRPr sz="1125"/>
            </a:lvl3pPr>
            <a:lvl4pPr>
              <a:defRPr sz="1013"/>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ectangle 9">
            <a:extLst>
              <a:ext uri="{FF2B5EF4-FFF2-40B4-BE49-F238E27FC236}">
                <a16:creationId xmlns:a16="http://schemas.microsoft.com/office/drawing/2014/main" id="{46D0408B-B86A-744D-8F37-716CE888CED4}"/>
              </a:ext>
            </a:extLst>
          </p:cNvPr>
          <p:cNvSpPr/>
          <p:nvPr/>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9"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646779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_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401445" y="1664044"/>
            <a:ext cx="5903247" cy="1795849"/>
          </a:xfrm>
        </p:spPr>
        <p:txBody>
          <a:bodyPr lIns="0" tIns="0" rIns="0" bIns="0" anchor="b" anchorCtr="0"/>
          <a:lstStyle/>
          <a:p>
            <a:r>
              <a:rPr lang="en-US"/>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401445" y="3616411"/>
            <a:ext cx="5903247" cy="2257526"/>
          </a:xfrm>
        </p:spPr>
        <p:txBody>
          <a:bodyPr/>
          <a:lstStyle>
            <a:lvl1pPr>
              <a:buClr>
                <a:schemeClr val="bg2">
                  <a:lumMod val="75000"/>
                </a:schemeClr>
              </a:buClr>
              <a:defRPr sz="1800"/>
            </a:lvl1pPr>
            <a:lvl2pPr>
              <a:buClr>
                <a:schemeClr val="bg2">
                  <a:lumMod val="75000"/>
                </a:schemeClr>
              </a:buClr>
              <a:defRPr sz="1600"/>
            </a:lvl2pPr>
            <a:lvl3pPr>
              <a:buClr>
                <a:schemeClr val="bg2">
                  <a:lumMod val="75000"/>
                </a:schemeClr>
              </a:buClr>
              <a:defRPr sz="1400"/>
            </a:lvl3pPr>
            <a:lvl4pPr>
              <a:buClr>
                <a:schemeClr val="bg2">
                  <a:lumMod val="75000"/>
                </a:schemeClr>
              </a:buClr>
              <a:defRPr sz="1200"/>
            </a:lvl4pPr>
            <a:lvl5pPr>
              <a:buClr>
                <a:schemeClr val="bg2">
                  <a:lumMod val="75000"/>
                </a:schemeClr>
              </a:buCl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Rectangle 4">
            <a:extLst>
              <a:ext uri="{FF2B5EF4-FFF2-40B4-BE49-F238E27FC236}">
                <a16:creationId xmlns:a16="http://schemas.microsoft.com/office/drawing/2014/main" id="{569E90F1-F78F-6C40-9DD0-0163D4E74E61}"/>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a:extLst>
              <a:ext uri="{FF2B5EF4-FFF2-40B4-BE49-F238E27FC236}">
                <a16:creationId xmlns:a16="http://schemas.microsoft.com/office/drawing/2014/main" id="{1646C680-EDAA-7A4E-8BDB-CA36B0DBED7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39047" y="6116267"/>
            <a:ext cx="1265644" cy="548640"/>
          </a:xfrm>
          <a:prstGeom prst="rect">
            <a:avLst/>
          </a:prstGeom>
        </p:spPr>
      </p:pic>
      <p:sp>
        <p:nvSpPr>
          <p:cNvPr id="9" name="Picture Placeholder 8">
            <a:extLst>
              <a:ext uri="{FF2B5EF4-FFF2-40B4-BE49-F238E27FC236}">
                <a16:creationId xmlns:a16="http://schemas.microsoft.com/office/drawing/2014/main" id="{14E9C37E-375D-084B-8919-69CEFD2B7E04}"/>
              </a:ext>
            </a:extLst>
          </p:cNvPr>
          <p:cNvSpPr>
            <a:spLocks noGrp="1"/>
          </p:cNvSpPr>
          <p:nvPr>
            <p:ph type="pic" sz="quarter" idx="11"/>
          </p:nvPr>
        </p:nvSpPr>
        <p:spPr>
          <a:xfrm>
            <a:off x="6724654" y="230188"/>
            <a:ext cx="5467351" cy="6627813"/>
          </a:xfrm>
          <a:solidFill>
            <a:schemeClr val="bg1">
              <a:lumMod val="85000"/>
            </a:schemeClr>
          </a:solidFill>
        </p:spPr>
        <p:txBody>
          <a:bodyPr/>
          <a:lstStyle/>
          <a:p>
            <a:r>
              <a:rPr lang="en-US"/>
              <a:t>Click icon to add picture</a:t>
            </a:r>
          </a:p>
        </p:txBody>
      </p:sp>
    </p:spTree>
    <p:extLst>
      <p:ext uri="{BB962C8B-B14F-4D97-AF65-F5344CB8AC3E}">
        <p14:creationId xmlns:p14="http://schemas.microsoft.com/office/powerpoint/2010/main" val="18015881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097"/>
            </a:lvl1pPr>
            <a:lvl2pPr>
              <a:defRPr sz="1013"/>
            </a:lvl2pPr>
            <a:lvl3pPr>
              <a:defRPr sz="844"/>
            </a:lvl3pPr>
            <a:lvl4pPr>
              <a:defRPr sz="760"/>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5"/>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097"/>
            </a:lvl1pPr>
            <a:lvl2pPr>
              <a:defRPr sz="1013"/>
            </a:lvl2pPr>
            <a:lvl3pPr>
              <a:defRPr sz="844"/>
            </a:lvl3pPr>
            <a:lvl4pPr>
              <a:defRPr sz="760"/>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6611070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2258248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097"/>
            </a:lvl1pPr>
            <a:lvl2pPr>
              <a:defRPr sz="1013"/>
            </a:lvl2pPr>
            <a:lvl3pPr>
              <a:defRPr sz="844"/>
            </a:lvl3pPr>
            <a:lvl4pPr>
              <a:defRPr sz="760"/>
            </a:lvl4pPr>
            <a:lvl5pPr>
              <a:defRPr sz="675"/>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3"/>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097"/>
            </a:lvl1pPr>
            <a:lvl2pPr>
              <a:defRPr sz="1013"/>
            </a:lvl2pPr>
            <a:lvl3pPr>
              <a:defRPr sz="844"/>
            </a:lvl3pPr>
            <a:lvl4pPr>
              <a:defRPr sz="760"/>
            </a:lvl4pPr>
            <a:lvl5pPr>
              <a:defRPr sz="675"/>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630203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2531"/>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013"/>
            </a:lvl1pPr>
            <a:lvl2pPr marL="192881" indent="0" algn="ctr">
              <a:buNone/>
              <a:defRPr sz="844"/>
            </a:lvl2pPr>
            <a:lvl3pPr marL="385763" indent="0" algn="ctr">
              <a:buNone/>
              <a:defRPr sz="760"/>
            </a:lvl3pPr>
            <a:lvl4pPr marL="578644" indent="0" algn="ctr">
              <a:buNone/>
              <a:defRPr sz="675"/>
            </a:lvl4pPr>
            <a:lvl5pPr marL="771525" indent="0" algn="ctr">
              <a:buNone/>
              <a:defRPr sz="675"/>
            </a:lvl5pPr>
            <a:lvl6pPr marL="964406" indent="0" algn="ctr">
              <a:buNone/>
              <a:defRPr sz="675"/>
            </a:lvl6pPr>
            <a:lvl7pPr marL="1157288" indent="0" algn="ctr">
              <a:buNone/>
              <a:defRPr sz="675"/>
            </a:lvl7pPr>
            <a:lvl8pPr marL="1350169" indent="0" algn="ctr">
              <a:buNone/>
              <a:defRPr sz="675"/>
            </a:lvl8pPr>
            <a:lvl9pPr marL="1543050" indent="0" algn="ctr">
              <a:buNone/>
              <a:defRPr sz="675"/>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8899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097"/>
            </a:lvl1pPr>
            <a:lvl2pPr>
              <a:defRPr sz="1013"/>
            </a:lvl2pPr>
            <a:lvl3pPr>
              <a:defRPr sz="844"/>
            </a:lvl3pPr>
            <a:lvl4pPr>
              <a:defRPr sz="760"/>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5"/>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097"/>
            </a:lvl1pPr>
            <a:lvl2pPr>
              <a:defRPr sz="1013"/>
            </a:lvl2pPr>
            <a:lvl3pPr>
              <a:defRPr sz="844"/>
            </a:lvl3pPr>
            <a:lvl4pPr>
              <a:defRPr sz="760"/>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31905952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2018 JB Design">
            <a:extLst>
              <a:ext uri="{FF2B5EF4-FFF2-40B4-BE49-F238E27FC236}">
                <a16:creationId xmlns:a16="http://schemas.microsoft.com/office/drawing/2014/main" id="{D46952D9-0E77-054F-84AA-4CCEC61FB06E}"/>
              </a:ext>
            </a:extLst>
          </p:cNvPr>
          <p:cNvSpPr txBox="1"/>
          <p:nvPr userDrawn="1"/>
        </p:nvSpPr>
        <p:spPr>
          <a:xfrm>
            <a:off x="322181" y="6568520"/>
            <a:ext cx="313388" cy="80119"/>
          </a:xfrm>
          <a:prstGeom prst="rect">
            <a:avLst/>
          </a:prstGeom>
          <a:ln w="12700">
            <a:miter lim="400000"/>
          </a:ln>
          <a:extLst>
            <a:ext uri="{C572A759-6A51-4108-AA02-DFA0A04FC94B}">
              <ma14:wrappingTextBoxFlag xmlns:ma14="http://schemas.microsoft.com/office/mac/drawingml/2011/main" xmlns="" val="1"/>
            </a:ext>
          </a:extLst>
        </p:spPr>
        <p:txBody>
          <a:bodyPr wrap="none" lIns="10716" tIns="10716" rIns="10716" bIns="10716" anchor="ctr">
            <a:spAutoFit/>
          </a:bodyPr>
          <a:lstStyle>
            <a:lvl1pPr>
              <a:defRPr sz="1800" b="0">
                <a:solidFill>
                  <a:srgbClr val="5E5E5E"/>
                </a:solidFill>
                <a:latin typeface="Avenir"/>
                <a:ea typeface="Avenir"/>
                <a:cs typeface="Avenir"/>
                <a:sym typeface="Avenir Roman"/>
              </a:defRPr>
            </a:lvl1pPr>
          </a:lstStyle>
          <a:p>
            <a:r>
              <a:rPr lang="en-US" sz="380" b="0" i="0">
                <a:solidFill>
                  <a:srgbClr val="002F5E"/>
                </a:solidFill>
                <a:latin typeface="Trebuchet MS" panose="020B0703020202090204" pitchFamily="34" charset="0"/>
                <a:cs typeface="Arial" panose="020B0604020202020204" pitchFamily="34" charset="0"/>
              </a:rPr>
              <a:t>©2021 AZTEC</a:t>
            </a:r>
          </a:p>
        </p:txBody>
      </p:sp>
    </p:spTree>
    <p:extLst>
      <p:ext uri="{BB962C8B-B14F-4D97-AF65-F5344CB8AC3E}">
        <p14:creationId xmlns:p14="http://schemas.microsoft.com/office/powerpoint/2010/main" val="155016674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D8003796-2B92-FEAC-BA27-78348CBEDCC3}"/>
              </a:ext>
            </a:extLst>
          </p:cNvPr>
          <p:cNvSpPr txBox="1">
            <a:spLocks/>
          </p:cNvSpPr>
          <p:nvPr userDrawn="1"/>
        </p:nvSpPr>
        <p:spPr>
          <a:xfrm>
            <a:off x="10190285" y="6562627"/>
            <a:ext cx="1161379" cy="161649"/>
          </a:xfrm>
          <a:prstGeom prst="rect">
            <a:avLst/>
          </a:prstGeom>
        </p:spPr>
        <p:txBody>
          <a:bodyPr/>
          <a:lstStyle>
            <a:defPPr>
              <a:defRPr lang="en-US"/>
            </a:defPPr>
            <a:lvl1pPr marL="0" algn="r" defTabSz="914400" rtl="0" eaLnBrk="1" latinLnBrk="0" hangingPunct="1">
              <a:defRPr sz="800" b="0" i="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rgbClr val="011938"/>
                </a:solidFill>
              </a:rPr>
              <a:t>©2023 AZTEC</a:t>
            </a:r>
          </a:p>
        </p:txBody>
      </p:sp>
      <p:sp>
        <p:nvSpPr>
          <p:cNvPr id="4" name="Slide Number">
            <a:extLst>
              <a:ext uri="{FF2B5EF4-FFF2-40B4-BE49-F238E27FC236}">
                <a16:creationId xmlns:a16="http://schemas.microsoft.com/office/drawing/2014/main" id="{CC560DA2-9814-B4A8-5B88-8B2AF5592D4D}"/>
              </a:ext>
            </a:extLst>
          </p:cNvPr>
          <p:cNvSpPr txBox="1">
            <a:spLocks/>
          </p:cNvSpPr>
          <p:nvPr userDrawn="1"/>
        </p:nvSpPr>
        <p:spPr>
          <a:xfrm>
            <a:off x="11498202" y="6562627"/>
            <a:ext cx="418489" cy="161649"/>
          </a:xfrm>
          <a:prstGeom prst="rect">
            <a:avLst/>
          </a:prstGeom>
        </p:spPr>
        <p:txBody>
          <a:bodyPr/>
          <a:lstStyle>
            <a:defPPr>
              <a:defRPr lang="en-US"/>
            </a:defPPr>
            <a:lvl1pPr marL="0" algn="l" defTabSz="914400" rtl="0" eaLnBrk="1" latinLnBrk="0" hangingPunct="1">
              <a:defRPr sz="800" b="0" i="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7203F9-0B0A-5E4E-8947-EC2281F8A2F3}" type="slidenum">
              <a:rPr lang="en-US" sz="600" smtClean="0">
                <a:solidFill>
                  <a:srgbClr val="011938"/>
                </a:solidFill>
              </a:rPr>
              <a:pPr algn="r"/>
              <a:t>‹#›</a:t>
            </a:fld>
            <a:endParaRPr lang="en-US" sz="600" dirty="0">
              <a:solidFill>
                <a:srgbClr val="011938"/>
              </a:solidFill>
            </a:endParaRPr>
          </a:p>
        </p:txBody>
      </p:sp>
      <p:pic>
        <p:nvPicPr>
          <p:cNvPr id="6" name="Aztec Logo">
            <a:extLst>
              <a:ext uri="{FF2B5EF4-FFF2-40B4-BE49-F238E27FC236}">
                <a16:creationId xmlns:a16="http://schemas.microsoft.com/office/drawing/2014/main" id="{37DF9B69-B406-F94A-AC42-848E1AEB99D0}"/>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1962" t="20204" r="12425" b="16661"/>
          <a:stretch/>
        </p:blipFill>
        <p:spPr>
          <a:xfrm>
            <a:off x="10800582" y="200924"/>
            <a:ext cx="1340847" cy="738081"/>
          </a:xfrm>
          <a:prstGeom prst="rect">
            <a:avLst/>
          </a:prstGeom>
        </p:spPr>
      </p:pic>
      <p:sp>
        <p:nvSpPr>
          <p:cNvPr id="8" name="Title Placeholder 1">
            <a:extLst>
              <a:ext uri="{FF2B5EF4-FFF2-40B4-BE49-F238E27FC236}">
                <a16:creationId xmlns:a16="http://schemas.microsoft.com/office/drawing/2014/main" id="{8662C32B-CF83-CA9E-056B-ECB85E273B0A}"/>
              </a:ext>
            </a:extLst>
          </p:cNvPr>
          <p:cNvSpPr>
            <a:spLocks noGrp="1"/>
          </p:cNvSpPr>
          <p:nvPr>
            <p:ph type="title" hasCustomPrompt="1"/>
          </p:nvPr>
        </p:nvSpPr>
        <p:spPr>
          <a:xfrm>
            <a:off x="246489" y="262595"/>
            <a:ext cx="10199620" cy="1371600"/>
          </a:xfrm>
          <a:prstGeom prst="rect">
            <a:avLst/>
          </a:prstGeom>
        </p:spPr>
        <p:txBody>
          <a:bodyPr vert="horz" lIns="91440" tIns="45720" rIns="91440" bIns="45720" rtlCol="0" anchor="ctr">
            <a:normAutofit/>
          </a:bodyPr>
          <a:lstStyle/>
          <a:p>
            <a:r>
              <a:rPr lang="en-US" dirty="0"/>
              <a:t>CLICK TO EDIT MASTER TITLE STYLE</a:t>
            </a:r>
          </a:p>
        </p:txBody>
      </p:sp>
      <p:sp>
        <p:nvSpPr>
          <p:cNvPr id="10" name="Content Placeholder 2">
            <a:extLst>
              <a:ext uri="{FF2B5EF4-FFF2-40B4-BE49-F238E27FC236}">
                <a16:creationId xmlns:a16="http://schemas.microsoft.com/office/drawing/2014/main" id="{F6A2545D-E9C3-BC5C-F542-99C44F99FC2D}"/>
              </a:ext>
            </a:extLst>
          </p:cNvPr>
          <p:cNvSpPr>
            <a:spLocks noGrp="1"/>
          </p:cNvSpPr>
          <p:nvPr>
            <p:ph sz="quarter" idx="10"/>
          </p:nvPr>
        </p:nvSpPr>
        <p:spPr>
          <a:xfrm>
            <a:off x="246489" y="1204046"/>
            <a:ext cx="10199620" cy="319958"/>
          </a:xfrm>
        </p:spPr>
        <p:txBody>
          <a:bodyPr>
            <a:normAutofit/>
          </a:bodyPr>
          <a:lstStyle>
            <a:lvl1pPr marL="0" indent="0">
              <a:buNone/>
              <a:defRPr sz="1500">
                <a:solidFill>
                  <a:srgbClr val="ED7700"/>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Click to edit Master text styles</a:t>
            </a:r>
          </a:p>
        </p:txBody>
      </p:sp>
    </p:spTree>
    <p:extLst>
      <p:ext uri="{BB962C8B-B14F-4D97-AF65-F5344CB8AC3E}">
        <p14:creationId xmlns:p14="http://schemas.microsoft.com/office/powerpoint/2010/main" val="2912366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9" name="Copyright">
            <a:extLst>
              <a:ext uri="{FF2B5EF4-FFF2-40B4-BE49-F238E27FC236}">
                <a16:creationId xmlns:a16="http://schemas.microsoft.com/office/drawing/2014/main" id="{7B889279-C1E2-16AD-9A3D-C878BB82E6B9}"/>
              </a:ext>
            </a:extLst>
          </p:cNvPr>
          <p:cNvSpPr txBox="1">
            <a:spLocks/>
          </p:cNvSpPr>
          <p:nvPr userDrawn="1"/>
        </p:nvSpPr>
        <p:spPr>
          <a:xfrm>
            <a:off x="10190285" y="6562627"/>
            <a:ext cx="1161379" cy="161649"/>
          </a:xfrm>
          <a:prstGeom prst="rect">
            <a:avLst/>
          </a:prstGeom>
        </p:spPr>
        <p:txBody>
          <a:bodyPr/>
          <a:lstStyle>
            <a:defPPr>
              <a:defRPr lang="en-US"/>
            </a:defPPr>
            <a:lvl1pPr marL="0" algn="r" defTabSz="914400" rtl="0" eaLnBrk="1" latinLnBrk="0" hangingPunct="1">
              <a:defRPr sz="800" b="0" i="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rgbClr val="011938"/>
                </a:solidFill>
              </a:rPr>
              <a:t>©2025 AZTEC</a:t>
            </a:r>
          </a:p>
        </p:txBody>
      </p:sp>
      <p:sp>
        <p:nvSpPr>
          <p:cNvPr id="10" name="Slide Number">
            <a:extLst>
              <a:ext uri="{FF2B5EF4-FFF2-40B4-BE49-F238E27FC236}">
                <a16:creationId xmlns:a16="http://schemas.microsoft.com/office/drawing/2014/main" id="{5AFCCE60-4A5E-50CB-1747-CA50A15C90BE}"/>
              </a:ext>
            </a:extLst>
          </p:cNvPr>
          <p:cNvSpPr txBox="1">
            <a:spLocks/>
          </p:cNvSpPr>
          <p:nvPr userDrawn="1"/>
        </p:nvSpPr>
        <p:spPr>
          <a:xfrm>
            <a:off x="11498202" y="6562627"/>
            <a:ext cx="418489" cy="161649"/>
          </a:xfrm>
          <a:prstGeom prst="rect">
            <a:avLst/>
          </a:prstGeom>
        </p:spPr>
        <p:txBody>
          <a:bodyPr/>
          <a:lstStyle>
            <a:defPPr>
              <a:defRPr lang="en-US"/>
            </a:defPPr>
            <a:lvl1pPr marL="0" algn="l" defTabSz="914400" rtl="0" eaLnBrk="1" latinLnBrk="0" hangingPunct="1">
              <a:defRPr sz="800" b="0" i="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7203F9-0B0A-5E4E-8947-EC2281F8A2F3}" type="slidenum">
              <a:rPr lang="en-US" sz="600" smtClean="0">
                <a:solidFill>
                  <a:srgbClr val="011938"/>
                </a:solidFill>
              </a:rPr>
              <a:pPr algn="r"/>
              <a:t>‹#›</a:t>
            </a:fld>
            <a:endParaRPr lang="en-US" sz="600">
              <a:solidFill>
                <a:srgbClr val="011938"/>
              </a:solidFill>
            </a:endParaRPr>
          </a:p>
        </p:txBody>
      </p:sp>
      <p:pic>
        <p:nvPicPr>
          <p:cNvPr id="4" name="Aztec Logo">
            <a:extLst>
              <a:ext uri="{FF2B5EF4-FFF2-40B4-BE49-F238E27FC236}">
                <a16:creationId xmlns:a16="http://schemas.microsoft.com/office/drawing/2014/main" id="{7F7077D5-B2C3-9B6D-7260-2340B0460175}"/>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1962" t="20204" r="12425" b="16661"/>
          <a:stretch/>
        </p:blipFill>
        <p:spPr>
          <a:xfrm>
            <a:off x="10800582" y="200924"/>
            <a:ext cx="1340847" cy="738081"/>
          </a:xfrm>
          <a:prstGeom prst="rect">
            <a:avLst/>
          </a:prstGeom>
        </p:spPr>
      </p:pic>
      <p:sp>
        <p:nvSpPr>
          <p:cNvPr id="6" name="Text Placeholder 2">
            <a:extLst>
              <a:ext uri="{FF2B5EF4-FFF2-40B4-BE49-F238E27FC236}">
                <a16:creationId xmlns:a16="http://schemas.microsoft.com/office/drawing/2014/main" id="{EAD66989-74F5-72C6-FA96-A7541C2E3D25}"/>
              </a:ext>
            </a:extLst>
          </p:cNvPr>
          <p:cNvSpPr>
            <a:spLocks noGrp="1"/>
          </p:cNvSpPr>
          <p:nvPr>
            <p:ph idx="1"/>
          </p:nvPr>
        </p:nvSpPr>
        <p:spPr>
          <a:xfrm>
            <a:off x="246491" y="1731819"/>
            <a:ext cx="11670199" cy="48635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a:extLst>
              <a:ext uri="{FF2B5EF4-FFF2-40B4-BE49-F238E27FC236}">
                <a16:creationId xmlns:a16="http://schemas.microsoft.com/office/drawing/2014/main" id="{7CD93B50-0AC2-7D79-29C8-68236B73AFFF}"/>
              </a:ext>
            </a:extLst>
          </p:cNvPr>
          <p:cNvSpPr>
            <a:spLocks noGrp="1"/>
          </p:cNvSpPr>
          <p:nvPr>
            <p:ph type="title" hasCustomPrompt="1"/>
          </p:nvPr>
        </p:nvSpPr>
        <p:spPr>
          <a:xfrm>
            <a:off x="246489" y="262595"/>
            <a:ext cx="10199620" cy="1371600"/>
          </a:xfrm>
          <a:prstGeom prst="rect">
            <a:avLst/>
          </a:prstGeom>
        </p:spPr>
        <p:txBody>
          <a:bodyPr vert="horz" lIns="91440" tIns="45720" rIns="91440" bIns="45720" rtlCol="0" anchor="ctr">
            <a:normAutofit/>
          </a:bodyPr>
          <a:lstStyle/>
          <a:p>
            <a:r>
              <a:rPr lang="en-US"/>
              <a:t>CLICK TO EDIT MASTER TITLE STYLE</a:t>
            </a:r>
          </a:p>
        </p:txBody>
      </p:sp>
      <p:sp>
        <p:nvSpPr>
          <p:cNvPr id="8" name="Content Placeholder 2">
            <a:extLst>
              <a:ext uri="{FF2B5EF4-FFF2-40B4-BE49-F238E27FC236}">
                <a16:creationId xmlns:a16="http://schemas.microsoft.com/office/drawing/2014/main" id="{0DF678B2-0048-9B25-FED7-2A7BA49CA163}"/>
              </a:ext>
            </a:extLst>
          </p:cNvPr>
          <p:cNvSpPr>
            <a:spLocks noGrp="1"/>
          </p:cNvSpPr>
          <p:nvPr>
            <p:ph sz="quarter" idx="10"/>
          </p:nvPr>
        </p:nvSpPr>
        <p:spPr>
          <a:xfrm>
            <a:off x="246489" y="1204046"/>
            <a:ext cx="10199620" cy="319958"/>
          </a:xfrm>
        </p:spPr>
        <p:txBody>
          <a:bodyPr>
            <a:normAutofit/>
          </a:bodyPr>
          <a:lstStyle>
            <a:lvl1pPr marL="0" indent="0">
              <a:buNone/>
              <a:defRPr sz="1500">
                <a:solidFill>
                  <a:srgbClr val="ED7700"/>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styles</a:t>
            </a:r>
          </a:p>
        </p:txBody>
      </p:sp>
    </p:spTree>
    <p:extLst>
      <p:ext uri="{BB962C8B-B14F-4D97-AF65-F5344CB8AC3E}">
        <p14:creationId xmlns:p14="http://schemas.microsoft.com/office/powerpoint/2010/main" val="2079032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1_Title Slide">
    <p:spTree>
      <p:nvGrpSpPr>
        <p:cNvPr id="1" name=""/>
        <p:cNvGrpSpPr/>
        <p:nvPr/>
      </p:nvGrpSpPr>
      <p:grpSpPr>
        <a:xfrm>
          <a:off x="0" y="0"/>
          <a:ext cx="0" cy="0"/>
          <a:chOff x="0" y="0"/>
          <a:chExt cx="0" cy="0"/>
        </a:xfrm>
      </p:grpSpPr>
      <p:pic>
        <p:nvPicPr>
          <p:cNvPr id="18" name="Aztec Logo">
            <a:extLst>
              <a:ext uri="{FF2B5EF4-FFF2-40B4-BE49-F238E27FC236}">
                <a16:creationId xmlns:a16="http://schemas.microsoft.com/office/drawing/2014/main" id="{71373A3E-4DF4-250A-A90A-F61D91A0944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588465" y="-35274"/>
            <a:ext cx="1773297" cy="1169062"/>
          </a:xfrm>
          <a:prstGeom prst="rect">
            <a:avLst/>
          </a:prstGeom>
        </p:spPr>
      </p:pic>
      <p:sp>
        <p:nvSpPr>
          <p:cNvPr id="2" name="Title Placeholder 1">
            <a:extLst>
              <a:ext uri="{FF2B5EF4-FFF2-40B4-BE49-F238E27FC236}">
                <a16:creationId xmlns:a16="http://schemas.microsoft.com/office/drawing/2014/main" id="{9DB99207-9550-224C-0E05-6E5F4D762BE2}"/>
              </a:ext>
            </a:extLst>
          </p:cNvPr>
          <p:cNvSpPr>
            <a:spLocks noGrp="1"/>
          </p:cNvSpPr>
          <p:nvPr userDrawn="1">
            <p:ph type="title" hasCustomPrompt="1"/>
          </p:nvPr>
        </p:nvSpPr>
        <p:spPr>
          <a:xfrm>
            <a:off x="246489" y="262595"/>
            <a:ext cx="10199620" cy="1371600"/>
          </a:xfrm>
          <a:prstGeom prst="rect">
            <a:avLst/>
          </a:prstGeom>
        </p:spPr>
        <p:txBody>
          <a:bodyPr vert="horz" lIns="91440" tIns="45720" rIns="91440" bIns="45720" rtlCol="0" anchor="ctr">
            <a:normAutofit/>
          </a:bodyPr>
          <a:lstStyle/>
          <a:p>
            <a:r>
              <a:rPr lang="en-US" dirty="0"/>
              <a:t>CLICK TO EDIT MASTER TITLE STYLE</a:t>
            </a:r>
          </a:p>
        </p:txBody>
      </p:sp>
      <p:sp>
        <p:nvSpPr>
          <p:cNvPr id="3" name="Content Placeholder 2">
            <a:extLst>
              <a:ext uri="{FF2B5EF4-FFF2-40B4-BE49-F238E27FC236}">
                <a16:creationId xmlns:a16="http://schemas.microsoft.com/office/drawing/2014/main" id="{CA6FD424-C46D-16CA-78C5-087DD3F55E99}"/>
              </a:ext>
            </a:extLst>
          </p:cNvPr>
          <p:cNvSpPr>
            <a:spLocks noGrp="1"/>
          </p:cNvSpPr>
          <p:nvPr userDrawn="1">
            <p:ph sz="quarter" idx="12"/>
          </p:nvPr>
        </p:nvSpPr>
        <p:spPr>
          <a:xfrm>
            <a:off x="246489" y="1204046"/>
            <a:ext cx="10199620" cy="319958"/>
          </a:xfrm>
        </p:spPr>
        <p:txBody>
          <a:bodyPr>
            <a:normAutofit/>
          </a:bodyPr>
          <a:lstStyle>
            <a:lvl1pPr marL="0" indent="0">
              <a:buNone/>
              <a:defRPr sz="1500">
                <a:solidFill>
                  <a:srgbClr val="ED7700"/>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Click to edit Master text styles</a:t>
            </a:r>
          </a:p>
        </p:txBody>
      </p:sp>
      <p:sp>
        <p:nvSpPr>
          <p:cNvPr id="13" name="Text Placeholder 2">
            <a:extLst>
              <a:ext uri="{FF2B5EF4-FFF2-40B4-BE49-F238E27FC236}">
                <a16:creationId xmlns:a16="http://schemas.microsoft.com/office/drawing/2014/main" id="{8C000D78-D6B1-4818-74E4-D39B50008846}"/>
              </a:ext>
            </a:extLst>
          </p:cNvPr>
          <p:cNvSpPr>
            <a:spLocks noGrp="1"/>
          </p:cNvSpPr>
          <p:nvPr>
            <p:ph idx="1"/>
          </p:nvPr>
        </p:nvSpPr>
        <p:spPr>
          <a:xfrm>
            <a:off x="246491" y="1731819"/>
            <a:ext cx="3295363" cy="48635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creenshot">
            <a:extLst>
              <a:ext uri="{FF2B5EF4-FFF2-40B4-BE49-F238E27FC236}">
                <a16:creationId xmlns:a16="http://schemas.microsoft.com/office/drawing/2014/main" id="{69478829-C8BD-D715-E22F-F246FE9625FD}"/>
              </a:ext>
            </a:extLst>
          </p:cNvPr>
          <p:cNvSpPr>
            <a:spLocks noGrp="1"/>
          </p:cNvSpPr>
          <p:nvPr>
            <p:ph type="pic" sz="quarter" idx="10" hasCustomPrompt="1"/>
          </p:nvPr>
        </p:nvSpPr>
        <p:spPr>
          <a:xfrm>
            <a:off x="3886201" y="1895475"/>
            <a:ext cx="7973568" cy="4497542"/>
          </a:xfrm>
          <a:prstGeom prst="rect">
            <a:avLst/>
          </a:prstGeom>
          <a:solidFill>
            <a:schemeClr val="bg1">
              <a:lumMod val="85000"/>
            </a:schemeClr>
          </a:solidFill>
        </p:spPr>
        <p:txBody>
          <a:bodyPr/>
          <a:lstStyle>
            <a:lvl1pPr marL="0" indent="0">
              <a:buNone/>
              <a:defRPr sz="1050">
                <a:latin typeface="Arial" panose="020B0604020202020204" pitchFamily="34" charset="0"/>
                <a:cs typeface="Arial" panose="020B0604020202020204" pitchFamily="34" charset="0"/>
              </a:defRPr>
            </a:lvl1pPr>
          </a:lstStyle>
          <a:p>
            <a:r>
              <a:rPr lang="en-US" dirty="0"/>
              <a:t>Image placeholder</a:t>
            </a:r>
          </a:p>
        </p:txBody>
      </p:sp>
      <p:grpSp>
        <p:nvGrpSpPr>
          <p:cNvPr id="5" name="Browser Window" hidden="1">
            <a:extLst>
              <a:ext uri="{FF2B5EF4-FFF2-40B4-BE49-F238E27FC236}">
                <a16:creationId xmlns:a16="http://schemas.microsoft.com/office/drawing/2014/main" id="{3134CE57-4DA7-6051-9EA4-BC129DD4B0A3}"/>
              </a:ext>
            </a:extLst>
          </p:cNvPr>
          <p:cNvGrpSpPr/>
          <p:nvPr userDrawn="1"/>
        </p:nvGrpSpPr>
        <p:grpSpPr>
          <a:xfrm>
            <a:off x="3865091" y="1866516"/>
            <a:ext cx="7985107" cy="348469"/>
            <a:chOff x="4512646" y="968628"/>
            <a:chExt cx="7096192" cy="309677"/>
          </a:xfrm>
        </p:grpSpPr>
        <p:pic>
          <p:nvPicPr>
            <p:cNvPr id="9" name="Browser Window">
              <a:extLst>
                <a:ext uri="{FF2B5EF4-FFF2-40B4-BE49-F238E27FC236}">
                  <a16:creationId xmlns:a16="http://schemas.microsoft.com/office/drawing/2014/main" id="{C741C35F-6B1C-C1ED-C26C-53C0A044F512}"/>
                </a:ext>
              </a:extLst>
            </p:cNvPr>
            <p:cNvPicPr>
              <a:picLocks noChangeAspect="1"/>
            </p:cNvPicPr>
            <p:nvPr userDrawn="1"/>
          </p:nvPicPr>
          <p:blipFill>
            <a:blip r:embed="rId3"/>
            <a:stretch>
              <a:fillRect/>
            </a:stretch>
          </p:blipFill>
          <p:spPr>
            <a:xfrm>
              <a:off x="4512646" y="968628"/>
              <a:ext cx="5614416" cy="309677"/>
            </a:xfrm>
            <a:prstGeom prst="rect">
              <a:avLst/>
            </a:prstGeom>
          </p:spPr>
        </p:pic>
        <p:pic>
          <p:nvPicPr>
            <p:cNvPr id="12" name="Browser Window">
              <a:extLst>
                <a:ext uri="{FF2B5EF4-FFF2-40B4-BE49-F238E27FC236}">
                  <a16:creationId xmlns:a16="http://schemas.microsoft.com/office/drawing/2014/main" id="{831B8986-5AB8-C39E-463F-51CBE482C34D}"/>
                </a:ext>
              </a:extLst>
            </p:cNvPr>
            <p:cNvPicPr>
              <a:picLocks noChangeAspect="1"/>
            </p:cNvPicPr>
            <p:nvPr userDrawn="1"/>
          </p:nvPicPr>
          <p:blipFill rotWithShape="1">
            <a:blip r:embed="rId3"/>
            <a:srcRect l="27003"/>
            <a:stretch/>
          </p:blipFill>
          <p:spPr>
            <a:xfrm>
              <a:off x="7510463" y="968628"/>
              <a:ext cx="4098374" cy="309677"/>
            </a:xfrm>
            <a:prstGeom prst="rect">
              <a:avLst/>
            </a:prstGeom>
          </p:spPr>
        </p:pic>
      </p:grpSp>
      <p:pic>
        <p:nvPicPr>
          <p:cNvPr id="16" name="Desktop">
            <a:extLst>
              <a:ext uri="{FF2B5EF4-FFF2-40B4-BE49-F238E27FC236}">
                <a16:creationId xmlns:a16="http://schemas.microsoft.com/office/drawing/2014/main" id="{4BD2587F-C1F9-0AD8-139E-8D07A8B1B23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646026" y="1660564"/>
            <a:ext cx="8444889" cy="6444172"/>
          </a:xfrm>
          <a:prstGeom prst="rect">
            <a:avLst/>
          </a:prstGeom>
        </p:spPr>
      </p:pic>
      <p:sp>
        <p:nvSpPr>
          <p:cNvPr id="22" name="Copyright">
            <a:extLst>
              <a:ext uri="{FF2B5EF4-FFF2-40B4-BE49-F238E27FC236}">
                <a16:creationId xmlns:a16="http://schemas.microsoft.com/office/drawing/2014/main" id="{438C2C93-6AA5-C29D-A432-1B0AFB696C17}"/>
              </a:ext>
            </a:extLst>
          </p:cNvPr>
          <p:cNvSpPr txBox="1">
            <a:spLocks/>
          </p:cNvSpPr>
          <p:nvPr userDrawn="1"/>
        </p:nvSpPr>
        <p:spPr>
          <a:xfrm>
            <a:off x="10086915" y="6562627"/>
            <a:ext cx="1161379" cy="161649"/>
          </a:xfrm>
          <a:prstGeom prst="rect">
            <a:avLst/>
          </a:prstGeom>
        </p:spPr>
        <p:txBody>
          <a:bodyPr/>
          <a:lstStyle>
            <a:defPPr>
              <a:defRPr lang="en-US"/>
            </a:defPPr>
            <a:lvl1pPr marL="0" algn="r" defTabSz="914400" rtl="0" eaLnBrk="1" latinLnBrk="0" hangingPunct="1">
              <a:defRPr sz="800" b="0" i="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rgbClr val="011938"/>
                </a:solidFill>
              </a:rPr>
              <a:t>©2023 AZTEC</a:t>
            </a:r>
          </a:p>
        </p:txBody>
      </p:sp>
      <p:sp>
        <p:nvSpPr>
          <p:cNvPr id="23" name="Slide Number">
            <a:extLst>
              <a:ext uri="{FF2B5EF4-FFF2-40B4-BE49-F238E27FC236}">
                <a16:creationId xmlns:a16="http://schemas.microsoft.com/office/drawing/2014/main" id="{E4B42BB0-F847-6AF1-DB88-C27CEADFCC2A}"/>
              </a:ext>
            </a:extLst>
          </p:cNvPr>
          <p:cNvSpPr txBox="1">
            <a:spLocks/>
          </p:cNvSpPr>
          <p:nvPr userDrawn="1"/>
        </p:nvSpPr>
        <p:spPr>
          <a:xfrm>
            <a:off x="11394832" y="6562627"/>
            <a:ext cx="418489" cy="161649"/>
          </a:xfrm>
          <a:prstGeom prst="rect">
            <a:avLst/>
          </a:prstGeom>
        </p:spPr>
        <p:txBody>
          <a:bodyPr/>
          <a:lstStyle>
            <a:defPPr>
              <a:defRPr lang="en-US"/>
            </a:defPPr>
            <a:lvl1pPr marL="0" algn="l" defTabSz="914400" rtl="0" eaLnBrk="1" latinLnBrk="0" hangingPunct="1">
              <a:defRPr sz="800" b="0" i="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97203F9-0B0A-5E4E-8947-EC2281F8A2F3}" type="slidenum">
              <a:rPr lang="en-US" sz="600" smtClean="0">
                <a:solidFill>
                  <a:srgbClr val="011938"/>
                </a:solidFill>
              </a:rPr>
              <a:pPr algn="r"/>
              <a:t>‹#›</a:t>
            </a:fld>
            <a:endParaRPr lang="en-US" sz="600" dirty="0">
              <a:solidFill>
                <a:srgbClr val="011938"/>
              </a:solidFill>
            </a:endParaRPr>
          </a:p>
        </p:txBody>
      </p:sp>
    </p:spTree>
    <p:extLst>
      <p:ext uri="{BB962C8B-B14F-4D97-AF65-F5344CB8AC3E}">
        <p14:creationId xmlns:p14="http://schemas.microsoft.com/office/powerpoint/2010/main" val="1980783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Body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750F9A4-A56A-3C49-807F-A582B8D1A664}"/>
              </a:ext>
            </a:extLst>
          </p:cNvPr>
          <p:cNvSpPr>
            <a:spLocks noGrp="1"/>
          </p:cNvSpPr>
          <p:nvPr>
            <p:ph type="body" sz="quarter" idx="11" hasCustomPrompt="1"/>
          </p:nvPr>
        </p:nvSpPr>
        <p:spPr>
          <a:xfrm>
            <a:off x="356889" y="6"/>
            <a:ext cx="11437547" cy="1324991"/>
          </a:xfrm>
          <a:prstGeom prst="rect">
            <a:avLst/>
          </a:prstGeom>
        </p:spPr>
        <p:txBody>
          <a:bodyPr anchor="ctr">
            <a:noAutofit/>
          </a:bodyPr>
          <a:lstStyle>
            <a:lvl1pPr marL="0" indent="0">
              <a:spcBef>
                <a:spcPts val="0"/>
              </a:spcBef>
              <a:buNone/>
              <a:defRPr b="0" i="0">
                <a:solidFill>
                  <a:srgbClr val="EC7B03"/>
                </a:solidFill>
                <a:latin typeface="Trebuchet MS" panose="020B0703020202090204" pitchFamily="34" charset="0"/>
                <a:ea typeface="Verdana" panose="020B0604030504040204" pitchFamily="34" charset="0"/>
                <a:cs typeface="Arial" panose="020B0604020202020204" pitchFamily="34" charset="0"/>
              </a:defRPr>
            </a:lvl1pPr>
            <a:lvl2pPr>
              <a:defRPr>
                <a:solidFill>
                  <a:srgbClr val="F15F22"/>
                </a:solidFill>
              </a:defRPr>
            </a:lvl2pPr>
            <a:lvl3pPr>
              <a:defRPr>
                <a:solidFill>
                  <a:srgbClr val="F15F22"/>
                </a:solidFill>
              </a:defRPr>
            </a:lvl3pPr>
            <a:lvl4pPr>
              <a:defRPr>
                <a:solidFill>
                  <a:srgbClr val="F15F22"/>
                </a:solidFill>
              </a:defRPr>
            </a:lvl4pPr>
            <a:lvl5pPr>
              <a:defRPr>
                <a:solidFill>
                  <a:srgbClr val="F15F22"/>
                </a:solidFill>
              </a:defRPr>
            </a:lvl5pPr>
          </a:lstStyle>
          <a:p>
            <a:pPr lvl="0"/>
            <a:r>
              <a:rPr lang="en-US"/>
              <a:t>CLICK TO EDIT MASTER TEXT STYLES</a:t>
            </a:r>
          </a:p>
        </p:txBody>
      </p:sp>
      <p:sp>
        <p:nvSpPr>
          <p:cNvPr id="3" name="Slide Number Placeholder 2">
            <a:extLst>
              <a:ext uri="{FF2B5EF4-FFF2-40B4-BE49-F238E27FC236}">
                <a16:creationId xmlns:a16="http://schemas.microsoft.com/office/drawing/2014/main" id="{4CF2AFE6-B2E8-FA45-904C-8CA49C887C2E}"/>
              </a:ext>
            </a:extLst>
          </p:cNvPr>
          <p:cNvSpPr>
            <a:spLocks noGrp="1"/>
          </p:cNvSpPr>
          <p:nvPr>
            <p:ph type="sldNum" sz="quarter" idx="10"/>
          </p:nvPr>
        </p:nvSpPr>
        <p:spPr>
          <a:xfrm>
            <a:off x="11004601" y="6410144"/>
            <a:ext cx="789835" cy="365125"/>
          </a:xfrm>
        </p:spPr>
        <p:txBody>
          <a:bodyPr/>
          <a:lstStyle>
            <a:lvl1pPr algn="ctr">
              <a:defRPr b="0" i="0">
                <a:solidFill>
                  <a:srgbClr val="002F5E"/>
                </a:solidFill>
                <a:latin typeface="Trebuchet MS" panose="020B0703020202090204" pitchFamily="34" charset="0"/>
                <a:cs typeface="Arial" panose="020B0604020202020204" pitchFamily="34" charset="0"/>
              </a:defRPr>
            </a:lvl1pPr>
          </a:lstStyle>
          <a:p>
            <a:fld id="{86CB4B4D-7CA3-9044-876B-883B54F8677D}" type="slidenum">
              <a:rPr lang="en-US" smtClean="0"/>
              <a:pPr/>
              <a:t>‹#›</a:t>
            </a:fld>
            <a:endParaRPr lang="en-US"/>
          </a:p>
        </p:txBody>
      </p:sp>
      <p:sp>
        <p:nvSpPr>
          <p:cNvPr id="10" name="Text Placeholder 9">
            <a:extLst>
              <a:ext uri="{FF2B5EF4-FFF2-40B4-BE49-F238E27FC236}">
                <a16:creationId xmlns:a16="http://schemas.microsoft.com/office/drawing/2014/main" id="{363FF959-0E2A-C54E-B6B4-322410422A36}"/>
              </a:ext>
            </a:extLst>
          </p:cNvPr>
          <p:cNvSpPr>
            <a:spLocks noGrp="1"/>
          </p:cNvSpPr>
          <p:nvPr>
            <p:ph type="body" sz="quarter" idx="12"/>
          </p:nvPr>
        </p:nvSpPr>
        <p:spPr>
          <a:xfrm>
            <a:off x="356888" y="1519884"/>
            <a:ext cx="11468528" cy="4448433"/>
          </a:xfrm>
          <a:prstGeom prst="rect">
            <a:avLst/>
          </a:prstGeom>
        </p:spPr>
        <p:txBody>
          <a:bodyPr anchor="t">
            <a:noAutofit/>
          </a:bodyPr>
          <a:lstStyle>
            <a:lvl1pPr marL="0" indent="0">
              <a:spcBef>
                <a:spcPts val="127"/>
              </a:spcBef>
              <a:buNone/>
              <a:defRPr sz="675" b="0" i="0">
                <a:solidFill>
                  <a:srgbClr val="5E5E5E"/>
                </a:solidFill>
                <a:latin typeface="Trebuchet MS" panose="020B0703020202090204" pitchFamily="34" charset="0"/>
                <a:ea typeface="Verdana" panose="020B0604030504040204" pitchFamily="34" charset="0"/>
                <a:cs typeface="Verdana" panose="020B0604030504040204" pitchFamily="34" charset="0"/>
              </a:defRPr>
            </a:lvl1pPr>
            <a:lvl2pPr marL="133088">
              <a:spcBef>
                <a:spcPts val="127"/>
              </a:spcBef>
              <a:buClr>
                <a:srgbClr val="EC7B03"/>
              </a:buClr>
              <a:buSzPct val="100000"/>
              <a:defRPr sz="675" b="0" i="0">
                <a:solidFill>
                  <a:srgbClr val="5E5E5E"/>
                </a:solidFill>
                <a:latin typeface="Trebuchet MS" panose="020B0703020202090204" pitchFamily="34" charset="0"/>
                <a:ea typeface="Verdana" panose="020B0604030504040204" pitchFamily="34" charset="0"/>
                <a:cs typeface="Verdana" panose="020B0604030504040204" pitchFamily="34" charset="0"/>
              </a:defRPr>
            </a:lvl2pPr>
            <a:lvl3pPr marL="266819">
              <a:spcBef>
                <a:spcPts val="127"/>
              </a:spcBef>
              <a:buClr>
                <a:srgbClr val="EC7B03"/>
              </a:buClr>
              <a:buSzPct val="100000"/>
              <a:defRPr sz="675" b="0" i="0">
                <a:solidFill>
                  <a:srgbClr val="5E5E5E"/>
                </a:solidFill>
                <a:latin typeface="Trebuchet MS" panose="020B0703020202090204" pitchFamily="34" charset="0"/>
                <a:ea typeface="Verdana" panose="020B0604030504040204" pitchFamily="34" charset="0"/>
                <a:cs typeface="Verdana" panose="020B0604030504040204" pitchFamily="34" charset="0"/>
              </a:defRPr>
            </a:lvl3pPr>
            <a:lvl4pPr marL="400765">
              <a:spcBef>
                <a:spcPts val="127"/>
              </a:spcBef>
              <a:buClr>
                <a:srgbClr val="EC7B03"/>
              </a:buClr>
              <a:buSzPct val="100000"/>
              <a:defRPr sz="675" b="0" i="0">
                <a:solidFill>
                  <a:srgbClr val="5E5E5E"/>
                </a:solidFill>
                <a:latin typeface="Trebuchet MS" panose="020B0703020202090204" pitchFamily="34" charset="0"/>
                <a:ea typeface="Verdana" panose="020B0604030504040204" pitchFamily="34" charset="0"/>
                <a:cs typeface="Verdana" panose="020B0604030504040204" pitchFamily="34" charset="0"/>
              </a:defRPr>
            </a:lvl4pPr>
            <a:lvl5pPr marL="515422">
              <a:spcBef>
                <a:spcPts val="127"/>
              </a:spcBef>
              <a:buClr>
                <a:srgbClr val="EC7B03"/>
              </a:buClr>
              <a:buSzPct val="100000"/>
              <a:defRPr sz="675" b="0" i="0">
                <a:solidFill>
                  <a:srgbClr val="5E5E5E"/>
                </a:solidFill>
                <a:latin typeface="Trebuchet MS" panose="020B070302020209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2018 JB Design">
            <a:extLst>
              <a:ext uri="{FF2B5EF4-FFF2-40B4-BE49-F238E27FC236}">
                <a16:creationId xmlns:a16="http://schemas.microsoft.com/office/drawing/2014/main" id="{6178DD48-51CA-0C4B-B9B7-AC75F3D20773}"/>
              </a:ext>
            </a:extLst>
          </p:cNvPr>
          <p:cNvSpPr txBox="1"/>
          <p:nvPr userDrawn="1"/>
        </p:nvSpPr>
        <p:spPr>
          <a:xfrm>
            <a:off x="5674109" y="6568520"/>
            <a:ext cx="313388" cy="80119"/>
          </a:xfrm>
          <a:prstGeom prst="rect">
            <a:avLst/>
          </a:prstGeom>
          <a:ln w="12700">
            <a:miter lim="400000"/>
          </a:ln>
          <a:extLst>
            <a:ext uri="{C572A759-6A51-4108-AA02-DFA0A04FC94B}">
              <ma14:wrappingTextBoxFlag xmlns:ma14="http://schemas.microsoft.com/office/mac/drawingml/2011/main" xmlns="" val="1"/>
            </a:ext>
          </a:extLst>
        </p:spPr>
        <p:txBody>
          <a:bodyPr wrap="none" lIns="10716" tIns="10716" rIns="10716" bIns="10716" anchor="ctr">
            <a:spAutoFit/>
          </a:bodyPr>
          <a:lstStyle>
            <a:lvl1pPr>
              <a:defRPr sz="1800" b="0">
                <a:solidFill>
                  <a:srgbClr val="5E5E5E"/>
                </a:solidFill>
                <a:latin typeface="Avenir"/>
                <a:ea typeface="Avenir"/>
                <a:cs typeface="Avenir"/>
                <a:sym typeface="Avenir Roman"/>
              </a:defRPr>
            </a:lvl1pPr>
          </a:lstStyle>
          <a:p>
            <a:r>
              <a:rPr lang="en-US" sz="380" b="0" i="0">
                <a:solidFill>
                  <a:srgbClr val="002F5E"/>
                </a:solidFill>
                <a:latin typeface="Trebuchet MS" panose="020B0703020202090204" pitchFamily="34" charset="0"/>
                <a:cs typeface="Arial" panose="020B0604020202020204" pitchFamily="34" charset="0"/>
              </a:rPr>
              <a:t>©2022 AZTEC</a:t>
            </a:r>
          </a:p>
        </p:txBody>
      </p:sp>
      <p:pic>
        <p:nvPicPr>
          <p:cNvPr id="9" name="Picture 8">
            <a:extLst>
              <a:ext uri="{FF2B5EF4-FFF2-40B4-BE49-F238E27FC236}">
                <a16:creationId xmlns:a16="http://schemas.microsoft.com/office/drawing/2014/main" id="{14D72436-BA89-154E-BEDB-FA1ADB7D8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040" y="992617"/>
            <a:ext cx="11805920" cy="377952"/>
          </a:xfrm>
          <a:prstGeom prst="rect">
            <a:avLst/>
          </a:prstGeom>
        </p:spPr>
      </p:pic>
      <p:pic>
        <p:nvPicPr>
          <p:cNvPr id="2" name="Picture 1">
            <a:extLst>
              <a:ext uri="{FF2B5EF4-FFF2-40B4-BE49-F238E27FC236}">
                <a16:creationId xmlns:a16="http://schemas.microsoft.com/office/drawing/2014/main" id="{99510C67-3A90-0E45-8266-19CC8450E21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67922" y="6253363"/>
            <a:ext cx="1024081" cy="678674"/>
          </a:xfrm>
          <a:prstGeom prst="rect">
            <a:avLst/>
          </a:prstGeom>
        </p:spPr>
      </p:pic>
    </p:spTree>
    <p:extLst>
      <p:ext uri="{BB962C8B-B14F-4D97-AF65-F5344CB8AC3E}">
        <p14:creationId xmlns:p14="http://schemas.microsoft.com/office/powerpoint/2010/main" val="348015875"/>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6" y="555633"/>
            <a:ext cx="1019175" cy="1158875"/>
          </a:xfrm>
          <a:prstGeom prst="rect">
            <a:avLst/>
          </a:prstGeom>
          <a:solidFill>
            <a:srgbClr val="93E8E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570"/>
          </a:p>
        </p:txBody>
      </p:sp>
      <p:sp>
        <p:nvSpPr>
          <p:cNvPr id="3" name="Title 1"/>
          <p:cNvSpPr>
            <a:spLocks noGrp="1"/>
          </p:cNvSpPr>
          <p:nvPr>
            <p:ph type="title"/>
          </p:nvPr>
        </p:nvSpPr>
        <p:spPr>
          <a:xfrm>
            <a:off x="1183734" y="571500"/>
            <a:ext cx="9966871" cy="1119188"/>
          </a:xfrm>
          <a:prstGeom prst="rect">
            <a:avLst/>
          </a:prstGeom>
        </p:spPr>
        <p:txBody>
          <a:bodyPr anchor="ctr" anchorCtr="0">
            <a:normAutofit/>
          </a:bodyPr>
          <a:lstStyle>
            <a:lvl1pPr>
              <a:defRPr sz="1139">
                <a:latin typeface="Arial" panose="020B0604020202020204" pitchFamily="34" charset="0"/>
                <a:cs typeface="Arial" panose="020B0604020202020204" pitchFamily="34" charset="0"/>
              </a:defRPr>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506" b="0" i="0">
                <a:latin typeface="Arial" panose="020B0604020202020204" pitchFamily="34" charset="0"/>
                <a:ea typeface="Open Sans Light" panose="020B0306030504020204" pitchFamily="34" charset="0"/>
                <a:cs typeface="Arial" panose="020B0604020202020204" pitchFamily="34" charset="0"/>
              </a:defRPr>
            </a:lvl1pPr>
            <a:lvl2pPr marL="144661" indent="0">
              <a:buFontTx/>
              <a:buNone/>
              <a:defRPr sz="506" b="0" i="0">
                <a:latin typeface="Open Sans Light" panose="020B0306030504020204" pitchFamily="34" charset="0"/>
                <a:ea typeface="Open Sans Light" panose="020B0306030504020204" pitchFamily="34" charset="0"/>
                <a:cs typeface="Open Sans Light" panose="020B0306030504020204" pitchFamily="34" charset="0"/>
              </a:defRPr>
            </a:lvl2pPr>
            <a:lvl3pPr marL="289322" indent="0">
              <a:buFontTx/>
              <a:buNone/>
              <a:defRPr sz="506" b="0" i="0">
                <a:latin typeface="Open Sans Light" panose="020B0306030504020204" pitchFamily="34" charset="0"/>
                <a:ea typeface="Open Sans Light" panose="020B0306030504020204" pitchFamily="34" charset="0"/>
                <a:cs typeface="Open Sans Light" panose="020B0306030504020204" pitchFamily="34" charset="0"/>
              </a:defRPr>
            </a:lvl3pPr>
            <a:lvl4pPr marL="433983" indent="0">
              <a:buFontTx/>
              <a:buNone/>
              <a:defRPr sz="506" b="0" i="0">
                <a:latin typeface="Open Sans Light" panose="020B0306030504020204" pitchFamily="34" charset="0"/>
                <a:ea typeface="Open Sans Light" panose="020B0306030504020204" pitchFamily="34" charset="0"/>
                <a:cs typeface="Open Sans Light" panose="020B0306030504020204" pitchFamily="34" charset="0"/>
              </a:defRPr>
            </a:lvl4pPr>
            <a:lvl5pPr marL="578644" indent="0">
              <a:buFontTx/>
              <a:buNone/>
              <a:defRPr sz="506"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9" y="555633"/>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Tree>
    <p:extLst>
      <p:ext uri="{BB962C8B-B14F-4D97-AF65-F5344CB8AC3E}">
        <p14:creationId xmlns:p14="http://schemas.microsoft.com/office/powerpoint/2010/main" val="22081344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5_Two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097"/>
            </a:lvl1pPr>
            <a:lvl2pPr>
              <a:defRPr sz="1013"/>
            </a:lvl2pPr>
            <a:lvl3pPr>
              <a:defRPr sz="844"/>
            </a:lvl3pPr>
            <a:lvl4pPr>
              <a:defRPr sz="760"/>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13"/>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097"/>
            </a:lvl1pPr>
            <a:lvl2pPr>
              <a:defRPr sz="1013"/>
            </a:lvl2pPr>
            <a:lvl3pPr>
              <a:defRPr sz="844"/>
            </a:lvl3pPr>
            <a:lvl4pPr>
              <a:defRPr sz="760"/>
            </a:lvl4pPr>
            <a:lvl5pPr>
              <a:defRPr sz="67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10" name="Rectangle 9">
            <a:extLst>
              <a:ext uri="{FF2B5EF4-FFF2-40B4-BE49-F238E27FC236}">
                <a16:creationId xmlns:a16="http://schemas.microsoft.com/office/drawing/2014/main" id="{46D0408B-B86A-744D-8F37-716CE888CED4}"/>
              </a:ext>
            </a:extLst>
          </p:cNvPr>
          <p:cNvSpPr/>
          <p:nvPr/>
        </p:nvSpPr>
        <p:spPr>
          <a:xfrm>
            <a:off x="6255841"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41"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60"/>
          </a:p>
        </p:txBody>
      </p:sp>
    </p:spTree>
    <p:extLst>
      <p:ext uri="{BB962C8B-B14F-4D97-AF65-F5344CB8AC3E}">
        <p14:creationId xmlns:p14="http://schemas.microsoft.com/office/powerpoint/2010/main" val="17497444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1_Section Header">
    <p:bg>
      <p:bgPr>
        <a:solidFill>
          <a:schemeClr val="accent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B0160A5-3E1F-F643-A762-F4D35C2C7A72}"/>
              </a:ext>
            </a:extLst>
          </p:cNvPr>
          <p:cNvPicPr>
            <a:picLocks noChangeAspect="1"/>
          </p:cNvPicPr>
          <p:nvPr userDrawn="1"/>
        </p:nvPicPr>
        <p:blipFill rotWithShape="1">
          <a:blip r:embed="rId2">
            <a:alphaModFix amt="10000"/>
          </a:blip>
          <a:srcRect l="3352" r="10161" b="2703"/>
          <a:stretch/>
        </p:blipFill>
        <p:spPr>
          <a:xfrm>
            <a:off x="1" y="0"/>
            <a:ext cx="9215889" cy="6911854"/>
          </a:xfrm>
          <a:prstGeom prst="rect">
            <a:avLst/>
          </a:prstGeom>
          <a:noFill/>
        </p:spPr>
      </p:pic>
      <p:sp>
        <p:nvSpPr>
          <p:cNvPr id="9" name="Picture Placeholder 8">
            <a:extLst>
              <a:ext uri="{FF2B5EF4-FFF2-40B4-BE49-F238E27FC236}">
                <a16:creationId xmlns:a16="http://schemas.microsoft.com/office/drawing/2014/main" id="{BAA0E915-A8C6-BA4B-ADC7-8344720C32F2}"/>
              </a:ext>
            </a:extLst>
          </p:cNvPr>
          <p:cNvSpPr>
            <a:spLocks noGrp="1"/>
          </p:cNvSpPr>
          <p:nvPr>
            <p:ph type="pic" sz="quarter" idx="11"/>
          </p:nvPr>
        </p:nvSpPr>
        <p:spPr>
          <a:xfrm>
            <a:off x="6724655" y="230188"/>
            <a:ext cx="5467351" cy="6627813"/>
          </a:xfrm>
          <a:solidFill>
            <a:schemeClr val="accent1"/>
          </a:solidFill>
        </p:spPr>
        <p:txBody>
          <a:bodyPr/>
          <a:lstStyle/>
          <a:p>
            <a:r>
              <a:rPr lang="en-US"/>
              <a:t>Click icon to add picture</a:t>
            </a:r>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401450" y="880956"/>
            <a:ext cx="5943601" cy="3681529"/>
          </a:xfrm>
        </p:spPr>
        <p:txBody>
          <a:bodyPr anchor="b"/>
          <a:lstStyle>
            <a:lvl1pPr>
              <a:defRPr sz="4500">
                <a:solidFill>
                  <a:schemeClr val="bg1"/>
                </a:solidFill>
                <a:latin typeface="Rockwell" panose="02060603020205020403" pitchFamily="18" charset="77"/>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401450" y="4716966"/>
            <a:ext cx="5943601" cy="1092820"/>
          </a:xfrm>
        </p:spPr>
        <p:txBody>
          <a:bodyPr lIns="0" tIns="0" rIns="0" bIns="0"/>
          <a:lstStyle>
            <a:lvl1pPr marL="0" indent="0">
              <a:buNone/>
              <a:defRPr sz="1800" i="1">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11" name="Rectangle 10">
            <a:extLst>
              <a:ext uri="{FF2B5EF4-FFF2-40B4-BE49-F238E27FC236}">
                <a16:creationId xmlns:a16="http://schemas.microsoft.com/office/drawing/2014/main" id="{9E5AFAB4-F791-5B43-8343-AE21C80ABD79}"/>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641956A7-8D85-7A4F-A74B-F6C81A275365}"/>
              </a:ext>
            </a:extLst>
          </p:cNvPr>
          <p:cNvPicPr>
            <a:picLocks noChangeAspect="1"/>
          </p:cNvPicPr>
          <p:nvPr userDrawn="1"/>
        </p:nvPicPr>
        <p:blipFill>
          <a:blip r:embed="rId3"/>
          <a:stretch>
            <a:fillRect/>
          </a:stretch>
        </p:blipFill>
        <p:spPr>
          <a:xfrm>
            <a:off x="5309099" y="6071288"/>
            <a:ext cx="1038225" cy="587375"/>
          </a:xfrm>
          <a:prstGeom prst="rect">
            <a:avLst/>
          </a:prstGeom>
        </p:spPr>
      </p:pic>
      <p:sp>
        <p:nvSpPr>
          <p:cNvPr id="10" name="Rectangle 9">
            <a:extLst>
              <a:ext uri="{FF2B5EF4-FFF2-40B4-BE49-F238E27FC236}">
                <a16:creationId xmlns:a16="http://schemas.microsoft.com/office/drawing/2014/main" id="{7541AF0B-71FB-D347-9CD2-21A72ACEF2C9}"/>
              </a:ext>
            </a:extLst>
          </p:cNvPr>
          <p:cNvSpPr/>
          <p:nvPr userDrawn="1"/>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964063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37"/>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ged.com/collegeready"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4.png"/><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Layout" Target="../diagrams/layout4.xml"/><Relationship Id="rId7" Type="http://schemas.openxmlformats.org/officeDocument/2006/relationships/image" Target="../media/image26.sv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29.svg"/><Relationship Id="rId4" Type="http://schemas.openxmlformats.org/officeDocument/2006/relationships/diagramQuickStyle" Target="../diagrams/quickStyle4.xml"/><Relationship Id="rId9" Type="http://schemas.openxmlformats.org/officeDocument/2006/relationships/image" Target="../media/image28.svg"/></Relationships>
</file>

<file path=ppt/slides/_rels/slide27.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image" Target="../media/image30.svg"/><Relationship Id="rId1" Type="http://schemas.openxmlformats.org/officeDocument/2006/relationships/slideLayout" Target="../slideLayouts/slideLayout6.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7.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ged.com/"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hyperlink" Target="mailto:accommodations@ged.com" TargetMode="Externa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38.jpg"/><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www.ged.com/educators-admins/teaching/teaching_resources/"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hyperlink" Target="https://www.ged.com/educators-admins/teaching/teaching_resources/plds/"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hyperlink" Target="https://www.ged.com/educators-admins/teaching/teaching_resources/" TargetMode="External"/><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ged.com/educators_admins/teaching/teaching_resource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hyperlink" Target="https://www.ged.com/educators-admins/teaching/teaching_resources/" TargetMode="External"/></Relationships>
</file>

<file path=ppt/slides/_rels/slide4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ged.com/practice-test/en/computer-demonstrator"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8.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7.png"/><Relationship Id="rId5" Type="http://schemas.openxmlformats.org/officeDocument/2006/relationships/image" Target="../media/image66.svg"/><Relationship Id="rId4" Type="http://schemas.openxmlformats.org/officeDocument/2006/relationships/notesSlide" Target="../notesSlides/notesSlide22.xml"/></Relationships>
</file>

<file path=ppt/slides/_rels/slide5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8" Type="http://schemas.openxmlformats.org/officeDocument/2006/relationships/hyperlink" Target="https://app.ged.com/redirect/dashboard_role_corrections_help_docspassers_report" TargetMode="External"/><Relationship Id="rId13" Type="http://schemas.openxmlformats.org/officeDocument/2006/relationships/hyperlink" Target="https://www.youtube.com/watch?v=5P1WYe94Xp8" TargetMode="External"/><Relationship Id="rId18" Type="http://schemas.openxmlformats.org/officeDocument/2006/relationships/hyperlink" Target="https://app.ged.com/redirect/GEDDirect_Page" TargetMode="External"/><Relationship Id="rId3" Type="http://schemas.openxmlformats.org/officeDocument/2006/relationships/hyperlink" Target="https://ged.com/wp-content/uploads/GED-Purchasing-Bulk-Orders_11.2_Final.pdf" TargetMode="External"/><Relationship Id="rId7" Type="http://schemas.openxmlformats.org/officeDocument/2006/relationships/hyperlink" Target="https://app.ged.com/redirect/dashboard_role_corrections_help_docscreating_student_accounts" TargetMode="External"/><Relationship Id="rId12" Type="http://schemas.openxmlformats.org/officeDocument/2006/relationships/hyperlink" Target="https://app.ged.com/redirect/policies" TargetMode="External"/><Relationship Id="rId17" Type="http://schemas.openxmlformats.org/officeDocument/2006/relationships/hyperlink" Target="https://ged.com/tips-successful-password-resets/" TargetMode="External"/><Relationship Id="rId2" Type="http://schemas.openxmlformats.org/officeDocument/2006/relationships/hyperlink" Target="https://app.ged.com/redirect/dashboard_role_corrections_help_docsged_manager_user_guide" TargetMode="External"/><Relationship Id="rId16" Type="http://schemas.openxmlformats.org/officeDocument/2006/relationships/hyperlink" Target="https://app.ged.com/essayScoringTool" TargetMode="External"/><Relationship Id="rId1" Type="http://schemas.openxmlformats.org/officeDocument/2006/relationships/slideLayout" Target="../slideLayouts/slideLayout11.xml"/><Relationship Id="rId6" Type="http://schemas.openxmlformats.org/officeDocument/2006/relationships/hyperlink" Target="https://app.ged.com/redirect/dashboard_role_corrections_help_docsmanage_student_student_search" TargetMode="External"/><Relationship Id="rId11" Type="http://schemas.openxmlformats.org/officeDocument/2006/relationships/hyperlink" Target="https://ged.com/wp-content/uploads/Scheduling-DOC-students.pdf" TargetMode="External"/><Relationship Id="rId5" Type="http://schemas.openxmlformats.org/officeDocument/2006/relationships/hyperlink" Target="https://app.ged.com/redirect/reclaim_inmate_account_pdf" TargetMode="External"/><Relationship Id="rId15" Type="http://schemas.openxmlformats.org/officeDocument/2006/relationships/hyperlink" Target="https://app.ged.com/redirect/ged_mgr_home_study_guides" TargetMode="External"/><Relationship Id="rId10" Type="http://schemas.openxmlformats.org/officeDocument/2006/relationships/hyperlink" Target="https://ged.com/wp-content/uploads/ReleasingstudentfromProgram.pdf" TargetMode="External"/><Relationship Id="rId19" Type="http://schemas.openxmlformats.org/officeDocument/2006/relationships/hyperlink" Target="https://www.youtube.com/watch?v=9PcZ7_qx96I" TargetMode="External"/><Relationship Id="rId4" Type="http://schemas.openxmlformats.org/officeDocument/2006/relationships/hyperlink" Target="https://app.ged.com/redirect/dashboard_role_corrections_help_docsfinance_and_billing_frequently_asked_questions" TargetMode="External"/><Relationship Id="rId9" Type="http://schemas.openxmlformats.org/officeDocument/2006/relationships/hyperlink" Target="https://ged.com/wp-content/uploads/Accessing-Account-After-Release.pdf" TargetMode="External"/><Relationship Id="rId14" Type="http://schemas.openxmlformats.org/officeDocument/2006/relationships/hyperlink" Target="https://app.ged.com/redirect/educators_indexfortestcenters"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hyperlink" Target="https://www.ged.com/content/dam/websites/ged/resources/es-us/ReleasingstudentfromProgram10.1.25.pdf" TargetMode="Externa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hyperlink" Target="http://www.flickr.com/photos/peterhess/2976755407/" TargetMode="External"/><Relationship Id="rId2" Type="http://schemas.openxmlformats.org/officeDocument/2006/relationships/image" Target="../media/image75.jpeg"/><Relationship Id="rId1" Type="http://schemas.openxmlformats.org/officeDocument/2006/relationships/slideLayout" Target="../slideLayouts/slideLayout24.xml"/><Relationship Id="rId4" Type="http://schemas.openxmlformats.org/officeDocument/2006/relationships/hyperlink" Target="https://creativecommons.org/licenses/by/3.0/"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notesSlide" Target="../notesSlides/notesSlide23.xml"/><Relationship Id="rId1" Type="http://schemas.openxmlformats.org/officeDocument/2006/relationships/slideLayout" Target="../slideLayouts/slideLayout25.xml"/><Relationship Id="rId5" Type="http://schemas.openxmlformats.org/officeDocument/2006/relationships/image" Target="../media/image78.png"/><Relationship Id="rId4" Type="http://schemas.openxmlformats.org/officeDocument/2006/relationships/image" Target="../media/image77.png"/></Relationships>
</file>

<file path=ppt/slides/_rels/slide6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6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6.xml"/><Relationship Id="rId1" Type="http://schemas.openxmlformats.org/officeDocument/2006/relationships/slideLayout" Target="../slideLayouts/slideLayout27.xml"/><Relationship Id="rId4" Type="http://schemas.openxmlformats.org/officeDocument/2006/relationships/image" Target="../media/image8.png"/></Relationships>
</file>

<file path=ppt/slides/_rels/slide73.xml.rels><?xml version="1.0" encoding="UTF-8" standalone="yes"?>
<Relationships xmlns="http://schemas.openxmlformats.org/package/2006/relationships"><Relationship Id="rId3" Type="http://schemas.openxmlformats.org/officeDocument/2006/relationships/image" Target="../media/image83.sv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7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9.xml"/><Relationship Id="rId5" Type="http://schemas.openxmlformats.org/officeDocument/2006/relationships/image" Target="../media/image87.png"/><Relationship Id="rId4" Type="http://schemas.openxmlformats.org/officeDocument/2006/relationships/image" Target="../media/image86.png"/></Relationships>
</file>

<file path=ppt/slides/_rels/slide7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30.xml"/><Relationship Id="rId4" Type="http://schemas.openxmlformats.org/officeDocument/2006/relationships/image" Target="../media/image89.png"/></Relationships>
</file>

<file path=ppt/slides/_rels/slide76.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77.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notesSlide" Target="../notesSlides/notesSlide31.xml"/><Relationship Id="rId1" Type="http://schemas.openxmlformats.org/officeDocument/2006/relationships/slideLayout" Target="../slideLayouts/slideLayout28.xml"/><Relationship Id="rId6" Type="http://schemas.openxmlformats.org/officeDocument/2006/relationships/image" Target="../media/image94.svg"/><Relationship Id="rId5" Type="http://schemas.openxmlformats.org/officeDocument/2006/relationships/image" Target="../media/image93.svg"/><Relationship Id="rId4" Type="http://schemas.openxmlformats.org/officeDocument/2006/relationships/image" Target="../media/image92.svg"/></Relationships>
</file>

<file path=ppt/slides/_rels/slide79.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33.xml"/><Relationship Id="rId1" Type="http://schemas.openxmlformats.org/officeDocument/2006/relationships/slideLayout" Target="../slideLayouts/slideLayout31.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102.png"/><Relationship Id="rId4" Type="http://schemas.openxmlformats.org/officeDocument/2006/relationships/image" Target="../media/image97.png"/><Relationship Id="rId9" Type="http://schemas.openxmlformats.org/officeDocument/2006/relationships/image" Target="../media/image10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03.png"/><Relationship Id="rId2" Type="http://schemas.openxmlformats.org/officeDocument/2006/relationships/diagramData" Target="../diagrams/data8.xml"/><Relationship Id="rId1" Type="http://schemas.openxmlformats.org/officeDocument/2006/relationships/slideLayout" Target="../slideLayouts/slideLayout3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0.xml.rels><?xml version="1.0" encoding="UTF-8" standalone="yes"?>
<Relationships xmlns="http://schemas.openxmlformats.org/package/2006/relationships"><Relationship Id="rId8" Type="http://schemas.openxmlformats.org/officeDocument/2006/relationships/hyperlink" Target="mailto:Diane.Vaccari@ged.com" TargetMode="External"/><Relationship Id="rId3" Type="http://schemas.openxmlformats.org/officeDocument/2006/relationships/hyperlink" Target="mailto:Elizabeth.Lanphear@ged.com" TargetMode="External"/><Relationship Id="rId7" Type="http://schemas.openxmlformats.org/officeDocument/2006/relationships/hyperlink" Target="mailto:Shawn.Watts@ged.com" TargetMode="External"/><Relationship Id="rId2" Type="http://schemas.openxmlformats.org/officeDocument/2006/relationships/hyperlink" Target="mailto:Scott.Salesses@ged.com" TargetMode="External"/><Relationship Id="rId1" Type="http://schemas.openxmlformats.org/officeDocument/2006/relationships/slideLayout" Target="../slideLayouts/slideLayout3.xml"/><Relationship Id="rId6" Type="http://schemas.openxmlformats.org/officeDocument/2006/relationships/hyperlink" Target="mailto:Brian.Smith@ged.com" TargetMode="External"/><Relationship Id="rId5" Type="http://schemas.openxmlformats.org/officeDocument/2006/relationships/hyperlink" Target="mailto:Adora.Beard@ged.com" TargetMode="External"/><Relationship Id="rId10" Type="http://schemas.openxmlformats.org/officeDocument/2006/relationships/hyperlink" Target="mailto:Mellissa.Hultstrand@ged.com" TargetMode="External"/><Relationship Id="rId4" Type="http://schemas.openxmlformats.org/officeDocument/2006/relationships/hyperlink" Target="mailto:Lisa.Pool-Osorio@ged.com" TargetMode="External"/><Relationship Id="rId9" Type="http://schemas.openxmlformats.org/officeDocument/2006/relationships/hyperlink" Target="mailto:Jonna.Mcdonough@ged.com"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t>Scott Salesses &amp; Mellissa Hultstrand</a:t>
            </a:r>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lstStyle/>
          <a:p>
            <a:r>
              <a:rPr lang="en-US" dirty="0"/>
              <a:t>GED Testing in the Correctional Setting: Information &amp; Updates</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5083" y="525109"/>
            <a:ext cx="8513956" cy="1165587"/>
          </a:xfrm>
        </p:spPr>
        <p:txBody>
          <a:bodyPr anchor="t">
            <a:normAutofit/>
          </a:bodyPr>
          <a:lstStyle/>
          <a:p>
            <a:r>
              <a:rPr lang="en-US" dirty="0">
                <a:solidFill>
                  <a:srgbClr val="014B64"/>
                </a:solidFill>
              </a:rPr>
              <a:t>The GED</a:t>
            </a:r>
            <a:r>
              <a:rPr lang="en-US" baseline="30000" dirty="0">
                <a:solidFill>
                  <a:srgbClr val="014B64"/>
                </a:solidFill>
              </a:rPr>
              <a:t>®</a:t>
            </a:r>
            <a:r>
              <a:rPr lang="en-US" dirty="0">
                <a:solidFill>
                  <a:srgbClr val="014B64"/>
                </a:solidFill>
              </a:rPr>
              <a:t> Test</a:t>
            </a:r>
          </a:p>
        </p:txBody>
      </p:sp>
      <p:sp>
        <p:nvSpPr>
          <p:cNvPr id="6" name="Slide Number Placeholder 3">
            <a:extLst>
              <a:ext uri="{FF2B5EF4-FFF2-40B4-BE49-F238E27FC236}">
                <a16:creationId xmlns:a16="http://schemas.microsoft.com/office/drawing/2014/main" id="{4139F931-A129-487A-8B2E-9BFBA734B3C8}"/>
              </a:ext>
            </a:extLst>
          </p:cNvPr>
          <p:cNvSpPr>
            <a:spLocks noGrp="1"/>
          </p:cNvSpPr>
          <p:nvPr>
            <p:ph type="sldNum" sz="quarter" idx="12"/>
          </p:nvPr>
        </p:nvSpPr>
        <p:spPr>
          <a:xfrm>
            <a:off x="1825082" y="6446837"/>
            <a:ext cx="2057400" cy="218070"/>
          </a:xfrm>
        </p:spPr>
        <p:txBody>
          <a:bodyPr anchor="b">
            <a:normAutofit/>
          </a:bodyPr>
          <a:lstStyle/>
          <a:p>
            <a:pPr>
              <a:spcAft>
                <a:spcPts val="338"/>
              </a:spcAft>
            </a:pPr>
            <a:fld id="{00000000-1234-1234-1234-123412341234}" type="slidenum">
              <a:rPr lang="en-US" smtClean="0"/>
              <a:pPr>
                <a:spcAft>
                  <a:spcPts val="338"/>
                </a:spcAft>
              </a:pPr>
              <a:t>10</a:t>
            </a:fld>
            <a:endParaRPr lang="en-US"/>
          </a:p>
        </p:txBody>
      </p:sp>
      <p:graphicFrame>
        <p:nvGraphicFramePr>
          <p:cNvPr id="8" name="Table 7"/>
          <p:cNvGraphicFramePr>
            <a:graphicFrameLocks noGrp="1"/>
          </p:cNvGraphicFramePr>
          <p:nvPr>
            <p:extLst>
              <p:ext uri="{D42A27DB-BD31-4B8C-83A1-F6EECF244321}">
                <p14:modId xmlns:p14="http://schemas.microsoft.com/office/powerpoint/2010/main" val="150472002"/>
              </p:ext>
            </p:extLst>
          </p:nvPr>
        </p:nvGraphicFramePr>
        <p:xfrm>
          <a:off x="1856409" y="1825626"/>
          <a:ext cx="8451304" cy="4048313"/>
        </p:xfrm>
        <a:graphic>
          <a:graphicData uri="http://schemas.openxmlformats.org/drawingml/2006/table">
            <a:tbl>
              <a:tblPr firstRow="1" bandRow="1">
                <a:tableStyleId>{5C22544A-7EE6-4342-B048-85BDC9FD1C3A}</a:tableStyleId>
              </a:tblPr>
              <a:tblGrid>
                <a:gridCol w="2640264">
                  <a:extLst>
                    <a:ext uri="{9D8B030D-6E8A-4147-A177-3AD203B41FA5}">
                      <a16:colId xmlns:a16="http://schemas.microsoft.com/office/drawing/2014/main" val="20000"/>
                    </a:ext>
                  </a:extLst>
                </a:gridCol>
                <a:gridCol w="1825031">
                  <a:extLst>
                    <a:ext uri="{9D8B030D-6E8A-4147-A177-3AD203B41FA5}">
                      <a16:colId xmlns:a16="http://schemas.microsoft.com/office/drawing/2014/main" val="20001"/>
                    </a:ext>
                  </a:extLst>
                </a:gridCol>
                <a:gridCol w="3986009">
                  <a:extLst>
                    <a:ext uri="{9D8B030D-6E8A-4147-A177-3AD203B41FA5}">
                      <a16:colId xmlns:a16="http://schemas.microsoft.com/office/drawing/2014/main" val="20002"/>
                    </a:ext>
                  </a:extLst>
                </a:gridCol>
              </a:tblGrid>
              <a:tr h="548009">
                <a:tc>
                  <a:txBody>
                    <a:bodyPr/>
                    <a:lstStyle/>
                    <a:p>
                      <a:pPr algn="ctr"/>
                      <a:r>
                        <a:rPr lang="en-US" sz="2100" dirty="0">
                          <a:latin typeface="Arial" panose="020B0604020202020204" pitchFamily="34" charset="0"/>
                          <a:cs typeface="Arial" panose="020B0604020202020204" pitchFamily="34" charset="0"/>
                        </a:rPr>
                        <a:t>Test</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dirty="0">
                          <a:latin typeface="Arial" panose="020B0604020202020204" pitchFamily="34" charset="0"/>
                          <a:cs typeface="Arial" panose="020B0604020202020204" pitchFamily="34" charset="0"/>
                        </a:rPr>
                        <a:t>Time</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a:latin typeface="Arial" panose="020B0604020202020204" pitchFamily="34" charset="0"/>
                          <a:cs typeface="Arial" panose="020B0604020202020204" pitchFamily="34" charset="0"/>
                        </a:rPr>
                        <a:t>Notes</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529210">
                <a:tc>
                  <a:txBody>
                    <a:bodyPr/>
                    <a:lstStyle/>
                    <a:p>
                      <a:r>
                        <a:rPr lang="en-US" sz="2100">
                          <a:latin typeface="Arial" panose="020B0604020202020204" pitchFamily="34" charset="0"/>
                          <a:cs typeface="Arial" panose="020B0604020202020204" pitchFamily="34" charset="0"/>
                        </a:rPr>
                        <a:t>Reasoning through Language Arts (RLA)</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a:latin typeface="Arial" panose="020B0604020202020204" pitchFamily="34" charset="0"/>
                          <a:cs typeface="Arial" panose="020B0604020202020204" pitchFamily="34" charset="0"/>
                        </a:rPr>
                        <a:t>150 minutes</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100" dirty="0">
                          <a:latin typeface="Arial" panose="020B0604020202020204" pitchFamily="34" charset="0"/>
                          <a:cs typeface="Arial" panose="020B0604020202020204" pitchFamily="34" charset="0"/>
                        </a:rPr>
                        <a:t>Includes 45 minutes for extended response (timed separately)</a:t>
                      </a:r>
                      <a:r>
                        <a:rPr lang="en-US" sz="2100" baseline="0" dirty="0">
                          <a:latin typeface="Arial" panose="020B0604020202020204" pitchFamily="34" charset="0"/>
                          <a:cs typeface="Arial" panose="020B0604020202020204" pitchFamily="34" charset="0"/>
                        </a:rPr>
                        <a:t> and a 10-minute break</a:t>
                      </a:r>
                      <a:endParaRPr lang="en-US" sz="2100" dirty="0">
                        <a:latin typeface="Arial" panose="020B0604020202020204" pitchFamily="34" charset="0"/>
                        <a:cs typeface="Arial" panose="020B0604020202020204" pitchFamily="34" charset="0"/>
                      </a:endParaRP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75076">
                <a:tc>
                  <a:txBody>
                    <a:bodyPr/>
                    <a:lstStyle/>
                    <a:p>
                      <a:r>
                        <a:rPr lang="en-US" sz="2100">
                          <a:latin typeface="Arial" panose="020B0604020202020204" pitchFamily="34" charset="0"/>
                          <a:cs typeface="Arial" panose="020B0604020202020204" pitchFamily="34" charset="0"/>
                        </a:rPr>
                        <a:t>Mathematical Reasoning</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a:latin typeface="Arial" panose="020B0604020202020204" pitchFamily="34" charset="0"/>
                          <a:cs typeface="Arial" panose="020B0604020202020204" pitchFamily="34" charset="0"/>
                        </a:rPr>
                        <a:t>115 minutes</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100" dirty="0">
                          <a:latin typeface="Arial" panose="020B0604020202020204" pitchFamily="34" charset="0"/>
                          <a:cs typeface="Arial" panose="020B0604020202020204" pitchFamily="34" charset="0"/>
                        </a:rPr>
                        <a:t>Part 1 – calculator not allowed</a:t>
                      </a:r>
                    </a:p>
                    <a:p>
                      <a:r>
                        <a:rPr lang="en-US" sz="2100" dirty="0">
                          <a:latin typeface="Arial" panose="020B0604020202020204" pitchFamily="34" charset="0"/>
                          <a:cs typeface="Arial" panose="020B0604020202020204" pitchFamily="34" charset="0"/>
                        </a:rPr>
                        <a:t>Part 2 – calculator</a:t>
                      </a:r>
                      <a:r>
                        <a:rPr lang="en-US" sz="2100" baseline="0" dirty="0">
                          <a:latin typeface="Arial" panose="020B0604020202020204" pitchFamily="34" charset="0"/>
                          <a:cs typeface="Arial" panose="020B0604020202020204" pitchFamily="34" charset="0"/>
                        </a:rPr>
                        <a:t> allowed</a:t>
                      </a:r>
                      <a:endParaRPr lang="en-US" sz="2100" dirty="0">
                        <a:latin typeface="Arial" panose="020B0604020202020204" pitchFamily="34" charset="0"/>
                        <a:cs typeface="Arial" panose="020B0604020202020204" pitchFamily="34" charset="0"/>
                      </a:endParaRP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48009">
                <a:tc>
                  <a:txBody>
                    <a:bodyPr/>
                    <a:lstStyle/>
                    <a:p>
                      <a:r>
                        <a:rPr lang="en-US" sz="2100">
                          <a:latin typeface="Arial" panose="020B0604020202020204" pitchFamily="34" charset="0"/>
                          <a:cs typeface="Arial" panose="020B0604020202020204" pitchFamily="34" charset="0"/>
                        </a:rPr>
                        <a:t>Social Studies</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a:latin typeface="Arial" panose="020B0604020202020204" pitchFamily="34" charset="0"/>
                          <a:cs typeface="Arial" panose="020B0604020202020204" pitchFamily="34" charset="0"/>
                        </a:rPr>
                        <a:t>70 minutes</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latin typeface="Arial" panose="020B0604020202020204" pitchFamily="34" charset="0"/>
                        <a:cs typeface="Arial" panose="020B0604020202020204" pitchFamily="34" charset="0"/>
                      </a:endParaRP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48009">
                <a:tc>
                  <a:txBody>
                    <a:bodyPr/>
                    <a:lstStyle/>
                    <a:p>
                      <a:r>
                        <a:rPr lang="en-US" sz="2100">
                          <a:latin typeface="Arial" panose="020B0604020202020204" pitchFamily="34" charset="0"/>
                          <a:cs typeface="Arial" panose="020B0604020202020204" pitchFamily="34" charset="0"/>
                        </a:rPr>
                        <a:t>Science</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100">
                          <a:latin typeface="Arial" panose="020B0604020202020204" pitchFamily="34" charset="0"/>
                          <a:cs typeface="Arial" panose="020B0604020202020204" pitchFamily="34" charset="0"/>
                        </a:rPr>
                        <a:t>90 minutes</a:t>
                      </a: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100" dirty="0">
                        <a:latin typeface="Arial" panose="020B0604020202020204" pitchFamily="34" charset="0"/>
                        <a:cs typeface="Arial" panose="020B0604020202020204" pitchFamily="34" charset="0"/>
                      </a:endParaRPr>
                    </a:p>
                  </a:txBody>
                  <a:tcPr marL="82437" marR="82437" marT="82437" marB="8243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54515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B7C7990-8071-CA83-3099-239D7E27905F}"/>
              </a:ext>
            </a:extLst>
          </p:cNvPr>
          <p:cNvSpPr>
            <a:spLocks noGrp="1"/>
          </p:cNvSpPr>
          <p:nvPr>
            <p:ph idx="1"/>
          </p:nvPr>
        </p:nvSpPr>
        <p:spPr/>
        <p:txBody>
          <a:bodyPr anchor="t"/>
          <a:lstStyle/>
          <a:p>
            <a:r>
              <a:rPr lang="en-US" b="1" dirty="0"/>
              <a:t>Multiple-Choice</a:t>
            </a:r>
          </a:p>
        </p:txBody>
      </p:sp>
      <p:sp>
        <p:nvSpPr>
          <p:cNvPr id="3" name="Title 2"/>
          <p:cNvSpPr>
            <a:spLocks noGrp="1"/>
          </p:cNvSpPr>
          <p:nvPr>
            <p:ph type="title"/>
          </p:nvPr>
        </p:nvSpPr>
        <p:spPr/>
        <p:txBody>
          <a:bodyPr>
            <a:normAutofit/>
          </a:bodyPr>
          <a:lstStyle/>
          <a:p>
            <a:r>
              <a:rPr lang="en-US" dirty="0">
                <a:solidFill>
                  <a:srgbClr val="014B64"/>
                </a:solidFill>
              </a:rPr>
              <a:t>Variety of Item Types</a:t>
            </a:r>
          </a:p>
        </p:txBody>
      </p:sp>
      <p:sp>
        <p:nvSpPr>
          <p:cNvPr id="4" name="Slide Number Placeholder 3"/>
          <p:cNvSpPr>
            <a:spLocks noGrp="1"/>
          </p:cNvSpPr>
          <p:nvPr>
            <p:ph type="sldNum" sz="quarter" idx="12"/>
          </p:nvPr>
        </p:nvSpPr>
        <p:spPr>
          <a:prstGeom prst="rect">
            <a:avLst/>
          </a:prstGeom>
        </p:spPr>
        <p:txBody>
          <a:bodyPr/>
          <a:lstStyle/>
          <a:p>
            <a:pPr>
              <a:defRPr/>
            </a:pPr>
            <a:fld id="{E8848461-531E-254B-A239-93154FDE6124}" type="slidenum">
              <a:rPr lang="en-US" smtClean="0"/>
              <a:pPr>
                <a:defRPr/>
              </a:pPr>
              <a:t>11</a:t>
            </a:fld>
            <a:endParaRPr lang="en-US"/>
          </a:p>
        </p:txBody>
      </p:sp>
      <p:sp>
        <p:nvSpPr>
          <p:cNvPr id="8" name="Content Placeholder 7">
            <a:extLst>
              <a:ext uri="{FF2B5EF4-FFF2-40B4-BE49-F238E27FC236}">
                <a16:creationId xmlns:a16="http://schemas.microsoft.com/office/drawing/2014/main" id="{2FB56B3B-3E7A-4651-0BA0-D8792E9B500A}"/>
              </a:ext>
            </a:extLst>
          </p:cNvPr>
          <p:cNvSpPr>
            <a:spLocks noGrp="1"/>
          </p:cNvSpPr>
          <p:nvPr>
            <p:ph idx="14"/>
          </p:nvPr>
        </p:nvSpPr>
        <p:spPr/>
        <p:txBody>
          <a:bodyPr/>
          <a:lstStyle/>
          <a:p>
            <a:r>
              <a:rPr lang="en-US" b="1">
                <a:solidFill>
                  <a:schemeClr val="tx1"/>
                </a:solidFill>
              </a:rPr>
              <a:t>Fill-in-the-Blank</a:t>
            </a:r>
          </a:p>
        </p:txBody>
      </p:sp>
      <p:sp>
        <p:nvSpPr>
          <p:cNvPr id="10" name="Content Placeholder 9">
            <a:extLst>
              <a:ext uri="{FF2B5EF4-FFF2-40B4-BE49-F238E27FC236}">
                <a16:creationId xmlns:a16="http://schemas.microsoft.com/office/drawing/2014/main" id="{0C4DC2A1-3B2C-7766-799C-A76006A380DA}"/>
              </a:ext>
            </a:extLst>
          </p:cNvPr>
          <p:cNvSpPr>
            <a:spLocks noGrp="1"/>
          </p:cNvSpPr>
          <p:nvPr>
            <p:ph idx="16"/>
          </p:nvPr>
        </p:nvSpPr>
        <p:spPr/>
        <p:txBody>
          <a:bodyPr/>
          <a:lstStyle/>
          <a:p>
            <a:r>
              <a:rPr lang="en-US" b="1">
                <a:solidFill>
                  <a:schemeClr val="tx1"/>
                </a:solidFill>
              </a:rPr>
              <a:t>Drag-and-Drop</a:t>
            </a:r>
          </a:p>
        </p:txBody>
      </p:sp>
      <p:sp>
        <p:nvSpPr>
          <p:cNvPr id="12" name="Content Placeholder 11">
            <a:extLst>
              <a:ext uri="{FF2B5EF4-FFF2-40B4-BE49-F238E27FC236}">
                <a16:creationId xmlns:a16="http://schemas.microsoft.com/office/drawing/2014/main" id="{54B8AE87-0DBC-FD15-EB01-9E60021633FD}"/>
              </a:ext>
            </a:extLst>
          </p:cNvPr>
          <p:cNvSpPr>
            <a:spLocks noGrp="1"/>
          </p:cNvSpPr>
          <p:nvPr>
            <p:ph idx="18"/>
          </p:nvPr>
        </p:nvSpPr>
        <p:spPr/>
        <p:txBody>
          <a:bodyPr/>
          <a:lstStyle/>
          <a:p>
            <a:r>
              <a:rPr lang="en-US" b="1">
                <a:solidFill>
                  <a:schemeClr val="tx1"/>
                </a:solidFill>
              </a:rPr>
              <a:t>Hot-Spot</a:t>
            </a:r>
          </a:p>
        </p:txBody>
      </p:sp>
      <p:sp>
        <p:nvSpPr>
          <p:cNvPr id="15" name="Content Placeholder 14">
            <a:extLst>
              <a:ext uri="{FF2B5EF4-FFF2-40B4-BE49-F238E27FC236}">
                <a16:creationId xmlns:a16="http://schemas.microsoft.com/office/drawing/2014/main" id="{829012FF-3FF4-A642-05A2-BB025FCBB391}"/>
              </a:ext>
            </a:extLst>
          </p:cNvPr>
          <p:cNvSpPr>
            <a:spLocks noGrp="1"/>
          </p:cNvSpPr>
          <p:nvPr>
            <p:ph idx="20"/>
          </p:nvPr>
        </p:nvSpPr>
        <p:spPr/>
        <p:txBody>
          <a:bodyPr/>
          <a:lstStyle/>
          <a:p>
            <a:r>
              <a:rPr lang="en-US" b="1">
                <a:solidFill>
                  <a:schemeClr val="tx1"/>
                </a:solidFill>
              </a:rPr>
              <a:t>Drop-Down</a:t>
            </a:r>
          </a:p>
        </p:txBody>
      </p:sp>
      <p:sp>
        <p:nvSpPr>
          <p:cNvPr id="17" name="Content Placeholder 16">
            <a:extLst>
              <a:ext uri="{FF2B5EF4-FFF2-40B4-BE49-F238E27FC236}">
                <a16:creationId xmlns:a16="http://schemas.microsoft.com/office/drawing/2014/main" id="{4A1ED7A6-8F3B-2AE1-8722-368082989E0E}"/>
              </a:ext>
            </a:extLst>
          </p:cNvPr>
          <p:cNvSpPr>
            <a:spLocks noGrp="1"/>
          </p:cNvSpPr>
          <p:nvPr>
            <p:ph idx="22"/>
          </p:nvPr>
        </p:nvSpPr>
        <p:spPr/>
        <p:txBody>
          <a:bodyPr/>
          <a:lstStyle/>
          <a:p>
            <a:r>
              <a:rPr lang="en-US" b="1"/>
              <a:t>Extended-Response</a:t>
            </a:r>
          </a:p>
        </p:txBody>
      </p:sp>
    </p:spTree>
    <p:extLst>
      <p:ext uri="{BB962C8B-B14F-4D97-AF65-F5344CB8AC3E}">
        <p14:creationId xmlns:p14="http://schemas.microsoft.com/office/powerpoint/2010/main" val="1411772464"/>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649" y="769095"/>
            <a:ext cx="11129271" cy="1165587"/>
          </a:xfrm>
        </p:spPr>
        <p:txBody>
          <a:bodyPr>
            <a:normAutofit/>
          </a:bodyPr>
          <a:lstStyle/>
          <a:p>
            <a:r>
              <a:rPr lang="en-US" dirty="0">
                <a:solidFill>
                  <a:srgbClr val="014B64"/>
                </a:solidFill>
              </a:rPr>
              <a:t>Overview of RLA Test</a:t>
            </a:r>
          </a:p>
        </p:txBody>
      </p:sp>
      <p:sp>
        <p:nvSpPr>
          <p:cNvPr id="3" name="Content Placeholder 2"/>
          <p:cNvSpPr>
            <a:spLocks noGrp="1"/>
          </p:cNvSpPr>
          <p:nvPr>
            <p:ph idx="1"/>
          </p:nvPr>
        </p:nvSpPr>
        <p:spPr>
          <a:xfrm>
            <a:off x="3009900" y="1786333"/>
            <a:ext cx="6172200" cy="3462338"/>
          </a:xfrm>
        </p:spPr>
        <p:txBody>
          <a:bodyPr>
            <a:normAutofit fontScale="92500" lnSpcReduction="10000"/>
          </a:bodyPr>
          <a:lstStyle/>
          <a:p>
            <a:r>
              <a:rPr lang="en-US" dirty="0">
                <a:latin typeface="Arial" charset="0"/>
                <a:cs typeface="Arial Bold" charset="0"/>
              </a:rPr>
              <a:t>Content - Integrated reading and writing</a:t>
            </a:r>
          </a:p>
          <a:p>
            <a:pPr lvl="1"/>
            <a:r>
              <a:rPr lang="en-US" dirty="0">
                <a:latin typeface="Arial" charset="0"/>
                <a:cs typeface="Arial Bold" charset="0"/>
              </a:rPr>
              <a:t>Close reading</a:t>
            </a:r>
          </a:p>
          <a:p>
            <a:pPr lvl="1"/>
            <a:r>
              <a:rPr lang="en-US" dirty="0">
                <a:latin typeface="Arial" charset="0"/>
                <a:cs typeface="Arial Bold" charset="0"/>
              </a:rPr>
              <a:t>Clear writing</a:t>
            </a:r>
          </a:p>
          <a:p>
            <a:pPr lvl="1"/>
            <a:r>
              <a:rPr lang="en-US" dirty="0">
                <a:latin typeface="Arial" charset="0"/>
                <a:cs typeface="Arial Bold" charset="0"/>
              </a:rPr>
              <a:t>Editing and understanding the use of standard written English (or Spanish) in context</a:t>
            </a:r>
          </a:p>
          <a:p>
            <a:r>
              <a:rPr lang="en-US" dirty="0">
                <a:latin typeface="Arial" charset="0"/>
                <a:cs typeface="Arial Bold" charset="0"/>
              </a:rPr>
              <a:t>Source texts – 75% nonfiction; 25% fiction</a:t>
            </a:r>
          </a:p>
          <a:p>
            <a:r>
              <a:rPr lang="en-US" dirty="0">
                <a:latin typeface="Arial" charset="0"/>
                <a:cs typeface="Arial Bold" charset="0"/>
              </a:rPr>
              <a:t>Passage length – 400-800 words</a:t>
            </a:r>
          </a:p>
          <a:p>
            <a:r>
              <a:rPr lang="en-US" dirty="0">
                <a:latin typeface="Arial" charset="0"/>
                <a:cs typeface="Arial Bold" charset="0"/>
              </a:rPr>
              <a:t>Range of text complexity, including texts at the college- and career-ready level</a:t>
            </a:r>
          </a:p>
          <a:p>
            <a:r>
              <a:rPr lang="en-US" dirty="0">
                <a:latin typeface="Arial" charset="0"/>
                <a:cs typeface="Arial Bold" charset="0"/>
              </a:rPr>
              <a:t>Technology-enhanced items and extended response</a:t>
            </a:r>
          </a:p>
        </p:txBody>
      </p:sp>
      <p:grpSp>
        <p:nvGrpSpPr>
          <p:cNvPr id="4" name="Group 3"/>
          <p:cNvGrpSpPr/>
          <p:nvPr/>
        </p:nvGrpSpPr>
        <p:grpSpPr>
          <a:xfrm>
            <a:off x="8380261" y="825037"/>
            <a:ext cx="1053704" cy="1053704"/>
            <a:chOff x="2182812" y="1436591"/>
            <a:chExt cx="1404938" cy="1404938"/>
          </a:xfrm>
        </p:grpSpPr>
        <p:sp>
          <p:nvSpPr>
            <p:cNvPr id="5" name="Oval 4"/>
            <p:cNvSpPr/>
            <p:nvPr/>
          </p:nvSpPr>
          <p:spPr>
            <a:xfrm>
              <a:off x="2182812" y="1436591"/>
              <a:ext cx="1404938" cy="1404938"/>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0057" y="1675228"/>
              <a:ext cx="1078523" cy="876300"/>
            </a:xfrm>
            <a:prstGeom prst="rect">
              <a:avLst/>
            </a:prstGeom>
          </p:spPr>
        </p:pic>
      </p:grpSp>
      <p:sp>
        <p:nvSpPr>
          <p:cNvPr id="7" name="Slide Number Placeholder 3"/>
          <p:cNvSpPr>
            <a:spLocks noGrp="1"/>
          </p:cNvSpPr>
          <p:nvPr>
            <p:ph type="sldNum" sz="quarter" idx="4294967295"/>
          </p:nvPr>
        </p:nvSpPr>
        <p:spPr>
          <a:xfrm>
            <a:off x="3009900" y="5582055"/>
            <a:ext cx="344204" cy="241199"/>
          </a:xfrm>
          <a:prstGeom prst="rect">
            <a:avLst/>
          </a:prstGeom>
        </p:spPr>
        <p:txBody>
          <a:bodyPr/>
          <a:lstStyle/>
          <a:p>
            <a:fld id="{A0787430-367F-844C-868B-A0250E95AAAB}" type="slidenum">
              <a:rPr lang="en-US" smtClean="0"/>
              <a:pPr/>
              <a:t>12</a:t>
            </a:fld>
            <a:endParaRPr lang="en-US"/>
          </a:p>
        </p:txBody>
      </p:sp>
    </p:spTree>
    <p:extLst>
      <p:ext uri="{BB962C8B-B14F-4D97-AF65-F5344CB8AC3E}">
        <p14:creationId xmlns:p14="http://schemas.microsoft.com/office/powerpoint/2010/main" val="299340817"/>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09900" y="1161416"/>
            <a:ext cx="6172200" cy="380501"/>
          </a:xfrm>
        </p:spPr>
        <p:txBody>
          <a:bodyPr/>
          <a:lstStyle/>
          <a:p>
            <a:r>
              <a:rPr lang="en-US" sz="2400" dirty="0">
                <a:solidFill>
                  <a:srgbClr val="014B64"/>
                </a:solidFill>
              </a:rPr>
              <a:t>Extended Response on RLA</a:t>
            </a:r>
          </a:p>
        </p:txBody>
      </p:sp>
      <p:sp>
        <p:nvSpPr>
          <p:cNvPr id="6" name="Content Placeholder 5"/>
          <p:cNvSpPr>
            <a:spLocks noGrp="1"/>
          </p:cNvSpPr>
          <p:nvPr>
            <p:ph idx="1"/>
          </p:nvPr>
        </p:nvSpPr>
        <p:spPr>
          <a:xfrm>
            <a:off x="3009900" y="1527103"/>
            <a:ext cx="6172200" cy="1901899"/>
          </a:xfrm>
        </p:spPr>
        <p:txBody>
          <a:bodyPr/>
          <a:lstStyle/>
          <a:p>
            <a:pPr marL="0" indent="0">
              <a:buNone/>
            </a:pPr>
            <a:r>
              <a:rPr lang="en-US" sz="1500" dirty="0"/>
              <a:t>An extended response item includes:</a:t>
            </a:r>
          </a:p>
          <a:p>
            <a:pPr marL="257175"/>
            <a:r>
              <a:rPr lang="en-US" sz="1500" dirty="0"/>
              <a:t>One or more source texts</a:t>
            </a:r>
          </a:p>
          <a:p>
            <a:pPr marL="257175"/>
            <a:r>
              <a:rPr lang="en-US" sz="1500" dirty="0"/>
              <a:t>Texts offer two positions on a given topic</a:t>
            </a:r>
          </a:p>
          <a:p>
            <a:pPr marL="257175"/>
            <a:r>
              <a:rPr lang="en-US" sz="1500" dirty="0"/>
              <a:t>A prompt that provides instruction on what the student is expected to do</a:t>
            </a:r>
          </a:p>
        </p:txBody>
      </p:sp>
      <p:sp>
        <p:nvSpPr>
          <p:cNvPr id="2" name="Slide Number Placeholder 1">
            <a:extLst>
              <a:ext uri="{FF2B5EF4-FFF2-40B4-BE49-F238E27FC236}">
                <a16:creationId xmlns:a16="http://schemas.microsoft.com/office/drawing/2014/main" id="{7F91DD1E-890F-4DC8-BCD2-4FA0FADCE7AA}"/>
              </a:ext>
            </a:extLst>
          </p:cNvPr>
          <p:cNvSpPr>
            <a:spLocks noGrp="1"/>
          </p:cNvSpPr>
          <p:nvPr>
            <p:ph type="sldNum" sz="quarter" idx="12"/>
          </p:nvPr>
        </p:nvSpPr>
        <p:spPr/>
        <p:txBody>
          <a:bodyPr/>
          <a:lstStyle/>
          <a:p>
            <a:fld id="{BAE26A2A-DE5F-EA41-900F-AB5C4F1D9848}" type="slidenum">
              <a:rPr lang="en-US" smtClean="0"/>
              <a:t>13</a:t>
            </a:fld>
            <a:endParaRPr lang="en-US"/>
          </a:p>
        </p:txBody>
      </p:sp>
      <p:sp>
        <p:nvSpPr>
          <p:cNvPr id="4" name="TextBox 3">
            <a:extLst>
              <a:ext uri="{FF2B5EF4-FFF2-40B4-BE49-F238E27FC236}">
                <a16:creationId xmlns:a16="http://schemas.microsoft.com/office/drawing/2014/main" id="{3BA56E5A-FA35-2A39-35C1-566C21B8B0BC}"/>
              </a:ext>
            </a:extLst>
          </p:cNvPr>
          <p:cNvSpPr txBox="1"/>
          <p:nvPr/>
        </p:nvSpPr>
        <p:spPr>
          <a:xfrm>
            <a:off x="2954079" y="3095263"/>
            <a:ext cx="4800600" cy="461665"/>
          </a:xfrm>
          <a:prstGeom prst="rect">
            <a:avLst/>
          </a:prstGeom>
          <a:noFill/>
        </p:spPr>
        <p:txBody>
          <a:bodyPr wrap="square">
            <a:spAutoFit/>
          </a:bodyPr>
          <a:lstStyle/>
          <a:p>
            <a:r>
              <a:rPr lang="en-US" altLang="en-US" sz="2400" b="1" dirty="0">
                <a:solidFill>
                  <a:srgbClr val="014B64"/>
                </a:solidFill>
                <a:latin typeface="Arial" panose="020B0604020202020204" pitchFamily="34" charset="0"/>
                <a:ea typeface="ＭＳ Ｐゴシック" panose="020B0600070205080204" pitchFamily="34" charset="-128"/>
                <a:cs typeface="Arial" panose="020B0604020202020204" pitchFamily="34" charset="0"/>
              </a:rPr>
              <a:t>Purpose of Extended Response</a:t>
            </a:r>
            <a:endParaRPr lang="en-US" sz="2400" b="1" dirty="0">
              <a:solidFill>
                <a:srgbClr val="014B64"/>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B0F7705-2AC6-08F3-1F50-F6C3288A418A}"/>
              </a:ext>
            </a:extLst>
          </p:cNvPr>
          <p:cNvSpPr txBox="1"/>
          <p:nvPr/>
        </p:nvSpPr>
        <p:spPr>
          <a:xfrm>
            <a:off x="2954081" y="3533842"/>
            <a:ext cx="5725633" cy="2185214"/>
          </a:xfrm>
          <a:prstGeom prst="rect">
            <a:avLst/>
          </a:prstGeom>
          <a:noFill/>
        </p:spPr>
        <p:txBody>
          <a:bodyPr wrap="square" lIns="68580" tIns="34290" rIns="68580" bIns="34290" anchor="t">
            <a:spAutoFit/>
          </a:bodyPr>
          <a:lstStyle/>
          <a:p>
            <a:r>
              <a:rPr lang="en-US" sz="1500" dirty="0">
                <a:latin typeface="Arial" panose="020B0604020202020204" pitchFamily="34" charset="0"/>
                <a:cs typeface="Arial" panose="020B0604020202020204" pitchFamily="34" charset="0"/>
              </a:rPr>
              <a:t>To provide test-takers with an opportunity to demonstrate:</a:t>
            </a:r>
          </a:p>
          <a:p>
            <a:pPr marL="257175" indent="-257175">
              <a:lnSpc>
                <a:spcPct val="130000"/>
              </a:lnSpc>
              <a:spcBef>
                <a:spcPts val="270"/>
              </a:spcBef>
              <a:buClr>
                <a:schemeClr val="dk1"/>
              </a:buClr>
              <a:buSzPts val="1800"/>
              <a:buFont typeface="Arial" panose="020B0604020202020204" pitchFamily="34" charset="0"/>
              <a:buChar char="•"/>
            </a:pPr>
            <a:r>
              <a:rPr lang="en-US" sz="1500" dirty="0">
                <a:solidFill>
                  <a:schemeClr val="dk1"/>
                </a:solidFill>
                <a:latin typeface="Arial" panose="020B0604020202020204" pitchFamily="34" charset="0"/>
                <a:cs typeface="Arial" panose="020B0604020202020204" pitchFamily="34" charset="0"/>
              </a:rPr>
              <a:t>Knowledge of writing conventions in English (or Spanish)</a:t>
            </a:r>
          </a:p>
          <a:p>
            <a:pPr marL="257175" indent="-257175">
              <a:lnSpc>
                <a:spcPct val="130000"/>
              </a:lnSpc>
              <a:spcBef>
                <a:spcPts val="270"/>
              </a:spcBef>
              <a:buClr>
                <a:schemeClr val="dk1"/>
              </a:buClr>
              <a:buSzPts val="1800"/>
              <a:buFont typeface="Arial" panose="020B0604020202020204" pitchFamily="34" charset="0"/>
              <a:buChar char="•"/>
            </a:pPr>
            <a:r>
              <a:rPr lang="en-US" sz="1500" dirty="0">
                <a:solidFill>
                  <a:schemeClr val="dk1"/>
                </a:solidFill>
                <a:latin typeface="Arial" panose="020B0604020202020204" pitchFamily="34" charset="0"/>
                <a:cs typeface="Arial" panose="020B0604020202020204" pitchFamily="34" charset="0"/>
              </a:rPr>
              <a:t>Understanding of what they’ve read</a:t>
            </a:r>
          </a:p>
          <a:p>
            <a:pPr marL="257175" indent="-257175">
              <a:lnSpc>
                <a:spcPct val="130000"/>
              </a:lnSpc>
              <a:spcBef>
                <a:spcPts val="270"/>
              </a:spcBef>
              <a:buClr>
                <a:schemeClr val="dk1"/>
              </a:buClr>
              <a:buSzPts val="1800"/>
              <a:buFont typeface="Arial" panose="020B0604020202020204" pitchFamily="34" charset="0"/>
              <a:buChar char="•"/>
            </a:pPr>
            <a:r>
              <a:rPr lang="en-US" sz="1500" dirty="0">
                <a:solidFill>
                  <a:schemeClr val="dk1"/>
                </a:solidFill>
                <a:latin typeface="Arial" panose="020B0604020202020204" pitchFamily="34" charset="0"/>
                <a:cs typeface="Arial" panose="020B0604020202020204" pitchFamily="34" charset="0"/>
              </a:rPr>
              <a:t>How well they use evidence to build arguments</a:t>
            </a:r>
          </a:p>
          <a:p>
            <a:pPr marL="257175" indent="-257175">
              <a:lnSpc>
                <a:spcPct val="130000"/>
              </a:lnSpc>
              <a:spcBef>
                <a:spcPts val="270"/>
              </a:spcBef>
              <a:buClr>
                <a:schemeClr val="dk1"/>
              </a:buClr>
              <a:buSzPts val="1800"/>
              <a:buFont typeface="Arial" panose="020B0604020202020204" pitchFamily="34" charset="0"/>
              <a:buChar char="•"/>
            </a:pPr>
            <a:r>
              <a:rPr lang="en-US" sz="1500" dirty="0">
                <a:solidFill>
                  <a:schemeClr val="dk1"/>
                </a:solidFill>
                <a:latin typeface="Arial" panose="020B0604020202020204" pitchFamily="34" charset="0"/>
                <a:cs typeface="Arial" panose="020B0604020202020204" pitchFamily="34" charset="0"/>
              </a:rPr>
              <a:t>Their ability to clearly communicate their thinking </a:t>
            </a:r>
            <a:r>
              <a:rPr lang="en-US" altLang="en-US" sz="1500" dirty="0">
                <a:solidFill>
                  <a:schemeClr val="dk1"/>
                </a:solidFill>
                <a:latin typeface="Arial" panose="020B0604020202020204" pitchFamily="34" charset="0"/>
                <a:cs typeface="Arial" panose="020B0604020202020204" pitchFamily="34" charset="0"/>
              </a:rPr>
              <a:t>in their own words</a:t>
            </a:r>
            <a:endParaRPr lang="en-US" sz="1500" dirty="0">
              <a:solidFill>
                <a:schemeClr val="dk1"/>
              </a:solidFill>
              <a:latin typeface="Arial" panose="020B0604020202020204" pitchFamily="34" charset="0"/>
              <a:cs typeface="Arial" panose="020B0604020202020204" pitchFamily="34" charset="0"/>
            </a:endParaRPr>
          </a:p>
          <a:p>
            <a:pPr marL="257175"/>
            <a:endParaRPr lang="en-US" sz="1500" dirty="0"/>
          </a:p>
        </p:txBody>
      </p:sp>
    </p:spTree>
    <p:extLst>
      <p:ext uri="{BB962C8B-B14F-4D97-AF65-F5344CB8AC3E}">
        <p14:creationId xmlns:p14="http://schemas.microsoft.com/office/powerpoint/2010/main" val="373524704"/>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14B64"/>
                </a:solidFill>
              </a:rPr>
              <a:t>Don’t Forget the Little Stuff</a:t>
            </a:r>
          </a:p>
        </p:txBody>
      </p:sp>
      <p:sp>
        <p:nvSpPr>
          <p:cNvPr id="3" name="Content Placeholder 2"/>
          <p:cNvSpPr>
            <a:spLocks noGrp="1"/>
          </p:cNvSpPr>
          <p:nvPr>
            <p:ph idx="1"/>
          </p:nvPr>
        </p:nvSpPr>
        <p:spPr>
          <a:xfrm>
            <a:off x="3009900" y="1423165"/>
            <a:ext cx="6172200" cy="3462338"/>
          </a:xfrm>
        </p:spPr>
        <p:txBody>
          <a:bodyPr>
            <a:noAutofit/>
          </a:bodyPr>
          <a:lstStyle/>
          <a:p>
            <a:pPr marL="0" indent="0">
              <a:buNone/>
            </a:pPr>
            <a:r>
              <a:rPr lang="en-US" dirty="0"/>
              <a:t>Expose students to a structured approach to the writing task and help them understand that they need to:</a:t>
            </a:r>
          </a:p>
          <a:p>
            <a:r>
              <a:rPr lang="en-US" dirty="0"/>
              <a:t>Write a </a:t>
            </a:r>
            <a:r>
              <a:rPr lang="en-US" u="sng" dirty="0"/>
              <a:t>complete</a:t>
            </a:r>
            <a:r>
              <a:rPr lang="en-US" dirty="0"/>
              <a:t> response, not just a short paragraph (300-500 words)</a:t>
            </a:r>
          </a:p>
          <a:p>
            <a:r>
              <a:rPr lang="en-US" dirty="0"/>
              <a:t>Provide commentary on the evidence cited (explain the “why”)</a:t>
            </a:r>
          </a:p>
          <a:p>
            <a:r>
              <a:rPr lang="en-US" dirty="0"/>
              <a:t>Fully develop two or three ideas, rather than mention a lot of things without detail</a:t>
            </a:r>
          </a:p>
          <a:p>
            <a:r>
              <a:rPr lang="en-US" dirty="0"/>
              <a:t>Leave five minutes at the end for proofreading—that is one of the things evaluated</a:t>
            </a:r>
          </a:p>
          <a:p>
            <a:r>
              <a:rPr lang="en-US" dirty="0"/>
              <a:t>The extended response comprises 20% of the RLA score </a:t>
            </a:r>
          </a:p>
        </p:txBody>
      </p:sp>
      <p:sp>
        <p:nvSpPr>
          <p:cNvPr id="4" name="Slide Number Placeholder 3"/>
          <p:cNvSpPr>
            <a:spLocks noGrp="1"/>
          </p:cNvSpPr>
          <p:nvPr>
            <p:ph type="sldNum" sz="quarter" idx="12"/>
          </p:nvPr>
        </p:nvSpPr>
        <p:spPr/>
        <p:txBody>
          <a:bodyPr/>
          <a:lstStyle/>
          <a:p>
            <a:fld id="{A0787430-367F-844C-868B-A0250E95AAAB}" type="slidenum">
              <a:rPr lang="en-US" smtClean="0"/>
              <a:t>14</a:t>
            </a:fld>
            <a:endParaRPr lang="en-US"/>
          </a:p>
        </p:txBody>
      </p:sp>
    </p:spTree>
    <p:extLst>
      <p:ext uri="{BB962C8B-B14F-4D97-AF65-F5344CB8AC3E}">
        <p14:creationId xmlns:p14="http://schemas.microsoft.com/office/powerpoint/2010/main" val="2488841696"/>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14B64"/>
                </a:solidFill>
              </a:rPr>
              <a:t>Overview of Mathematical Reasoning Test</a:t>
            </a:r>
          </a:p>
        </p:txBody>
      </p:sp>
      <p:sp>
        <p:nvSpPr>
          <p:cNvPr id="3" name="Content Placeholder 2"/>
          <p:cNvSpPr>
            <a:spLocks noGrp="1"/>
          </p:cNvSpPr>
          <p:nvPr>
            <p:ph idx="1"/>
          </p:nvPr>
        </p:nvSpPr>
        <p:spPr>
          <a:xfrm>
            <a:off x="3009900" y="1921801"/>
            <a:ext cx="6172200" cy="3462338"/>
          </a:xfrm>
        </p:spPr>
        <p:txBody>
          <a:bodyPr>
            <a:normAutofit lnSpcReduction="10000"/>
          </a:bodyPr>
          <a:lstStyle/>
          <a:p>
            <a:r>
              <a:rPr lang="en-US" dirty="0">
                <a:cs typeface="Arial Bold" charset="0"/>
              </a:rPr>
              <a:t>Content</a:t>
            </a:r>
          </a:p>
          <a:p>
            <a:pPr lvl="1"/>
            <a:r>
              <a:rPr lang="en-US" dirty="0">
                <a:cs typeface="Arial Bold" charset="0"/>
              </a:rPr>
              <a:t>45% - Quantitative Problem Solving</a:t>
            </a:r>
          </a:p>
          <a:p>
            <a:pPr lvl="2"/>
            <a:r>
              <a:rPr lang="en-US" sz="1500" dirty="0">
                <a:cs typeface="Arial Bold" charset="0"/>
              </a:rPr>
              <a:t>Number operations</a:t>
            </a:r>
          </a:p>
          <a:p>
            <a:pPr lvl="2"/>
            <a:r>
              <a:rPr lang="en-US" sz="1500" dirty="0">
                <a:cs typeface="Arial Bold" charset="0"/>
              </a:rPr>
              <a:t>Geometric thinking</a:t>
            </a:r>
          </a:p>
          <a:p>
            <a:pPr lvl="1"/>
            <a:r>
              <a:rPr lang="en-US" dirty="0">
                <a:cs typeface="Arial Bold" charset="0"/>
              </a:rPr>
              <a:t>55% - Algebraic Problem Solving</a:t>
            </a:r>
          </a:p>
          <a:p>
            <a:r>
              <a:rPr lang="en-US" dirty="0">
                <a:cs typeface="Arial Bold" charset="0"/>
              </a:rPr>
              <a:t>Texas Instruments - TI 30XS Multiview™ (calculator allowed on most items)</a:t>
            </a:r>
          </a:p>
          <a:p>
            <a:r>
              <a:rPr lang="en-US" dirty="0">
                <a:cs typeface="Arial Bold" charset="0"/>
              </a:rPr>
              <a:t>Integration of mathematical practices</a:t>
            </a:r>
          </a:p>
          <a:p>
            <a:r>
              <a:rPr lang="en-US" dirty="0">
                <a:cs typeface="Arial Bold" charset="0"/>
              </a:rPr>
              <a:t>Formula page, symbols, and calculator page provided</a:t>
            </a:r>
          </a:p>
        </p:txBody>
      </p:sp>
      <p:pic>
        <p:nvPicPr>
          <p:cNvPr id="4" name="Picture 12" descr="math.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21650" y="1653117"/>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4294967295"/>
          </p:nvPr>
        </p:nvSpPr>
        <p:spPr>
          <a:xfrm>
            <a:off x="3009900" y="5582055"/>
            <a:ext cx="344204" cy="241199"/>
          </a:xfrm>
          <a:prstGeom prst="rect">
            <a:avLst/>
          </a:prstGeom>
        </p:spPr>
        <p:txBody>
          <a:bodyPr/>
          <a:lstStyle/>
          <a:p>
            <a:fld id="{A0787430-367F-844C-868B-A0250E95AAAB}" type="slidenum">
              <a:rPr lang="en-US" smtClean="0"/>
              <a:pPr/>
              <a:t>15</a:t>
            </a:fld>
            <a:endParaRPr lang="en-US"/>
          </a:p>
        </p:txBody>
      </p:sp>
    </p:spTree>
    <p:extLst>
      <p:ext uri="{BB962C8B-B14F-4D97-AF65-F5344CB8AC3E}">
        <p14:creationId xmlns:p14="http://schemas.microsoft.com/office/powerpoint/2010/main" val="3897658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14B64"/>
                </a:solidFill>
              </a:rPr>
              <a:t>Overview of Social Studies Test</a:t>
            </a:r>
          </a:p>
        </p:txBody>
      </p:sp>
      <p:sp>
        <p:nvSpPr>
          <p:cNvPr id="3" name="Content Placeholder 2"/>
          <p:cNvSpPr>
            <a:spLocks noGrp="1"/>
          </p:cNvSpPr>
          <p:nvPr>
            <p:ph idx="1"/>
          </p:nvPr>
        </p:nvSpPr>
        <p:spPr>
          <a:xfrm>
            <a:off x="3009900" y="1691583"/>
            <a:ext cx="6172200" cy="3462338"/>
          </a:xfrm>
        </p:spPr>
        <p:txBody>
          <a:bodyPr>
            <a:normAutofit fontScale="92500" lnSpcReduction="10000"/>
          </a:bodyPr>
          <a:lstStyle/>
          <a:p>
            <a:r>
              <a:rPr lang="en-US"/>
              <a:t>Content</a:t>
            </a:r>
          </a:p>
          <a:p>
            <a:pPr lvl="1"/>
            <a:r>
              <a:rPr lang="en-US"/>
              <a:t>50% - Civics and Government</a:t>
            </a:r>
          </a:p>
          <a:p>
            <a:pPr lvl="1"/>
            <a:r>
              <a:rPr lang="en-US"/>
              <a:t>20% - United States History</a:t>
            </a:r>
          </a:p>
          <a:p>
            <a:pPr lvl="1"/>
            <a:r>
              <a:rPr lang="en-US"/>
              <a:t>15% - Economics</a:t>
            </a:r>
          </a:p>
          <a:p>
            <a:pPr lvl="1"/>
            <a:r>
              <a:rPr lang="en-US"/>
              <a:t>15% - Geography and the World</a:t>
            </a:r>
          </a:p>
          <a:p>
            <a:r>
              <a:rPr lang="en-US"/>
              <a:t>Themes</a:t>
            </a:r>
          </a:p>
          <a:p>
            <a:pPr lvl="1"/>
            <a:r>
              <a:rPr lang="en-US"/>
              <a:t>Development of Modern Liberties and Democracy</a:t>
            </a:r>
          </a:p>
          <a:p>
            <a:pPr lvl="1"/>
            <a:r>
              <a:rPr lang="en-US"/>
              <a:t>Dynamic Responses in Societal Systems </a:t>
            </a:r>
          </a:p>
          <a:p>
            <a:r>
              <a:rPr lang="en-US">
                <a:cs typeface="Arial Bold" charset="0"/>
              </a:rPr>
              <a:t>Social Studies Practices – analyzing, thinking, reasoning</a:t>
            </a:r>
          </a:p>
          <a:p>
            <a:r>
              <a:rPr lang="en-US">
                <a:cs typeface="Arial Bold" charset="0"/>
              </a:rPr>
              <a:t>Technology-enhanced question items</a:t>
            </a:r>
          </a:p>
        </p:txBody>
      </p:sp>
      <p:pic>
        <p:nvPicPr>
          <p:cNvPr id="4" name="Picture 12" descr="social_studies_glob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57634" y="1140883"/>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4294967295"/>
          </p:nvPr>
        </p:nvSpPr>
        <p:spPr>
          <a:xfrm>
            <a:off x="3009900" y="5582055"/>
            <a:ext cx="344204" cy="241199"/>
          </a:xfrm>
          <a:prstGeom prst="rect">
            <a:avLst/>
          </a:prstGeom>
        </p:spPr>
        <p:txBody>
          <a:bodyPr/>
          <a:lstStyle/>
          <a:p>
            <a:fld id="{A0787430-367F-844C-868B-A0250E95AAAB}" type="slidenum">
              <a:rPr lang="en-US" smtClean="0"/>
              <a:pPr/>
              <a:t>16</a:t>
            </a:fld>
            <a:endParaRPr lang="en-US"/>
          </a:p>
        </p:txBody>
      </p:sp>
    </p:spTree>
    <p:extLst>
      <p:ext uri="{BB962C8B-B14F-4D97-AF65-F5344CB8AC3E}">
        <p14:creationId xmlns:p14="http://schemas.microsoft.com/office/powerpoint/2010/main" val="41984485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7B82981-24E1-B10A-C93B-11BB00BBA324}"/>
              </a:ext>
            </a:extLst>
          </p:cNvPr>
          <p:cNvSpPr/>
          <p:nvPr/>
        </p:nvSpPr>
        <p:spPr>
          <a:xfrm>
            <a:off x="2966127" y="5676089"/>
            <a:ext cx="175099" cy="17510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2" name="Title 1"/>
          <p:cNvSpPr>
            <a:spLocks noGrp="1"/>
          </p:cNvSpPr>
          <p:nvPr>
            <p:ph type="title"/>
          </p:nvPr>
        </p:nvSpPr>
        <p:spPr/>
        <p:txBody>
          <a:bodyPr>
            <a:normAutofit/>
          </a:bodyPr>
          <a:lstStyle/>
          <a:p>
            <a:r>
              <a:rPr lang="en-US" dirty="0">
                <a:solidFill>
                  <a:srgbClr val="014B64"/>
                </a:solidFill>
              </a:rPr>
              <a:t>Overview of Science Test</a:t>
            </a:r>
          </a:p>
        </p:txBody>
      </p:sp>
      <p:sp>
        <p:nvSpPr>
          <p:cNvPr id="3" name="Content Placeholder 2"/>
          <p:cNvSpPr>
            <a:spLocks noGrp="1"/>
          </p:cNvSpPr>
          <p:nvPr>
            <p:ph idx="1"/>
          </p:nvPr>
        </p:nvSpPr>
        <p:spPr>
          <a:xfrm>
            <a:off x="3009900" y="1828666"/>
            <a:ext cx="6172200" cy="3462338"/>
          </a:xfrm>
        </p:spPr>
        <p:txBody>
          <a:bodyPr>
            <a:normAutofit fontScale="92500"/>
          </a:bodyPr>
          <a:lstStyle/>
          <a:p>
            <a:r>
              <a:rPr lang="en-US" dirty="0"/>
              <a:t>Content</a:t>
            </a:r>
          </a:p>
          <a:p>
            <a:pPr lvl="1"/>
            <a:r>
              <a:rPr lang="en-US" dirty="0"/>
              <a:t>Life Science – 40%</a:t>
            </a:r>
          </a:p>
          <a:p>
            <a:pPr lvl="1"/>
            <a:r>
              <a:rPr lang="en-US" dirty="0"/>
              <a:t>Physical Science – 40%</a:t>
            </a:r>
          </a:p>
          <a:p>
            <a:pPr lvl="1"/>
            <a:r>
              <a:rPr lang="en-US" dirty="0"/>
              <a:t>Earth and Space Science – 20% Themes </a:t>
            </a:r>
          </a:p>
          <a:p>
            <a:r>
              <a:rPr lang="en-US" dirty="0"/>
              <a:t>Themes</a:t>
            </a:r>
          </a:p>
          <a:p>
            <a:pPr lvl="1"/>
            <a:r>
              <a:rPr lang="en-US" dirty="0"/>
              <a:t>Human Health and Living Systems</a:t>
            </a:r>
          </a:p>
          <a:p>
            <a:pPr lvl="1"/>
            <a:r>
              <a:rPr lang="en-US" dirty="0"/>
              <a:t>Energy and Related Systems</a:t>
            </a:r>
          </a:p>
          <a:p>
            <a:r>
              <a:rPr lang="en-US" dirty="0">
                <a:cs typeface="Arial Bold" charset="0"/>
              </a:rPr>
              <a:t>Science Practices – reasoning and thinking scientifically</a:t>
            </a:r>
          </a:p>
          <a:p>
            <a:r>
              <a:rPr lang="en-US" dirty="0">
                <a:cs typeface="Arial Bold" charset="0"/>
              </a:rPr>
              <a:t>Question types - Technology-enhanced items </a:t>
            </a:r>
            <a:endParaRPr lang="en-US" sz="1725" dirty="0">
              <a:cs typeface="Arial Bold" charset="0"/>
            </a:endParaRPr>
          </a:p>
        </p:txBody>
      </p:sp>
      <p:pic>
        <p:nvPicPr>
          <p:cNvPr id="4" name="Picture 13" descr="scienc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11066" y="1205442"/>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3"/>
          <p:cNvSpPr>
            <a:spLocks noGrp="1"/>
          </p:cNvSpPr>
          <p:nvPr>
            <p:ph type="sldNum" sz="quarter" idx="4294967295"/>
          </p:nvPr>
        </p:nvSpPr>
        <p:spPr>
          <a:xfrm>
            <a:off x="3009900" y="5582055"/>
            <a:ext cx="344204" cy="241199"/>
          </a:xfrm>
          <a:prstGeom prst="rect">
            <a:avLst/>
          </a:prstGeom>
        </p:spPr>
        <p:txBody>
          <a:bodyPr/>
          <a:lstStyle/>
          <a:p>
            <a:fld id="{A0787430-367F-844C-868B-A0250E95AAAB}" type="slidenum">
              <a:rPr lang="en-US" smtClean="0"/>
              <a:pPr/>
              <a:t>17</a:t>
            </a:fld>
            <a:endParaRPr lang="en-US"/>
          </a:p>
        </p:txBody>
      </p:sp>
    </p:spTree>
    <p:extLst>
      <p:ext uri="{BB962C8B-B14F-4D97-AF65-F5344CB8AC3E}">
        <p14:creationId xmlns:p14="http://schemas.microsoft.com/office/powerpoint/2010/main" val="46058476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AAB4AF-5DA0-B1E9-D595-1B45788DDB5E}"/>
              </a:ext>
            </a:extLst>
          </p:cNvPr>
          <p:cNvSpPr/>
          <p:nvPr/>
        </p:nvSpPr>
        <p:spPr>
          <a:xfrm>
            <a:off x="2856691" y="5690680"/>
            <a:ext cx="175099" cy="1751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Title 2">
            <a:extLst>
              <a:ext uri="{FF2B5EF4-FFF2-40B4-BE49-F238E27FC236}">
                <a16:creationId xmlns:a16="http://schemas.microsoft.com/office/drawing/2014/main" id="{9DF3C489-8DBF-714E-A3BC-BD6807B53F1F}"/>
              </a:ext>
            </a:extLst>
          </p:cNvPr>
          <p:cNvSpPr>
            <a:spLocks noGrp="1"/>
          </p:cNvSpPr>
          <p:nvPr>
            <p:ph type="title"/>
          </p:nvPr>
        </p:nvSpPr>
        <p:spPr/>
        <p:txBody>
          <a:bodyPr>
            <a:normAutofit/>
          </a:bodyPr>
          <a:lstStyle/>
          <a:p>
            <a:r>
              <a:rPr lang="en-US" altLang="en-US" dirty="0">
                <a:solidFill>
                  <a:srgbClr val="014B64"/>
                </a:solidFill>
              </a:rPr>
              <a:t>GED Score Levels Explained</a:t>
            </a:r>
          </a:p>
        </p:txBody>
      </p:sp>
      <p:sp>
        <p:nvSpPr>
          <p:cNvPr id="7" name="Text Placeholder 6">
            <a:extLst>
              <a:ext uri="{FF2B5EF4-FFF2-40B4-BE49-F238E27FC236}">
                <a16:creationId xmlns:a16="http://schemas.microsoft.com/office/drawing/2014/main" id="{FF3DFC63-5D6E-43FF-8FC1-FD1228FAD4BF}"/>
              </a:ext>
            </a:extLst>
          </p:cNvPr>
          <p:cNvSpPr>
            <a:spLocks noGrp="1"/>
          </p:cNvSpPr>
          <p:nvPr>
            <p:ph type="body" idx="1"/>
          </p:nvPr>
        </p:nvSpPr>
        <p:spPr/>
        <p:txBody>
          <a:bodyPr/>
          <a:lstStyle/>
          <a:p>
            <a:pPr marL="85725" indent="0">
              <a:buNone/>
            </a:pPr>
            <a:r>
              <a:rPr lang="en-US" dirty="0"/>
              <a:t>GED College Ready scores improve the chances for college success.</a:t>
            </a:r>
          </a:p>
        </p:txBody>
      </p:sp>
      <p:sp>
        <p:nvSpPr>
          <p:cNvPr id="9" name="TextBox 8">
            <a:extLst>
              <a:ext uri="{FF2B5EF4-FFF2-40B4-BE49-F238E27FC236}">
                <a16:creationId xmlns:a16="http://schemas.microsoft.com/office/drawing/2014/main" id="{DBE08C1E-3046-4743-B04F-61F7F4F52E08}"/>
              </a:ext>
            </a:extLst>
          </p:cNvPr>
          <p:cNvSpPr txBox="1"/>
          <p:nvPr/>
        </p:nvSpPr>
        <p:spPr>
          <a:xfrm>
            <a:off x="3009901" y="4790763"/>
            <a:ext cx="6172201" cy="352084"/>
          </a:xfrm>
          <a:prstGeom prst="rect">
            <a:avLst/>
          </a:prstGeom>
          <a:noFill/>
        </p:spPr>
        <p:txBody>
          <a:bodyPr wrap="square">
            <a:spAutoFit/>
          </a:bodyPr>
          <a:lstStyle/>
          <a:p>
            <a:pPr algn="ctr"/>
            <a:r>
              <a:rPr lang="en-US" sz="1688" dirty="0">
                <a:latin typeface="Arial" panose="020B0604020202020204" pitchFamily="34" charset="0"/>
                <a:cs typeface="Arial" panose="020B0604020202020204" pitchFamily="34" charset="0"/>
              </a:rPr>
              <a:t>Learn more at </a:t>
            </a:r>
            <a:r>
              <a:rPr lang="en-US" sz="1688" dirty="0">
                <a:solidFill>
                  <a:schemeClr val="accent1"/>
                </a:solidFill>
                <a:latin typeface="Arial" panose="020B0604020202020204" pitchFamily="34" charset="0"/>
                <a:cs typeface="Arial" panose="020B0604020202020204" pitchFamily="34" charset="0"/>
                <a:hlinkClick r:id="rId3"/>
              </a:rPr>
              <a:t>GED.com/</a:t>
            </a:r>
            <a:r>
              <a:rPr lang="en-US" sz="1688" dirty="0" err="1">
                <a:solidFill>
                  <a:schemeClr val="accent1"/>
                </a:solidFill>
                <a:latin typeface="Arial" panose="020B0604020202020204" pitchFamily="34" charset="0"/>
                <a:cs typeface="Arial" panose="020B0604020202020204" pitchFamily="34" charset="0"/>
                <a:hlinkClick r:id="rId3"/>
              </a:rPr>
              <a:t>collegeready</a:t>
            </a:r>
            <a:endParaRPr lang="en-US" sz="1688" dirty="0">
              <a:solidFill>
                <a:schemeClr val="accent1"/>
              </a:solidFill>
              <a:latin typeface="Arial" panose="020B0604020202020204" pitchFamily="34" charset="0"/>
              <a:cs typeface="Arial" panose="020B0604020202020204" pitchFamily="34" charset="0"/>
            </a:endParaRPr>
          </a:p>
        </p:txBody>
      </p:sp>
      <p:pic>
        <p:nvPicPr>
          <p:cNvPr id="13" name="Picture 12" descr="Text&#10;&#10;Description automatically generated">
            <a:extLst>
              <a:ext uri="{FF2B5EF4-FFF2-40B4-BE49-F238E27FC236}">
                <a16:creationId xmlns:a16="http://schemas.microsoft.com/office/drawing/2014/main" id="{E734D6BC-EB52-4327-B596-5EF192A5A41A}"/>
              </a:ext>
            </a:extLst>
          </p:cNvPr>
          <p:cNvPicPr>
            <a:picLocks noChangeAspect="1"/>
          </p:cNvPicPr>
          <p:nvPr/>
        </p:nvPicPr>
        <p:blipFill>
          <a:blip r:embed="rId4"/>
          <a:stretch>
            <a:fillRect/>
          </a:stretch>
        </p:blipFill>
        <p:spPr>
          <a:xfrm>
            <a:off x="2667000" y="2821145"/>
            <a:ext cx="6858000" cy="1797079"/>
          </a:xfrm>
          <a:prstGeom prst="rect">
            <a:avLst/>
          </a:prstGeom>
        </p:spPr>
      </p:pic>
      <p:sp>
        <p:nvSpPr>
          <p:cNvPr id="8" name="Slide Number Placeholder 3">
            <a:extLst>
              <a:ext uri="{FF2B5EF4-FFF2-40B4-BE49-F238E27FC236}">
                <a16:creationId xmlns:a16="http://schemas.microsoft.com/office/drawing/2014/main" id="{E6C59E4D-E6CE-41A3-9782-06668F90BD26}"/>
              </a:ext>
            </a:extLst>
          </p:cNvPr>
          <p:cNvSpPr>
            <a:spLocks noGrp="1"/>
          </p:cNvSpPr>
          <p:nvPr>
            <p:ph type="sldNum" idx="12"/>
          </p:nvPr>
        </p:nvSpPr>
        <p:spPr>
          <a:xfrm>
            <a:off x="2892812" y="5692379"/>
            <a:ext cx="1543050" cy="163553"/>
          </a:xfrm>
        </p:spPr>
        <p:txBody>
          <a:bodyPr/>
          <a:lstStyle/>
          <a:p>
            <a:pPr lvl="0"/>
            <a:fld id="{00000000-1234-1234-1234-123412341234}" type="slidenum">
              <a:rPr lang="en-US" dirty="0" smtClean="0"/>
              <a:pPr lvl="0"/>
              <a:t>18</a:t>
            </a:fld>
            <a:endParaRPr lang="en-US"/>
          </a:p>
        </p:txBody>
      </p:sp>
    </p:spTree>
    <p:extLst>
      <p:ext uri="{BB962C8B-B14F-4D97-AF65-F5344CB8AC3E}">
        <p14:creationId xmlns:p14="http://schemas.microsoft.com/office/powerpoint/2010/main" val="10286682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576758F-4705-7D1B-2AA2-DBD7BA20EB77}"/>
              </a:ext>
            </a:extLst>
          </p:cNvPr>
          <p:cNvSpPr>
            <a:spLocks noGrp="1"/>
          </p:cNvSpPr>
          <p:nvPr>
            <p:ph type="title"/>
          </p:nvPr>
        </p:nvSpPr>
        <p:spPr>
          <a:xfrm>
            <a:off x="774881" y="570539"/>
            <a:ext cx="10723020" cy="874190"/>
          </a:xfrm>
        </p:spPr>
        <p:txBody>
          <a:bodyPr>
            <a:normAutofit fontScale="90000"/>
          </a:bodyPr>
          <a:lstStyle/>
          <a:p>
            <a:r>
              <a:rPr lang="en-US" sz="4000" dirty="0">
                <a:solidFill>
                  <a:srgbClr val="014B64"/>
                </a:solidFill>
              </a:rPr>
              <a:t>GED Testing Retest Rules </a:t>
            </a:r>
            <a:br>
              <a:rPr lang="en-US" sz="4000" dirty="0">
                <a:solidFill>
                  <a:srgbClr val="014B64"/>
                </a:solidFill>
              </a:rPr>
            </a:br>
            <a:r>
              <a:rPr lang="en-US" sz="4000" dirty="0">
                <a:solidFill>
                  <a:srgbClr val="014B64"/>
                </a:solidFill>
              </a:rPr>
              <a:t>– Computer Based Testing </a:t>
            </a:r>
          </a:p>
        </p:txBody>
      </p:sp>
      <p:sp>
        <p:nvSpPr>
          <p:cNvPr id="4" name="Slide Number Placeholder 3">
            <a:extLst>
              <a:ext uri="{FF2B5EF4-FFF2-40B4-BE49-F238E27FC236}">
                <a16:creationId xmlns:a16="http://schemas.microsoft.com/office/drawing/2014/main" id="{D668F9DF-6B43-480A-A571-8B82F0119262}"/>
              </a:ext>
            </a:extLst>
          </p:cNvPr>
          <p:cNvSpPr>
            <a:spLocks noGrp="1"/>
          </p:cNvSpPr>
          <p:nvPr>
            <p:ph type="sldNum" sz="quarter" idx="12"/>
          </p:nvPr>
        </p:nvSpPr>
        <p:spPr>
          <a:xfrm>
            <a:off x="1825082" y="5692379"/>
            <a:ext cx="2057400" cy="163553"/>
          </a:xfrm>
        </p:spPr>
        <p:txBody>
          <a:bodyPr anchor="b">
            <a:normAutofit/>
          </a:bodyPr>
          <a:lstStyle/>
          <a:p>
            <a:pPr>
              <a:spcAft>
                <a:spcPts val="450"/>
              </a:spcAft>
            </a:pPr>
            <a:fld id="{BAE26A2A-DE5F-EA41-900F-AB5C4F1D9848}" type="slidenum">
              <a:rPr lang="en-US" smtClean="0"/>
              <a:pPr>
                <a:spcAft>
                  <a:spcPts val="450"/>
                </a:spcAft>
              </a:pPr>
              <a:t>19</a:t>
            </a:fld>
            <a:endParaRPr lang="en-US"/>
          </a:p>
        </p:txBody>
      </p:sp>
      <p:pic>
        <p:nvPicPr>
          <p:cNvPr id="5" name="Picture 4">
            <a:extLst>
              <a:ext uri="{FF2B5EF4-FFF2-40B4-BE49-F238E27FC236}">
                <a16:creationId xmlns:a16="http://schemas.microsoft.com/office/drawing/2014/main" id="{DFB2F440-E159-8C20-03D4-5F83B15DBF7D}"/>
              </a:ext>
            </a:extLst>
          </p:cNvPr>
          <p:cNvPicPr>
            <a:picLocks noChangeAspect="1"/>
          </p:cNvPicPr>
          <p:nvPr/>
        </p:nvPicPr>
        <p:blipFill>
          <a:blip r:embed="rId2"/>
          <a:stretch>
            <a:fillRect/>
          </a:stretch>
        </p:blipFill>
        <p:spPr>
          <a:xfrm>
            <a:off x="2129548" y="1906601"/>
            <a:ext cx="6761177" cy="3506670"/>
          </a:xfrm>
          <a:prstGeom prst="rect">
            <a:avLst/>
          </a:prstGeom>
        </p:spPr>
      </p:pic>
    </p:spTree>
    <p:extLst>
      <p:ext uri="{BB962C8B-B14F-4D97-AF65-F5344CB8AC3E}">
        <p14:creationId xmlns:p14="http://schemas.microsoft.com/office/powerpoint/2010/main" val="2674488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spc="-75" dirty="0"/>
              <a:t>National Update: </a:t>
            </a:r>
            <a:br>
              <a:rPr lang="en-US" sz="4800" spc="-75" dirty="0"/>
            </a:br>
            <a:r>
              <a:rPr lang="en-GB" b="0" dirty="0"/>
              <a:t>GED® Testing in the Correctional Setting</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2</a:t>
            </a:fld>
            <a:endParaRPr lang="en-US"/>
          </a:p>
        </p:txBody>
      </p:sp>
    </p:spTree>
    <p:extLst>
      <p:ext uri="{BB962C8B-B14F-4D97-AF65-F5344CB8AC3E}">
        <p14:creationId xmlns:p14="http://schemas.microsoft.com/office/powerpoint/2010/main" val="617142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02FF1-9C34-4C44-524C-82F87CB1C387}"/>
              </a:ext>
            </a:extLst>
          </p:cNvPr>
          <p:cNvSpPr>
            <a:spLocks noGrp="1"/>
          </p:cNvSpPr>
          <p:nvPr>
            <p:ph type="title"/>
          </p:nvPr>
        </p:nvSpPr>
        <p:spPr>
          <a:xfrm>
            <a:off x="774881" y="778606"/>
            <a:ext cx="8513956" cy="1165587"/>
          </a:xfrm>
        </p:spPr>
        <p:txBody>
          <a:bodyPr anchor="t">
            <a:normAutofit/>
          </a:bodyPr>
          <a:lstStyle/>
          <a:p>
            <a:r>
              <a:rPr lang="en-US" dirty="0">
                <a:solidFill>
                  <a:srgbClr val="014B64"/>
                </a:solidFill>
              </a:rPr>
              <a:t>Retest Waiver Requests</a:t>
            </a:r>
          </a:p>
        </p:txBody>
      </p:sp>
      <p:sp>
        <p:nvSpPr>
          <p:cNvPr id="4" name="Slide Number Placeholder 3">
            <a:extLst>
              <a:ext uri="{FF2B5EF4-FFF2-40B4-BE49-F238E27FC236}">
                <a16:creationId xmlns:a16="http://schemas.microsoft.com/office/drawing/2014/main" id="{87BFA047-4A8B-CFD4-A671-B8884AC7946B}"/>
              </a:ext>
            </a:extLst>
          </p:cNvPr>
          <p:cNvSpPr>
            <a:spLocks noGrp="1"/>
          </p:cNvSpPr>
          <p:nvPr>
            <p:ph type="sldNum" sz="quarter" idx="12"/>
          </p:nvPr>
        </p:nvSpPr>
        <p:spPr>
          <a:xfrm>
            <a:off x="1825082" y="6446837"/>
            <a:ext cx="2057400" cy="218070"/>
          </a:xfrm>
        </p:spPr>
        <p:txBody>
          <a:bodyPr anchor="b">
            <a:normAutofit/>
          </a:bodyPr>
          <a:lstStyle/>
          <a:p>
            <a:pPr>
              <a:spcAft>
                <a:spcPts val="600"/>
              </a:spcAft>
            </a:pPr>
            <a:fld id="{BAE26A2A-DE5F-EA41-900F-AB5C4F1D9848}" type="slidenum">
              <a:rPr lang="en-US" smtClean="0"/>
              <a:pPr>
                <a:spcAft>
                  <a:spcPts val="600"/>
                </a:spcAft>
              </a:pPr>
              <a:t>20</a:t>
            </a:fld>
            <a:endParaRPr lang="en-US"/>
          </a:p>
        </p:txBody>
      </p:sp>
      <p:graphicFrame>
        <p:nvGraphicFramePr>
          <p:cNvPr id="5" name="Content Placeholder 4">
            <a:extLst>
              <a:ext uri="{FF2B5EF4-FFF2-40B4-BE49-F238E27FC236}">
                <a16:creationId xmlns:a16="http://schemas.microsoft.com/office/drawing/2014/main" id="{1A2EA416-2457-08E2-F097-1016A90B7350}"/>
              </a:ext>
            </a:extLst>
          </p:cNvPr>
          <p:cNvGraphicFramePr>
            <a:graphicFrameLocks noGrp="1"/>
          </p:cNvGraphicFramePr>
          <p:nvPr>
            <p:ph idx="1"/>
            <p:extLst>
              <p:ext uri="{D42A27DB-BD31-4B8C-83A1-F6EECF244321}">
                <p14:modId xmlns:p14="http://schemas.microsoft.com/office/powerpoint/2010/main" val="1461068329"/>
              </p:ext>
            </p:extLst>
          </p:nvPr>
        </p:nvGraphicFramePr>
        <p:xfrm>
          <a:off x="1825083" y="1825625"/>
          <a:ext cx="8513956" cy="404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6854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32669-C2CC-E9D9-2001-013F72F6177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B2BB25-D2D7-03A7-C598-259CD9F65CD9}"/>
              </a:ext>
            </a:extLst>
          </p:cNvPr>
          <p:cNvSpPr>
            <a:spLocks noGrp="1"/>
          </p:cNvSpPr>
          <p:nvPr>
            <p:ph type="title"/>
          </p:nvPr>
        </p:nvSpPr>
        <p:spPr/>
        <p:txBody>
          <a:bodyPr/>
          <a:lstStyle/>
          <a:p>
            <a:pPr fontAlgn="base"/>
            <a:r>
              <a:rPr lang="en-US" dirty="0"/>
              <a:t>GED Ready® </a:t>
            </a:r>
            <a:r>
              <a:rPr lang="en-US" b="0" dirty="0"/>
              <a:t>​</a:t>
            </a:r>
            <a:br>
              <a:rPr lang="en-US" b="0" dirty="0"/>
            </a:br>
            <a:r>
              <a:rPr lang="en-US" dirty="0"/>
              <a:t>The Official Practice Test</a:t>
            </a:r>
          </a:p>
        </p:txBody>
      </p:sp>
      <p:sp>
        <p:nvSpPr>
          <p:cNvPr id="4" name="Slide Number Placeholder 3">
            <a:extLst>
              <a:ext uri="{FF2B5EF4-FFF2-40B4-BE49-F238E27FC236}">
                <a16:creationId xmlns:a16="http://schemas.microsoft.com/office/drawing/2014/main" id="{3807BC34-5D06-BA3F-5EE7-CC6CE3D41FF7}"/>
              </a:ext>
            </a:extLst>
          </p:cNvPr>
          <p:cNvSpPr>
            <a:spLocks noGrp="1"/>
          </p:cNvSpPr>
          <p:nvPr>
            <p:ph type="sldNum" sz="quarter" idx="10"/>
          </p:nvPr>
        </p:nvSpPr>
        <p:spPr/>
        <p:txBody>
          <a:bodyPr/>
          <a:lstStyle/>
          <a:p>
            <a:fld id="{BAE26A2A-DE5F-EA41-900F-AB5C4F1D9848}" type="slidenum">
              <a:rPr lang="en-US" smtClean="0"/>
              <a:t>21</a:t>
            </a:fld>
            <a:endParaRPr lang="en-US"/>
          </a:p>
        </p:txBody>
      </p:sp>
    </p:spTree>
    <p:extLst>
      <p:ext uri="{BB962C8B-B14F-4D97-AF65-F5344CB8AC3E}">
        <p14:creationId xmlns:p14="http://schemas.microsoft.com/office/powerpoint/2010/main" val="3621089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3A231-19D4-44FA-2A0C-CDC5907F781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1314E8F-D306-6FEF-F8BD-51CEB2A78490}"/>
              </a:ext>
            </a:extLst>
          </p:cNvPr>
          <p:cNvSpPr>
            <a:spLocks noGrp="1"/>
          </p:cNvSpPr>
          <p:nvPr>
            <p:ph type="sldNum" sz="quarter" idx="10"/>
          </p:nvPr>
        </p:nvSpPr>
        <p:spPr>
          <a:xfrm>
            <a:off x="1825082" y="5692379"/>
            <a:ext cx="2057400" cy="163553"/>
          </a:xfrm>
        </p:spPr>
        <p:txBody>
          <a:bodyPr anchor="b">
            <a:normAutofit/>
          </a:bodyPr>
          <a:lstStyle/>
          <a:p>
            <a:pPr defTabSz="685800">
              <a:spcAft>
                <a:spcPts val="450"/>
              </a:spcAft>
              <a:defRPr/>
            </a:pPr>
            <a:fld id="{BAE26A2A-DE5F-EA41-900F-AB5C4F1D9848}" type="slidenum">
              <a:rPr lang="en-US" sz="675">
                <a:solidFill>
                  <a:srgbClr val="E7E6E6">
                    <a:lumMod val="75000"/>
                  </a:srgbClr>
                </a:solidFill>
              </a:rPr>
              <a:pPr defTabSz="685800">
                <a:spcAft>
                  <a:spcPts val="450"/>
                </a:spcAft>
                <a:defRPr/>
              </a:pPr>
              <a:t>22</a:t>
            </a:fld>
            <a:endParaRPr lang="en-US" sz="675">
              <a:solidFill>
                <a:srgbClr val="E7E6E6">
                  <a:lumMod val="75000"/>
                </a:srgbClr>
              </a:solidFill>
            </a:endParaRPr>
          </a:p>
        </p:txBody>
      </p:sp>
      <p:sp>
        <p:nvSpPr>
          <p:cNvPr id="8" name="Title 7">
            <a:extLst>
              <a:ext uri="{FF2B5EF4-FFF2-40B4-BE49-F238E27FC236}">
                <a16:creationId xmlns:a16="http://schemas.microsoft.com/office/drawing/2014/main" id="{72D19940-574B-0227-87D8-E0F6BDC9C87E}"/>
              </a:ext>
            </a:extLst>
          </p:cNvPr>
          <p:cNvSpPr>
            <a:spLocks noGrp="1"/>
          </p:cNvSpPr>
          <p:nvPr>
            <p:ph type="title"/>
          </p:nvPr>
        </p:nvSpPr>
        <p:spPr>
          <a:xfrm>
            <a:off x="756774" y="857249"/>
            <a:ext cx="9718085" cy="438046"/>
          </a:xfrm>
        </p:spPr>
        <p:txBody>
          <a:bodyPr anchor="b">
            <a:noAutofit/>
          </a:bodyPr>
          <a:lstStyle/>
          <a:p>
            <a:r>
              <a:rPr lang="en-US" dirty="0">
                <a:solidFill>
                  <a:srgbClr val="014B64"/>
                </a:solidFill>
              </a:rPr>
              <a:t>Activity Trends After </a:t>
            </a:r>
            <a:r>
              <a:rPr lang="en-GB" dirty="0">
                <a:solidFill>
                  <a:srgbClr val="014B64"/>
                </a:solidFill>
              </a:rPr>
              <a:t>GED Ready</a:t>
            </a:r>
            <a:r>
              <a:rPr lang="en-GB" baseline="30000" dirty="0">
                <a:solidFill>
                  <a:srgbClr val="014B64"/>
                </a:solidFill>
              </a:rPr>
              <a:t>®</a:t>
            </a:r>
            <a:r>
              <a:rPr lang="en-GB" dirty="0">
                <a:solidFill>
                  <a:srgbClr val="014B64"/>
                </a:solidFill>
              </a:rPr>
              <a:t> </a:t>
            </a:r>
            <a:endParaRPr lang="en-US" dirty="0">
              <a:solidFill>
                <a:srgbClr val="014B64"/>
              </a:solidFill>
            </a:endParaRPr>
          </a:p>
        </p:txBody>
      </p:sp>
      <p:graphicFrame>
        <p:nvGraphicFramePr>
          <p:cNvPr id="21" name="Content Placeholder 8">
            <a:extLst>
              <a:ext uri="{FF2B5EF4-FFF2-40B4-BE49-F238E27FC236}">
                <a16:creationId xmlns:a16="http://schemas.microsoft.com/office/drawing/2014/main" id="{EACCD0FF-1AE5-87D2-16D6-19FDE1B0A14C}"/>
              </a:ext>
            </a:extLst>
          </p:cNvPr>
          <p:cNvGraphicFramePr>
            <a:graphicFrameLocks noGrp="1"/>
          </p:cNvGraphicFramePr>
          <p:nvPr>
            <p:ph idx="1"/>
            <p:extLst>
              <p:ext uri="{D42A27DB-BD31-4B8C-83A1-F6EECF244321}">
                <p14:modId xmlns:p14="http://schemas.microsoft.com/office/powerpoint/2010/main" val="3481493629"/>
              </p:ext>
            </p:extLst>
          </p:nvPr>
        </p:nvGraphicFramePr>
        <p:xfrm>
          <a:off x="1825084" y="1947856"/>
          <a:ext cx="4919285" cy="40528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68790F82-4E92-C774-50AD-9D765D4840BD}"/>
              </a:ext>
            </a:extLst>
          </p:cNvPr>
          <p:cNvPicPr>
            <a:picLocks noChangeAspect="1"/>
          </p:cNvPicPr>
          <p:nvPr/>
        </p:nvPicPr>
        <p:blipFill>
          <a:blip r:embed="rId7"/>
          <a:stretch>
            <a:fillRect/>
          </a:stretch>
        </p:blipFill>
        <p:spPr>
          <a:xfrm>
            <a:off x="7337546" y="2229060"/>
            <a:ext cx="3029373" cy="3200847"/>
          </a:xfrm>
          <a:prstGeom prst="rect">
            <a:avLst/>
          </a:prstGeom>
        </p:spPr>
      </p:pic>
      <p:sp>
        <p:nvSpPr>
          <p:cNvPr id="7" name="TextBox 6">
            <a:extLst>
              <a:ext uri="{FF2B5EF4-FFF2-40B4-BE49-F238E27FC236}">
                <a16:creationId xmlns:a16="http://schemas.microsoft.com/office/drawing/2014/main" id="{E5A3136B-3442-79AC-A994-1EC22DB52A79}"/>
              </a:ext>
            </a:extLst>
          </p:cNvPr>
          <p:cNvSpPr txBox="1"/>
          <p:nvPr/>
        </p:nvSpPr>
        <p:spPr>
          <a:xfrm>
            <a:off x="7453043" y="1818892"/>
            <a:ext cx="2798379" cy="507831"/>
          </a:xfrm>
          <a:prstGeom prst="rect">
            <a:avLst/>
          </a:prstGeom>
          <a:noFill/>
        </p:spPr>
        <p:txBody>
          <a:bodyPr wrap="square" rtlCol="0">
            <a:spAutoFit/>
          </a:bodyPr>
          <a:lstStyle/>
          <a:p>
            <a:pPr defTabSz="685800">
              <a:defRPr/>
            </a:pPr>
            <a:r>
              <a:rPr lang="en-US" sz="1350" dirty="0">
                <a:solidFill>
                  <a:srgbClr val="000000"/>
                </a:solidFill>
                <a:latin typeface="Arial" panose="020B0604020202020204" pitchFamily="34" charset="0"/>
                <a:cs typeface="Arial" panose="020B0604020202020204" pitchFamily="34" charset="0"/>
              </a:rPr>
              <a:t>Distribution of </a:t>
            </a:r>
            <a:r>
              <a:rPr lang="en-US" sz="1350" dirty="0" err="1">
                <a:solidFill>
                  <a:srgbClr val="000000"/>
                </a:solidFill>
                <a:latin typeface="Arial" panose="020B0604020202020204" pitchFamily="34" charset="0"/>
                <a:cs typeface="Arial" panose="020B0604020202020204" pitchFamily="34" charset="0"/>
              </a:rPr>
              <a:t>Readys</a:t>
            </a:r>
            <a:r>
              <a:rPr lang="en-US" sz="1350" dirty="0">
                <a:solidFill>
                  <a:srgbClr val="000000"/>
                </a:solidFill>
                <a:latin typeface="Arial" panose="020B0604020202020204" pitchFamily="34" charset="0"/>
                <a:cs typeface="Arial" panose="020B0604020202020204" pitchFamily="34" charset="0"/>
              </a:rPr>
              <a:t> by Score Group</a:t>
            </a:r>
          </a:p>
        </p:txBody>
      </p:sp>
    </p:spTree>
    <p:extLst>
      <p:ext uri="{BB962C8B-B14F-4D97-AF65-F5344CB8AC3E}">
        <p14:creationId xmlns:p14="http://schemas.microsoft.com/office/powerpoint/2010/main" val="4077631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BFA406-7026-4161-B153-D836C2448B08}"/>
              </a:ext>
            </a:extLst>
          </p:cNvPr>
          <p:cNvSpPr>
            <a:spLocks noGrp="1"/>
          </p:cNvSpPr>
          <p:nvPr>
            <p:ph type="sldNum" sz="quarter" idx="10"/>
          </p:nvPr>
        </p:nvSpPr>
        <p:spPr/>
        <p:txBody>
          <a:bodyPr/>
          <a:lstStyle/>
          <a:p>
            <a:fld id="{BAE26A2A-DE5F-EA41-900F-AB5C4F1D9848}" type="slidenum">
              <a:rPr lang="en-US" smtClean="0"/>
              <a:t>23</a:t>
            </a:fld>
            <a:endParaRPr lang="en-US"/>
          </a:p>
        </p:txBody>
      </p:sp>
      <p:pic>
        <p:nvPicPr>
          <p:cNvPr id="6" name="Content Placeholder 5">
            <a:extLst>
              <a:ext uri="{FF2B5EF4-FFF2-40B4-BE49-F238E27FC236}">
                <a16:creationId xmlns:a16="http://schemas.microsoft.com/office/drawing/2014/main" id="{9FA427A5-C8B2-400E-8171-A44429D5441A}"/>
              </a:ext>
            </a:extLst>
          </p:cNvPr>
          <p:cNvPicPr>
            <a:picLocks noGrp="1" noChangeAspect="1"/>
          </p:cNvPicPr>
          <p:nvPr>
            <p:ph idx="4294967295"/>
          </p:nvPr>
        </p:nvPicPr>
        <p:blipFill rotWithShape="1">
          <a:blip r:embed="rId2"/>
          <a:srcRect b="3660"/>
          <a:stretch/>
        </p:blipFill>
        <p:spPr>
          <a:xfrm>
            <a:off x="2667000" y="1002071"/>
            <a:ext cx="6858000" cy="4998680"/>
          </a:xfrm>
        </p:spPr>
      </p:pic>
      <p:sp>
        <p:nvSpPr>
          <p:cNvPr id="13" name="Arrow: Right 12">
            <a:extLst>
              <a:ext uri="{FF2B5EF4-FFF2-40B4-BE49-F238E27FC236}">
                <a16:creationId xmlns:a16="http://schemas.microsoft.com/office/drawing/2014/main" id="{408DE86D-9A51-44FD-A449-78D5C4C3C04C}"/>
              </a:ext>
            </a:extLst>
          </p:cNvPr>
          <p:cNvSpPr/>
          <p:nvPr/>
        </p:nvSpPr>
        <p:spPr>
          <a:xfrm rot="10800000">
            <a:off x="4071530" y="1761350"/>
            <a:ext cx="1028700" cy="205740"/>
          </a:xfrm>
          <a:prstGeom prst="rightArrow">
            <a:avLst/>
          </a:prstGeom>
          <a:solidFill>
            <a:schemeClr val="accent2">
              <a:lumMod val="75000"/>
            </a:schemeClr>
          </a:solidFill>
          <a:ln w="3175">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Rectangle 15">
            <a:extLst>
              <a:ext uri="{FF2B5EF4-FFF2-40B4-BE49-F238E27FC236}">
                <a16:creationId xmlns:a16="http://schemas.microsoft.com/office/drawing/2014/main" id="{C5258F84-19FE-40DF-B90B-62FB4D1AB094}"/>
              </a:ext>
            </a:extLst>
          </p:cNvPr>
          <p:cNvSpPr/>
          <p:nvPr/>
        </p:nvSpPr>
        <p:spPr>
          <a:xfrm>
            <a:off x="5219925" y="1690798"/>
            <a:ext cx="1499531" cy="346845"/>
          </a:xfrm>
          <a:prstGeom prst="rect">
            <a:avLst/>
          </a:prstGeom>
          <a:solidFill>
            <a:schemeClr val="bg1"/>
          </a:solidFill>
          <a:ln w="28575">
            <a:solidFill>
              <a:schemeClr val="accent2">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dirty="0">
                <a:solidFill>
                  <a:schemeClr val="tx1"/>
                </a:solidFill>
                <a:latin typeface="Arial" panose="020B0604020202020204" pitchFamily="34" charset="0"/>
                <a:cs typeface="Arial" panose="020B0604020202020204" pitchFamily="34" charset="0"/>
              </a:rPr>
              <a:t>Student Score</a:t>
            </a:r>
          </a:p>
        </p:txBody>
      </p:sp>
      <p:sp>
        <p:nvSpPr>
          <p:cNvPr id="17" name="Arrow: Right 16">
            <a:extLst>
              <a:ext uri="{FF2B5EF4-FFF2-40B4-BE49-F238E27FC236}">
                <a16:creationId xmlns:a16="http://schemas.microsoft.com/office/drawing/2014/main" id="{E3DBD2C6-FD2B-4B75-9E9E-A3ABCB7EBE28}"/>
              </a:ext>
            </a:extLst>
          </p:cNvPr>
          <p:cNvSpPr/>
          <p:nvPr/>
        </p:nvSpPr>
        <p:spPr>
          <a:xfrm rot="10800000">
            <a:off x="6201920" y="3798289"/>
            <a:ext cx="1028700" cy="205740"/>
          </a:xfrm>
          <a:prstGeom prst="rightArrow">
            <a:avLst/>
          </a:prstGeom>
          <a:solidFill>
            <a:schemeClr val="accent2">
              <a:lumMod val="75000"/>
            </a:schemeClr>
          </a:solidFill>
          <a:ln w="3175">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Arrow: Right 17">
            <a:extLst>
              <a:ext uri="{FF2B5EF4-FFF2-40B4-BE49-F238E27FC236}">
                <a16:creationId xmlns:a16="http://schemas.microsoft.com/office/drawing/2014/main" id="{CFE5E994-3E16-43BE-A41F-6F79D1A020E6}"/>
              </a:ext>
            </a:extLst>
          </p:cNvPr>
          <p:cNvSpPr/>
          <p:nvPr/>
        </p:nvSpPr>
        <p:spPr>
          <a:xfrm rot="10800000">
            <a:off x="5441893" y="5100541"/>
            <a:ext cx="1028700" cy="205740"/>
          </a:xfrm>
          <a:prstGeom prst="rightArrow">
            <a:avLst/>
          </a:prstGeom>
          <a:solidFill>
            <a:schemeClr val="accent2">
              <a:lumMod val="75000"/>
            </a:schemeClr>
          </a:solidFill>
          <a:ln w="3175">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Rectangle 18">
            <a:extLst>
              <a:ext uri="{FF2B5EF4-FFF2-40B4-BE49-F238E27FC236}">
                <a16:creationId xmlns:a16="http://schemas.microsoft.com/office/drawing/2014/main" id="{4B02BE9A-2C0A-4C5E-92E3-48B276B64EE1}"/>
              </a:ext>
            </a:extLst>
          </p:cNvPr>
          <p:cNvSpPr/>
          <p:nvPr/>
        </p:nvSpPr>
        <p:spPr>
          <a:xfrm>
            <a:off x="6658799" y="4824817"/>
            <a:ext cx="2563380" cy="757188"/>
          </a:xfrm>
          <a:prstGeom prst="rect">
            <a:avLst/>
          </a:prstGeom>
          <a:solidFill>
            <a:schemeClr val="bg1"/>
          </a:solidFill>
          <a:ln w="28575">
            <a:solidFill>
              <a:schemeClr val="accent2">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dirty="0">
                <a:solidFill>
                  <a:schemeClr val="tx1"/>
                </a:solidFill>
                <a:latin typeface="Arial" panose="020B0604020202020204" pitchFamily="34" charset="0"/>
                <a:cs typeface="Arial" panose="020B0604020202020204" pitchFamily="34" charset="0"/>
              </a:rPr>
              <a:t>Review Checklist of lessons in Student Curriculum for further study/remediation </a:t>
            </a:r>
          </a:p>
        </p:txBody>
      </p:sp>
      <p:sp>
        <p:nvSpPr>
          <p:cNvPr id="20" name="Rectangle 19">
            <a:extLst>
              <a:ext uri="{FF2B5EF4-FFF2-40B4-BE49-F238E27FC236}">
                <a16:creationId xmlns:a16="http://schemas.microsoft.com/office/drawing/2014/main" id="{6304E91D-0899-4415-A441-4C376A7AFF06}"/>
              </a:ext>
            </a:extLst>
          </p:cNvPr>
          <p:cNvSpPr/>
          <p:nvPr/>
        </p:nvSpPr>
        <p:spPr>
          <a:xfrm>
            <a:off x="7370007" y="3523969"/>
            <a:ext cx="1852174" cy="754380"/>
          </a:xfrm>
          <a:prstGeom prst="rect">
            <a:avLst/>
          </a:prstGeom>
          <a:solidFill>
            <a:schemeClr val="bg1"/>
          </a:solidFill>
          <a:ln w="28575">
            <a:solidFill>
              <a:schemeClr val="accent2">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500" dirty="0">
                <a:solidFill>
                  <a:schemeClr val="tx1"/>
                </a:solidFill>
                <a:latin typeface="Arial" panose="020B0604020202020204" pitchFamily="34" charset="0"/>
                <a:cs typeface="Arial" panose="020B0604020202020204" pitchFamily="34" charset="0"/>
              </a:rPr>
              <a:t>Select Student Curriculum</a:t>
            </a:r>
          </a:p>
        </p:txBody>
      </p:sp>
    </p:spTree>
    <p:extLst>
      <p:ext uri="{BB962C8B-B14F-4D97-AF65-F5344CB8AC3E}">
        <p14:creationId xmlns:p14="http://schemas.microsoft.com/office/powerpoint/2010/main" val="1141304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52448393-D03C-9B98-C62C-EAFFA90DCEFD}"/>
              </a:ext>
            </a:extLst>
          </p:cNvPr>
          <p:cNvSpPr>
            <a:spLocks noGrp="1"/>
          </p:cNvSpPr>
          <p:nvPr>
            <p:ph sz="half" idx="13"/>
          </p:nvPr>
        </p:nvSpPr>
        <p:spPr/>
        <p:txBody>
          <a:bodyPr/>
          <a:lstStyle/>
          <a:p>
            <a:r>
              <a:rPr lang="en-GB" sz="2000" dirty="0"/>
              <a:t>Adult educators are encouraged to take at least one subject of the GED Ready. </a:t>
            </a:r>
          </a:p>
          <a:p>
            <a:r>
              <a:rPr lang="en-GB" sz="2000" dirty="0"/>
              <a:t>Happy to provide a GED Ready voucher or two if you are interested in taking a GED Ready subject test. </a:t>
            </a:r>
          </a:p>
          <a:p>
            <a:r>
              <a:rPr lang="en-GB" sz="2000" dirty="0"/>
              <a:t>Good group exercise as well if several instructors in your program want to go through it together. </a:t>
            </a:r>
            <a:endParaRPr lang="en-US" sz="2000" dirty="0"/>
          </a:p>
          <a:p>
            <a:endParaRPr lang="en-US" dirty="0"/>
          </a:p>
        </p:txBody>
      </p:sp>
      <p:sp>
        <p:nvSpPr>
          <p:cNvPr id="2" name="Title 1">
            <a:extLst>
              <a:ext uri="{FF2B5EF4-FFF2-40B4-BE49-F238E27FC236}">
                <a16:creationId xmlns:a16="http://schemas.microsoft.com/office/drawing/2014/main" id="{D3FA07D5-3A77-47BB-8CC3-4206A45F10B9}"/>
              </a:ext>
            </a:extLst>
          </p:cNvPr>
          <p:cNvSpPr>
            <a:spLocks noGrp="1"/>
          </p:cNvSpPr>
          <p:nvPr>
            <p:ph type="title"/>
          </p:nvPr>
        </p:nvSpPr>
        <p:spPr>
          <a:xfrm>
            <a:off x="646771" y="667531"/>
            <a:ext cx="11262732" cy="1165587"/>
          </a:xfrm>
        </p:spPr>
        <p:txBody>
          <a:bodyPr/>
          <a:lstStyle/>
          <a:p>
            <a:r>
              <a:rPr lang="en-GB" dirty="0"/>
              <a:t>GED Ready</a:t>
            </a:r>
            <a:r>
              <a:rPr lang="en-GB" baseline="30000" dirty="0"/>
              <a:t>®</a:t>
            </a:r>
            <a:r>
              <a:rPr lang="en-GB" dirty="0"/>
              <a:t>: The Official Practice Test</a:t>
            </a:r>
            <a:endParaRPr lang="en-US" dirty="0"/>
          </a:p>
        </p:txBody>
      </p:sp>
      <p:sp>
        <p:nvSpPr>
          <p:cNvPr id="3" name="Content Placeholder 2">
            <a:extLst>
              <a:ext uri="{FF2B5EF4-FFF2-40B4-BE49-F238E27FC236}">
                <a16:creationId xmlns:a16="http://schemas.microsoft.com/office/drawing/2014/main" id="{402E0E3B-789A-4854-A319-8A9D70E1E7D5}"/>
              </a:ext>
            </a:extLst>
          </p:cNvPr>
          <p:cNvSpPr>
            <a:spLocks noGrp="1"/>
          </p:cNvSpPr>
          <p:nvPr>
            <p:ph sz="half" idx="1"/>
          </p:nvPr>
        </p:nvSpPr>
        <p:spPr/>
        <p:txBody>
          <a:bodyPr>
            <a:normAutofit/>
          </a:bodyPr>
          <a:lstStyle/>
          <a:p>
            <a:r>
              <a:rPr lang="en-GB" sz="2000" dirty="0"/>
              <a:t>Questions on the GED Ready are just like the questions on the actual test.</a:t>
            </a:r>
          </a:p>
          <a:p>
            <a:r>
              <a:rPr lang="en-GB" sz="2000" dirty="0"/>
              <a:t>Test interface on the GED Ready is identical to the interface on the GED test, which helps to prepare students for test day, i.e. no surprises </a:t>
            </a:r>
          </a:p>
          <a:p>
            <a:r>
              <a:rPr lang="en-GB" sz="2000" dirty="0"/>
              <a:t>Detailed score report provided</a:t>
            </a:r>
          </a:p>
          <a:p>
            <a:endParaRPr lang="en-GB" dirty="0"/>
          </a:p>
        </p:txBody>
      </p:sp>
      <p:sp>
        <p:nvSpPr>
          <p:cNvPr id="4" name="Slide Number Placeholder 3">
            <a:extLst>
              <a:ext uri="{FF2B5EF4-FFF2-40B4-BE49-F238E27FC236}">
                <a16:creationId xmlns:a16="http://schemas.microsoft.com/office/drawing/2014/main" id="{7CF49868-AC4D-41A6-8617-D982BB2C5691}"/>
              </a:ext>
            </a:extLst>
          </p:cNvPr>
          <p:cNvSpPr>
            <a:spLocks noGrp="1"/>
          </p:cNvSpPr>
          <p:nvPr>
            <p:ph type="sldNum" sz="quarter" idx="12"/>
          </p:nvPr>
        </p:nvSpPr>
        <p:spPr/>
        <p:txBody>
          <a:bodyPr/>
          <a:lstStyle/>
          <a:p>
            <a:fld id="{BAE26A2A-DE5F-EA41-900F-AB5C4F1D9848}" type="slidenum">
              <a:rPr lang="en-US" smtClean="0"/>
              <a:t>24</a:t>
            </a:fld>
            <a:endParaRPr lang="en-US"/>
          </a:p>
        </p:txBody>
      </p:sp>
    </p:spTree>
    <p:extLst>
      <p:ext uri="{BB962C8B-B14F-4D97-AF65-F5344CB8AC3E}">
        <p14:creationId xmlns:p14="http://schemas.microsoft.com/office/powerpoint/2010/main" val="1672990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E20AC-B057-F78F-9DD6-02F1158DA6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4D43069-9D4F-8ACD-2DC0-A9AAC6B388C4}"/>
              </a:ext>
            </a:extLst>
          </p:cNvPr>
          <p:cNvSpPr>
            <a:spLocks noGrp="1"/>
          </p:cNvSpPr>
          <p:nvPr>
            <p:ph type="title"/>
          </p:nvPr>
        </p:nvSpPr>
        <p:spPr/>
        <p:txBody>
          <a:bodyPr/>
          <a:lstStyle/>
          <a:p>
            <a:r>
              <a:rPr lang="en-US" dirty="0"/>
              <a:t>Accommodations in the </a:t>
            </a:r>
            <a:br>
              <a:rPr lang="en-US" dirty="0"/>
            </a:br>
            <a:r>
              <a:rPr lang="en-US" dirty="0"/>
              <a:t>Correctional Setting</a:t>
            </a:r>
          </a:p>
        </p:txBody>
      </p:sp>
      <p:sp>
        <p:nvSpPr>
          <p:cNvPr id="4" name="Slide Number Placeholder 3">
            <a:extLst>
              <a:ext uri="{FF2B5EF4-FFF2-40B4-BE49-F238E27FC236}">
                <a16:creationId xmlns:a16="http://schemas.microsoft.com/office/drawing/2014/main" id="{AD9A9EF7-FF51-2148-132A-6DCA0ED0D79A}"/>
              </a:ext>
            </a:extLst>
          </p:cNvPr>
          <p:cNvSpPr>
            <a:spLocks noGrp="1"/>
          </p:cNvSpPr>
          <p:nvPr>
            <p:ph type="sldNum" sz="quarter" idx="10"/>
          </p:nvPr>
        </p:nvSpPr>
        <p:spPr/>
        <p:txBody>
          <a:bodyPr/>
          <a:lstStyle/>
          <a:p>
            <a:fld id="{BAE26A2A-DE5F-EA41-900F-AB5C4F1D9848}" type="slidenum">
              <a:rPr lang="en-US" smtClean="0"/>
              <a:t>25</a:t>
            </a:fld>
            <a:endParaRPr lang="en-US"/>
          </a:p>
        </p:txBody>
      </p:sp>
    </p:spTree>
    <p:extLst>
      <p:ext uri="{BB962C8B-B14F-4D97-AF65-F5344CB8AC3E}">
        <p14:creationId xmlns:p14="http://schemas.microsoft.com/office/powerpoint/2010/main" val="1504707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14B64"/>
                </a:solidFill>
              </a:rPr>
              <a:t>Accommodations Overview</a:t>
            </a:r>
            <a:endParaRPr lang="en-US" dirty="0">
              <a:solidFill>
                <a:srgbClr val="014B64"/>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63947483"/>
              </p:ext>
            </p:extLst>
          </p:nvPr>
        </p:nvGraphicFramePr>
        <p:xfrm>
          <a:off x="2892813" y="1844500"/>
          <a:ext cx="6385467" cy="3737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4294967295"/>
          </p:nvPr>
        </p:nvSpPr>
        <p:spPr>
          <a:xfrm>
            <a:off x="3009901" y="5581652"/>
            <a:ext cx="344091" cy="241697"/>
          </a:xfrm>
          <a:prstGeom prst="rect">
            <a:avLst/>
          </a:prstGeom>
        </p:spPr>
        <p:txBody>
          <a:bodyPr/>
          <a:lstStyle/>
          <a:p>
            <a:fld id="{DED69A96-C335-400C-B45B-0553E601B028}" type="slidenum">
              <a:rPr lang="en-US" smtClean="0"/>
              <a:pPr/>
              <a:t>26</a:t>
            </a:fld>
            <a:endParaRPr lang="en-US" dirty="0"/>
          </a:p>
        </p:txBody>
      </p:sp>
      <p:pic>
        <p:nvPicPr>
          <p:cNvPr id="8" name="Graphic 7" descr="Lights On outline">
            <a:extLst>
              <a:ext uri="{FF2B5EF4-FFF2-40B4-BE49-F238E27FC236}">
                <a16:creationId xmlns:a16="http://schemas.microsoft.com/office/drawing/2014/main" id="{8E57265A-7769-49E0-B028-1C6B23C30E9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0340" y="2274465"/>
            <a:ext cx="685800" cy="685800"/>
          </a:xfrm>
          <a:prstGeom prst="rect">
            <a:avLst/>
          </a:prstGeom>
        </p:spPr>
      </p:pic>
      <p:pic>
        <p:nvPicPr>
          <p:cNvPr id="10" name="Graphic 9" descr="Graduation cap outline">
            <a:extLst>
              <a:ext uri="{FF2B5EF4-FFF2-40B4-BE49-F238E27FC236}">
                <a16:creationId xmlns:a16="http://schemas.microsoft.com/office/drawing/2014/main" id="{89BB8104-EEEB-4DF9-8AFB-671747836C0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42408" y="2274465"/>
            <a:ext cx="685800" cy="685800"/>
          </a:xfrm>
          <a:prstGeom prst="rect">
            <a:avLst/>
          </a:prstGeom>
        </p:spPr>
      </p:pic>
      <p:pic>
        <p:nvPicPr>
          <p:cNvPr id="12" name="Graphic 11" descr="Quill outline">
            <a:extLst>
              <a:ext uri="{FF2B5EF4-FFF2-40B4-BE49-F238E27FC236}">
                <a16:creationId xmlns:a16="http://schemas.microsoft.com/office/drawing/2014/main" id="{45C37CFC-D114-45DC-A450-7AA333B7A04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951952" y="3897736"/>
            <a:ext cx="685800" cy="685800"/>
          </a:xfrm>
          <a:prstGeom prst="rect">
            <a:avLst/>
          </a:prstGeom>
        </p:spPr>
      </p:pic>
      <p:pic>
        <p:nvPicPr>
          <p:cNvPr id="16" name="Graphic 15" descr="Contract outline">
            <a:extLst>
              <a:ext uri="{FF2B5EF4-FFF2-40B4-BE49-F238E27FC236}">
                <a16:creationId xmlns:a16="http://schemas.microsoft.com/office/drawing/2014/main" id="{00DBD79A-E722-4447-B7DB-58BB610EDAD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534020" y="3897736"/>
            <a:ext cx="685800" cy="685800"/>
          </a:xfrm>
          <a:prstGeom prst="rect">
            <a:avLst/>
          </a:prstGeom>
        </p:spPr>
      </p:pic>
    </p:spTree>
    <p:extLst>
      <p:ext uri="{BB962C8B-B14F-4D97-AF65-F5344CB8AC3E}">
        <p14:creationId xmlns:p14="http://schemas.microsoft.com/office/powerpoint/2010/main" val="2751951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3F66-6B42-1846-9382-29D0449849E4}"/>
              </a:ext>
            </a:extLst>
          </p:cNvPr>
          <p:cNvSpPr>
            <a:spLocks noGrp="1"/>
          </p:cNvSpPr>
          <p:nvPr>
            <p:ph type="title"/>
          </p:nvPr>
        </p:nvSpPr>
        <p:spPr/>
        <p:txBody>
          <a:bodyPr>
            <a:normAutofit/>
          </a:bodyPr>
          <a:lstStyle/>
          <a:p>
            <a:r>
              <a:rPr lang="en-US" dirty="0">
                <a:solidFill>
                  <a:srgbClr val="014B64"/>
                </a:solidFill>
              </a:rPr>
              <a:t>Categories of Disabilities</a:t>
            </a:r>
          </a:p>
        </p:txBody>
      </p:sp>
      <p:pic>
        <p:nvPicPr>
          <p:cNvPr id="25" name="Content Placeholder 24" descr="Drama outline">
            <a:extLst>
              <a:ext uri="{FF2B5EF4-FFF2-40B4-BE49-F238E27FC236}">
                <a16:creationId xmlns:a16="http://schemas.microsoft.com/office/drawing/2014/main" id="{966116CF-08BF-4B1E-A725-31A6DF2FC06B}"/>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6573068" y="2439371"/>
            <a:ext cx="686714" cy="686714"/>
          </a:xfrm>
        </p:spPr>
      </p:pic>
      <p:sp>
        <p:nvSpPr>
          <p:cNvPr id="15" name="Slide Number Placeholder 14">
            <a:extLst>
              <a:ext uri="{FF2B5EF4-FFF2-40B4-BE49-F238E27FC236}">
                <a16:creationId xmlns:a16="http://schemas.microsoft.com/office/drawing/2014/main" id="{6B73716A-EFCE-5B43-95E9-02A7F8747201}"/>
              </a:ext>
            </a:extLst>
          </p:cNvPr>
          <p:cNvSpPr>
            <a:spLocks noGrp="1"/>
          </p:cNvSpPr>
          <p:nvPr>
            <p:ph type="sldNum" sz="quarter" idx="12"/>
          </p:nvPr>
        </p:nvSpPr>
        <p:spPr/>
        <p:txBody>
          <a:bodyPr/>
          <a:lstStyle/>
          <a:p>
            <a:fld id="{BAE26A2A-DE5F-EA41-900F-AB5C4F1D9848}" type="slidenum">
              <a:rPr lang="en-US" smtClean="0"/>
              <a:t>27</a:t>
            </a:fld>
            <a:endParaRPr lang="en-US"/>
          </a:p>
        </p:txBody>
      </p:sp>
      <p:pic>
        <p:nvPicPr>
          <p:cNvPr id="27" name="Content Placeholder 26" descr="Head with gears outline">
            <a:extLst>
              <a:ext uri="{FF2B5EF4-FFF2-40B4-BE49-F238E27FC236}">
                <a16:creationId xmlns:a16="http://schemas.microsoft.com/office/drawing/2014/main" id="{1901BBEF-2753-40D9-907A-510121329211}"/>
              </a:ext>
            </a:extLst>
          </p:cNvPr>
          <p:cNvPicPr>
            <a:picLocks noGrp="1" noChangeAspect="1"/>
          </p:cNvPicPr>
          <p:nvPr>
            <p:ph idx="14"/>
          </p:nvPr>
        </p:nvPicPr>
        <p:blipFill>
          <a:blip>
            <a:extLst>
              <a:ext uri="{96DAC541-7B7A-43D3-8B79-37D633B846F1}">
                <asvg:svgBlip xmlns:asvg="http://schemas.microsoft.com/office/drawing/2016/SVG/main" r:embed="rId3"/>
              </a:ext>
            </a:extLst>
          </a:blip>
          <a:stretch>
            <a:fillRect/>
          </a:stretch>
        </p:blipFill>
        <p:spPr>
          <a:xfrm>
            <a:off x="3388374" y="2480226"/>
            <a:ext cx="494109" cy="494109"/>
          </a:xfrm>
        </p:spPr>
      </p:pic>
      <p:pic>
        <p:nvPicPr>
          <p:cNvPr id="29" name="Content Placeholder 28" descr="Person in wheelchair outline">
            <a:extLst>
              <a:ext uri="{FF2B5EF4-FFF2-40B4-BE49-F238E27FC236}">
                <a16:creationId xmlns:a16="http://schemas.microsoft.com/office/drawing/2014/main" id="{E3D405ED-5AED-4894-B85F-A7CB303EAEB4}"/>
              </a:ext>
            </a:extLst>
          </p:cNvPr>
          <p:cNvPicPr>
            <a:picLocks noGrp="1" noChangeAspect="1"/>
          </p:cNvPicPr>
          <p:nvPr>
            <p:ph idx="16"/>
          </p:nvPr>
        </p:nvPicPr>
        <p:blipFill>
          <a:blip>
            <a:extLst>
              <a:ext uri="{96DAC541-7B7A-43D3-8B79-37D633B846F1}">
                <asvg:svgBlip xmlns:asvg="http://schemas.microsoft.com/office/drawing/2016/SVG/main" r:embed="rId4"/>
              </a:ext>
            </a:extLst>
          </a:blip>
          <a:stretch>
            <a:fillRect/>
          </a:stretch>
        </p:blipFill>
        <p:spPr>
          <a:xfrm>
            <a:off x="8215459" y="2470862"/>
            <a:ext cx="588169" cy="588169"/>
          </a:xfrm>
        </p:spPr>
      </p:pic>
      <p:graphicFrame>
        <p:nvGraphicFramePr>
          <p:cNvPr id="4" name="Table 5">
            <a:extLst>
              <a:ext uri="{FF2B5EF4-FFF2-40B4-BE49-F238E27FC236}">
                <a16:creationId xmlns:a16="http://schemas.microsoft.com/office/drawing/2014/main" id="{4A6C8335-5EF5-447C-867D-15B29C7B652E}"/>
              </a:ext>
            </a:extLst>
          </p:cNvPr>
          <p:cNvGraphicFramePr>
            <a:graphicFrameLocks noGrp="1"/>
          </p:cNvGraphicFramePr>
          <p:nvPr>
            <p:extLst>
              <p:ext uri="{D42A27DB-BD31-4B8C-83A1-F6EECF244321}">
                <p14:modId xmlns:p14="http://schemas.microsoft.com/office/powerpoint/2010/main" val="4087678251"/>
              </p:ext>
            </p:extLst>
          </p:nvPr>
        </p:nvGraphicFramePr>
        <p:xfrm>
          <a:off x="2319130" y="3514324"/>
          <a:ext cx="7484168" cy="1706204"/>
        </p:xfrm>
        <a:graphic>
          <a:graphicData uri="http://schemas.openxmlformats.org/drawingml/2006/table">
            <a:tbl>
              <a:tblPr firstRow="1" bandRow="1">
                <a:tableStyleId>{5C22544A-7EE6-4342-B048-85BDC9FD1C3A}</a:tableStyleId>
              </a:tblPr>
              <a:tblGrid>
                <a:gridCol w="1871042">
                  <a:extLst>
                    <a:ext uri="{9D8B030D-6E8A-4147-A177-3AD203B41FA5}">
                      <a16:colId xmlns:a16="http://schemas.microsoft.com/office/drawing/2014/main" val="9176582"/>
                    </a:ext>
                  </a:extLst>
                </a:gridCol>
                <a:gridCol w="1871042">
                  <a:extLst>
                    <a:ext uri="{9D8B030D-6E8A-4147-A177-3AD203B41FA5}">
                      <a16:colId xmlns:a16="http://schemas.microsoft.com/office/drawing/2014/main" val="2285659687"/>
                    </a:ext>
                  </a:extLst>
                </a:gridCol>
                <a:gridCol w="1871042">
                  <a:extLst>
                    <a:ext uri="{9D8B030D-6E8A-4147-A177-3AD203B41FA5}">
                      <a16:colId xmlns:a16="http://schemas.microsoft.com/office/drawing/2014/main" val="676200174"/>
                    </a:ext>
                  </a:extLst>
                </a:gridCol>
                <a:gridCol w="1871042">
                  <a:extLst>
                    <a:ext uri="{9D8B030D-6E8A-4147-A177-3AD203B41FA5}">
                      <a16:colId xmlns:a16="http://schemas.microsoft.com/office/drawing/2014/main" val="2927976988"/>
                    </a:ext>
                  </a:extLst>
                </a:gridCol>
              </a:tblGrid>
              <a:tr h="1706204">
                <a:tc>
                  <a:txBody>
                    <a:bodyPr/>
                    <a:lstStyle/>
                    <a:p>
                      <a:pPr algn="ctr"/>
                      <a:r>
                        <a:rPr lang="en-US" sz="1400" dirty="0">
                          <a:latin typeface="Arial" panose="020B0604020202020204" pitchFamily="34" charset="0"/>
                          <a:cs typeface="Arial" panose="020B0604020202020204" pitchFamily="34" charset="0"/>
                        </a:rPr>
                        <a:t>Learning and Other Cognitive Disabilities</a:t>
                      </a:r>
                    </a:p>
                    <a:p>
                      <a:endParaRPr lang="en-US" sz="1000" dirty="0">
                        <a:latin typeface="Arial" panose="020B0604020202020204" pitchFamily="34" charset="0"/>
                        <a:cs typeface="Arial" panose="020B0604020202020204" pitchFamily="34" charset="0"/>
                      </a:endParaRPr>
                    </a:p>
                    <a:p>
                      <a:pPr marL="0" indent="0" algn="ctr">
                        <a:buFont typeface="Arial" panose="020B0604020202020204" pitchFamily="34" charset="0"/>
                        <a:buNone/>
                      </a:pPr>
                      <a:endParaRPr lang="en-US" sz="1200" dirty="0">
                        <a:solidFill>
                          <a:schemeClr val="tx1"/>
                        </a:solidFill>
                        <a:latin typeface="Arial" panose="020B0604020202020204" pitchFamily="34" charset="0"/>
                        <a:cs typeface="Arial" panose="020B0604020202020204" pitchFamily="34" charset="0"/>
                      </a:endParaRPr>
                    </a:p>
                    <a:p>
                      <a:pPr marL="0" indent="0" algn="ctr">
                        <a:buFont typeface="Arial" panose="020B0604020202020204" pitchFamily="34" charset="0"/>
                        <a:buNone/>
                      </a:pPr>
                      <a:r>
                        <a:rPr lang="en-US" sz="1200" dirty="0">
                          <a:solidFill>
                            <a:schemeClr val="tx1"/>
                          </a:solidFill>
                          <a:latin typeface="Arial" panose="020B0604020202020204" pitchFamily="34" charset="0"/>
                          <a:cs typeface="Arial" panose="020B0604020202020204" pitchFamily="34" charset="0"/>
                        </a:rPr>
                        <a:t>Documentation within the last 5 years</a:t>
                      </a:r>
                    </a:p>
                  </a:txBody>
                  <a:tcPr marL="68580" marR="68580" marT="34290" marB="34290"/>
                </a:tc>
                <a:tc>
                  <a:txBody>
                    <a:bodyPr/>
                    <a:lstStyle/>
                    <a:p>
                      <a:pPr algn="ctr"/>
                      <a:r>
                        <a:rPr lang="en-US" sz="1400" dirty="0">
                          <a:latin typeface="Arial" panose="020B0604020202020204" pitchFamily="34" charset="0"/>
                          <a:cs typeface="Arial" panose="020B0604020202020204" pitchFamily="34" charset="0"/>
                        </a:rPr>
                        <a:t>Attention Deficit Hyperactivity Disorder</a:t>
                      </a:r>
                    </a:p>
                    <a:p>
                      <a:endParaRPr lang="en-US" sz="1000" dirty="0">
                        <a:latin typeface="Arial" panose="020B0604020202020204" pitchFamily="34" charset="0"/>
                        <a:cs typeface="Arial" panose="020B0604020202020204" pitchFamily="34" charset="0"/>
                      </a:endParaRPr>
                    </a:p>
                    <a:p>
                      <a:pPr marL="0" indent="0" algn="ctr">
                        <a:buFont typeface="Arial" panose="020B0604020202020204" pitchFamily="34" charset="0"/>
                        <a:buNone/>
                      </a:pPr>
                      <a:endParaRPr lang="en-US" sz="1200" dirty="0">
                        <a:solidFill>
                          <a:schemeClr val="tx1"/>
                        </a:solidFill>
                        <a:latin typeface="Arial" panose="020B0604020202020204" pitchFamily="34" charset="0"/>
                        <a:cs typeface="Arial" panose="020B0604020202020204" pitchFamily="34" charset="0"/>
                      </a:endParaRPr>
                    </a:p>
                    <a:p>
                      <a:pPr marL="0" indent="0" algn="ctr">
                        <a:buFont typeface="Arial" panose="020B0604020202020204" pitchFamily="34" charset="0"/>
                        <a:buNone/>
                      </a:pPr>
                      <a:r>
                        <a:rPr lang="en-US" sz="1200" dirty="0">
                          <a:solidFill>
                            <a:schemeClr val="tx1"/>
                          </a:solidFill>
                          <a:latin typeface="Arial" panose="020B0604020202020204" pitchFamily="34" charset="0"/>
                          <a:cs typeface="Arial" panose="020B0604020202020204" pitchFamily="34" charset="0"/>
                        </a:rPr>
                        <a:t>Documentation within the last 5 years</a:t>
                      </a:r>
                    </a:p>
                  </a:txBody>
                  <a:tcPr marL="68580" marR="68580" marT="34290" marB="34290"/>
                </a:tc>
                <a:tc>
                  <a:txBody>
                    <a:bodyPr/>
                    <a:lstStyle/>
                    <a:p>
                      <a:pPr algn="ctr"/>
                      <a:r>
                        <a:rPr lang="en-US" sz="1400" dirty="0">
                          <a:latin typeface="Arial" panose="020B0604020202020204" pitchFamily="34" charset="0"/>
                          <a:cs typeface="Arial" panose="020B0604020202020204" pitchFamily="34" charset="0"/>
                        </a:rPr>
                        <a:t>Psychological and Psychiatric Disorders</a:t>
                      </a:r>
                    </a:p>
                    <a:p>
                      <a:endParaRPr lang="en-US" sz="1000"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tx1"/>
                        </a:solidFill>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tx1"/>
                          </a:solidFill>
                          <a:latin typeface="Arial" panose="020B0604020202020204" pitchFamily="34" charset="0"/>
                          <a:cs typeface="Arial" panose="020B0604020202020204" pitchFamily="34" charset="0"/>
                        </a:rPr>
                        <a:t>Documentation within the last 1 year</a:t>
                      </a:r>
                    </a:p>
                    <a:p>
                      <a:endParaRPr lang="en-US" sz="1000" dirty="0">
                        <a:latin typeface="Arial" panose="020B0604020202020204" pitchFamily="34" charset="0"/>
                        <a:cs typeface="Arial" panose="020B0604020202020204" pitchFamily="34" charset="0"/>
                      </a:endParaRPr>
                    </a:p>
                  </a:txBody>
                  <a:tcPr marL="68580" marR="68580" marT="34290" marB="34290"/>
                </a:tc>
                <a:tc>
                  <a:txBody>
                    <a:bodyPr/>
                    <a:lstStyle/>
                    <a:p>
                      <a:pPr algn="ctr"/>
                      <a:r>
                        <a:rPr lang="en-US" sz="1400" dirty="0">
                          <a:latin typeface="Arial" panose="020B0604020202020204" pitchFamily="34" charset="0"/>
                          <a:cs typeface="Arial" panose="020B0604020202020204" pitchFamily="34" charset="0"/>
                        </a:rPr>
                        <a:t>Physical Disorders and Chronic Health Conditions</a:t>
                      </a:r>
                    </a:p>
                    <a:p>
                      <a:endParaRPr lang="en-US" sz="1000" dirty="0">
                        <a:latin typeface="Arial" panose="020B0604020202020204" pitchFamily="34" charset="0"/>
                        <a:cs typeface="Arial" panose="020B0604020202020204" pitchFamily="34" charset="0"/>
                      </a:endParaRPr>
                    </a:p>
                    <a:p>
                      <a:pPr marL="0" marR="0" lvl="0" indent="0" algn="ctr" defTabSz="685766"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dirty="0">
                          <a:solidFill>
                            <a:schemeClr val="tx1"/>
                          </a:solidFill>
                          <a:latin typeface="Arial" panose="020B0604020202020204" pitchFamily="34" charset="0"/>
                          <a:cs typeface="Arial" panose="020B0604020202020204" pitchFamily="34" charset="0"/>
                        </a:rPr>
                        <a:t>Documentation within the last 1 year</a:t>
                      </a:r>
                    </a:p>
                    <a:p>
                      <a:endParaRPr lang="en-US" sz="1000" dirty="0">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3087722303"/>
                  </a:ext>
                </a:extLst>
              </a:tr>
            </a:tbl>
          </a:graphicData>
        </a:graphic>
      </p:graphicFrame>
      <p:pic>
        <p:nvPicPr>
          <p:cNvPr id="18" name="Picture 17">
            <a:extLst>
              <a:ext uri="{FF2B5EF4-FFF2-40B4-BE49-F238E27FC236}">
                <a16:creationId xmlns:a16="http://schemas.microsoft.com/office/drawing/2014/main" id="{2463E014-CEEA-4A48-A7CF-1ACD68538152}"/>
              </a:ext>
            </a:extLst>
          </p:cNvPr>
          <p:cNvPicPr>
            <a:picLocks noChangeAspect="1"/>
          </p:cNvPicPr>
          <p:nvPr/>
        </p:nvPicPr>
        <p:blipFill>
          <a:blip r:embed="rId5"/>
          <a:stretch>
            <a:fillRect/>
          </a:stretch>
        </p:blipFill>
        <p:spPr>
          <a:xfrm>
            <a:off x="6147142" y="2287142"/>
            <a:ext cx="1411448" cy="9693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1" name="Picture 20">
            <a:extLst>
              <a:ext uri="{FF2B5EF4-FFF2-40B4-BE49-F238E27FC236}">
                <a16:creationId xmlns:a16="http://schemas.microsoft.com/office/drawing/2014/main" id="{EEE7278F-B895-4C64-9A45-67ED3911395C}"/>
              </a:ext>
            </a:extLst>
          </p:cNvPr>
          <p:cNvPicPr>
            <a:picLocks noChangeAspect="1"/>
          </p:cNvPicPr>
          <p:nvPr/>
        </p:nvPicPr>
        <p:blipFill>
          <a:blip r:embed="rId5"/>
          <a:stretch>
            <a:fillRect/>
          </a:stretch>
        </p:blipFill>
        <p:spPr>
          <a:xfrm>
            <a:off x="4393429" y="2280271"/>
            <a:ext cx="1411448" cy="9693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Picture 21">
            <a:extLst>
              <a:ext uri="{FF2B5EF4-FFF2-40B4-BE49-F238E27FC236}">
                <a16:creationId xmlns:a16="http://schemas.microsoft.com/office/drawing/2014/main" id="{005B712D-01F0-49E9-A814-D129FEA276BE}"/>
              </a:ext>
            </a:extLst>
          </p:cNvPr>
          <p:cNvPicPr>
            <a:picLocks noChangeAspect="1"/>
          </p:cNvPicPr>
          <p:nvPr/>
        </p:nvPicPr>
        <p:blipFill>
          <a:blip r:embed="rId5"/>
          <a:stretch>
            <a:fillRect/>
          </a:stretch>
        </p:blipFill>
        <p:spPr>
          <a:xfrm>
            <a:off x="2632096" y="2287142"/>
            <a:ext cx="1346599" cy="9248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Picture 22">
            <a:extLst>
              <a:ext uri="{FF2B5EF4-FFF2-40B4-BE49-F238E27FC236}">
                <a16:creationId xmlns:a16="http://schemas.microsoft.com/office/drawing/2014/main" id="{DFE011FE-B678-477F-8219-BF15E784C4CF}"/>
              </a:ext>
            </a:extLst>
          </p:cNvPr>
          <p:cNvPicPr>
            <a:picLocks noChangeAspect="1"/>
          </p:cNvPicPr>
          <p:nvPr/>
        </p:nvPicPr>
        <p:blipFill>
          <a:blip r:embed="rId5"/>
          <a:stretch>
            <a:fillRect/>
          </a:stretch>
        </p:blipFill>
        <p:spPr>
          <a:xfrm>
            <a:off x="8097903" y="2263948"/>
            <a:ext cx="1411448" cy="9693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1" name="Graphic 30" descr="Eye outline">
            <a:extLst>
              <a:ext uri="{FF2B5EF4-FFF2-40B4-BE49-F238E27FC236}">
                <a16:creationId xmlns:a16="http://schemas.microsoft.com/office/drawing/2014/main" id="{9D77382A-5E69-4C00-B2A0-C3D49B2AA4D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56253" y="2440285"/>
            <a:ext cx="685800" cy="685800"/>
          </a:xfrm>
          <a:prstGeom prst="rect">
            <a:avLst/>
          </a:prstGeom>
        </p:spPr>
      </p:pic>
      <p:pic>
        <p:nvPicPr>
          <p:cNvPr id="5" name="Graphic 4" descr="Head with gears outline">
            <a:extLst>
              <a:ext uri="{FF2B5EF4-FFF2-40B4-BE49-F238E27FC236}">
                <a16:creationId xmlns:a16="http://schemas.microsoft.com/office/drawing/2014/main" id="{7A8FAAB2-9648-4F66-97BE-831C982450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23940" y="2400300"/>
            <a:ext cx="685800" cy="685800"/>
          </a:xfrm>
          <a:prstGeom prst="rect">
            <a:avLst/>
          </a:prstGeom>
        </p:spPr>
      </p:pic>
      <p:pic>
        <p:nvPicPr>
          <p:cNvPr id="7" name="Graphic 6" descr="Route (Two Pins With A Path) outline">
            <a:extLst>
              <a:ext uri="{FF2B5EF4-FFF2-40B4-BE49-F238E27FC236}">
                <a16:creationId xmlns:a16="http://schemas.microsoft.com/office/drawing/2014/main" id="{0A55DC6E-EBE8-4B06-AC1C-CFB57719B59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57141" y="2389979"/>
            <a:ext cx="685800" cy="685800"/>
          </a:xfrm>
          <a:prstGeom prst="rect">
            <a:avLst/>
          </a:prstGeom>
        </p:spPr>
      </p:pic>
    </p:spTree>
    <p:extLst>
      <p:ext uri="{BB962C8B-B14F-4D97-AF65-F5344CB8AC3E}">
        <p14:creationId xmlns:p14="http://schemas.microsoft.com/office/powerpoint/2010/main" val="36140122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p:txBody>
          <a:bodyPr>
            <a:normAutofit/>
          </a:bodyPr>
          <a:lstStyle/>
          <a:p>
            <a:r>
              <a:rPr lang="en-US" dirty="0">
                <a:solidFill>
                  <a:srgbClr val="014B64"/>
                </a:solidFill>
              </a:rPr>
              <a:t>Important Reminder</a:t>
            </a:r>
          </a:p>
        </p:txBody>
      </p:sp>
      <p:sp>
        <p:nvSpPr>
          <p:cNvPr id="9" name="Content Placeholder 8">
            <a:extLst>
              <a:ext uri="{FF2B5EF4-FFF2-40B4-BE49-F238E27FC236}">
                <a16:creationId xmlns:a16="http://schemas.microsoft.com/office/drawing/2014/main" id="{7EDB3C08-581E-CB4A-9812-322D09A22E04}"/>
              </a:ext>
            </a:extLst>
          </p:cNvPr>
          <p:cNvSpPr>
            <a:spLocks noGrp="1"/>
          </p:cNvSpPr>
          <p:nvPr>
            <p:ph idx="1"/>
          </p:nvPr>
        </p:nvSpPr>
        <p:spPr>
          <a:xfrm>
            <a:off x="1825083" y="2452637"/>
            <a:ext cx="8513956" cy="2810066"/>
          </a:xfrm>
        </p:spPr>
        <p:txBody>
          <a:bodyPr>
            <a:normAutofit/>
          </a:bodyPr>
          <a:lstStyle/>
          <a:p>
            <a:pPr marL="0" indent="0">
              <a:buNone/>
            </a:pPr>
            <a:r>
              <a:rPr lang="en-US" sz="3000" dirty="0"/>
              <a:t>Effective August 1, 2023, accommodation approvals are valid for 2 years.</a:t>
            </a:r>
          </a:p>
          <a:p>
            <a:pPr marL="0" indent="0">
              <a:buNone/>
            </a:pPr>
            <a:r>
              <a:rPr lang="en-US" sz="3000" dirty="0"/>
              <a:t>(some exceptions apply)</a:t>
            </a: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28</a:t>
            </a:fld>
            <a:endParaRPr lang="en-US" dirty="0"/>
          </a:p>
        </p:txBody>
      </p:sp>
      <p:pic>
        <p:nvPicPr>
          <p:cNvPr id="4" name="Picture 3" descr="A green circle with leaves on it&#10;&#10;Description automatically generated">
            <a:extLst>
              <a:ext uri="{FF2B5EF4-FFF2-40B4-BE49-F238E27FC236}">
                <a16:creationId xmlns:a16="http://schemas.microsoft.com/office/drawing/2014/main" id="{7B1493D2-1636-D09D-9EF5-6B3E7E64FD09}"/>
              </a:ext>
            </a:extLst>
          </p:cNvPr>
          <p:cNvPicPr>
            <a:picLocks noChangeAspect="1"/>
          </p:cNvPicPr>
          <p:nvPr/>
        </p:nvPicPr>
        <p:blipFill>
          <a:blip r:embed="rId2"/>
          <a:stretch>
            <a:fillRect/>
          </a:stretch>
        </p:blipFill>
        <p:spPr>
          <a:xfrm>
            <a:off x="8414962" y="3191235"/>
            <a:ext cx="1767690" cy="1767690"/>
          </a:xfrm>
          <a:prstGeom prst="rect">
            <a:avLst/>
          </a:prstGeom>
        </p:spPr>
      </p:pic>
    </p:spTree>
    <p:extLst>
      <p:ext uri="{BB962C8B-B14F-4D97-AF65-F5344CB8AC3E}">
        <p14:creationId xmlns:p14="http://schemas.microsoft.com/office/powerpoint/2010/main" val="16500909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ED474-DE9A-4A70-A930-225BBFBE4CAE}"/>
              </a:ext>
            </a:extLst>
          </p:cNvPr>
          <p:cNvSpPr>
            <a:spLocks noGrp="1"/>
          </p:cNvSpPr>
          <p:nvPr>
            <p:ph type="title"/>
          </p:nvPr>
        </p:nvSpPr>
        <p:spPr/>
        <p:txBody>
          <a:bodyPr/>
          <a:lstStyle/>
          <a:p>
            <a:r>
              <a:rPr lang="en-US" dirty="0">
                <a:solidFill>
                  <a:srgbClr val="014B64"/>
                </a:solidFill>
              </a:rPr>
              <a:t>What is NOT considered a disability? </a:t>
            </a:r>
          </a:p>
        </p:txBody>
      </p:sp>
      <p:sp>
        <p:nvSpPr>
          <p:cNvPr id="3" name="Content Placeholder 2">
            <a:extLst>
              <a:ext uri="{FF2B5EF4-FFF2-40B4-BE49-F238E27FC236}">
                <a16:creationId xmlns:a16="http://schemas.microsoft.com/office/drawing/2014/main" id="{6F3E1475-AAAD-487D-B1A3-B279D43DC270}"/>
              </a:ext>
            </a:extLst>
          </p:cNvPr>
          <p:cNvSpPr>
            <a:spLocks noGrp="1"/>
          </p:cNvSpPr>
          <p:nvPr>
            <p:ph idx="1"/>
          </p:nvPr>
        </p:nvSpPr>
        <p:spPr/>
        <p:txBody>
          <a:bodyPr/>
          <a:lstStyle/>
          <a:p>
            <a:r>
              <a:rPr lang="en-US" dirty="0"/>
              <a:t>ESL (English as Second Language)</a:t>
            </a:r>
          </a:p>
        </p:txBody>
      </p:sp>
      <p:sp>
        <p:nvSpPr>
          <p:cNvPr id="4" name="Slide Number Placeholder 3">
            <a:extLst>
              <a:ext uri="{FF2B5EF4-FFF2-40B4-BE49-F238E27FC236}">
                <a16:creationId xmlns:a16="http://schemas.microsoft.com/office/drawing/2014/main" id="{00FB38E3-70BD-4239-BA06-467D57A515C3}"/>
              </a:ext>
            </a:extLst>
          </p:cNvPr>
          <p:cNvSpPr>
            <a:spLocks noGrp="1"/>
          </p:cNvSpPr>
          <p:nvPr>
            <p:ph type="sldNum" sz="quarter" idx="12"/>
          </p:nvPr>
        </p:nvSpPr>
        <p:spPr/>
        <p:txBody>
          <a:bodyPr/>
          <a:lstStyle/>
          <a:p>
            <a:fld id="{BAE26A2A-DE5F-EA41-900F-AB5C4F1D9848}" type="slidenum">
              <a:rPr lang="en-US" smtClean="0"/>
              <a:t>29</a:t>
            </a:fld>
            <a:endParaRPr lang="en-US"/>
          </a:p>
        </p:txBody>
      </p:sp>
      <p:sp>
        <p:nvSpPr>
          <p:cNvPr id="6" name="Content Placeholder 5">
            <a:extLst>
              <a:ext uri="{FF2B5EF4-FFF2-40B4-BE49-F238E27FC236}">
                <a16:creationId xmlns:a16="http://schemas.microsoft.com/office/drawing/2014/main" id="{D87FCB5E-9488-467A-BC37-833158E4D37E}"/>
              </a:ext>
            </a:extLst>
          </p:cNvPr>
          <p:cNvSpPr>
            <a:spLocks noGrp="1"/>
          </p:cNvSpPr>
          <p:nvPr>
            <p:ph idx="14"/>
          </p:nvPr>
        </p:nvSpPr>
        <p:spPr/>
        <p:txBody>
          <a:bodyPr/>
          <a:lstStyle/>
          <a:p>
            <a:r>
              <a:rPr lang="en-US" dirty="0"/>
              <a:t>“Slow Learner”</a:t>
            </a:r>
          </a:p>
        </p:txBody>
      </p:sp>
      <p:sp>
        <p:nvSpPr>
          <p:cNvPr id="8" name="Content Placeholder 7">
            <a:extLst>
              <a:ext uri="{FF2B5EF4-FFF2-40B4-BE49-F238E27FC236}">
                <a16:creationId xmlns:a16="http://schemas.microsoft.com/office/drawing/2014/main" id="{B7DB58E7-3604-418F-B2EC-D2B6AD9D8CB1}"/>
              </a:ext>
            </a:extLst>
          </p:cNvPr>
          <p:cNvSpPr>
            <a:spLocks noGrp="1"/>
          </p:cNvSpPr>
          <p:nvPr>
            <p:ph idx="16"/>
          </p:nvPr>
        </p:nvSpPr>
        <p:spPr/>
        <p:txBody>
          <a:bodyPr/>
          <a:lstStyle/>
          <a:p>
            <a:r>
              <a:rPr lang="en-US" dirty="0"/>
              <a:t>Active substance abuser</a:t>
            </a:r>
          </a:p>
        </p:txBody>
      </p:sp>
      <p:sp>
        <p:nvSpPr>
          <p:cNvPr id="10" name="Content Placeholder 9">
            <a:extLst>
              <a:ext uri="{FF2B5EF4-FFF2-40B4-BE49-F238E27FC236}">
                <a16:creationId xmlns:a16="http://schemas.microsoft.com/office/drawing/2014/main" id="{FB8838DE-99DB-4C50-BDED-D7482D6DC5D0}"/>
              </a:ext>
            </a:extLst>
          </p:cNvPr>
          <p:cNvSpPr>
            <a:spLocks noGrp="1"/>
          </p:cNvSpPr>
          <p:nvPr>
            <p:ph idx="18"/>
          </p:nvPr>
        </p:nvSpPr>
        <p:spPr>
          <a:xfrm>
            <a:off x="626416" y="4297676"/>
            <a:ext cx="3544025" cy="1874524"/>
          </a:xfrm>
        </p:spPr>
        <p:txBody>
          <a:bodyPr/>
          <a:lstStyle/>
          <a:p>
            <a:r>
              <a:rPr lang="en-US" dirty="0"/>
              <a:t>Test Anxiety</a:t>
            </a:r>
          </a:p>
        </p:txBody>
      </p:sp>
      <p:sp>
        <p:nvSpPr>
          <p:cNvPr id="12" name="Content Placeholder 11">
            <a:extLst>
              <a:ext uri="{FF2B5EF4-FFF2-40B4-BE49-F238E27FC236}">
                <a16:creationId xmlns:a16="http://schemas.microsoft.com/office/drawing/2014/main" id="{C6CCF526-EDEB-464D-93D1-FC215DABAAC1}"/>
              </a:ext>
            </a:extLst>
          </p:cNvPr>
          <p:cNvSpPr>
            <a:spLocks noGrp="1"/>
          </p:cNvSpPr>
          <p:nvPr>
            <p:ph idx="20"/>
          </p:nvPr>
        </p:nvSpPr>
        <p:spPr>
          <a:xfrm>
            <a:off x="8209359" y="4423756"/>
            <a:ext cx="3544027" cy="1748443"/>
          </a:xfrm>
        </p:spPr>
        <p:txBody>
          <a:bodyPr>
            <a:normAutofit/>
          </a:bodyPr>
          <a:lstStyle/>
          <a:p>
            <a:r>
              <a:rPr lang="en-US" dirty="0"/>
              <a:t>Homemade diagnoses</a:t>
            </a:r>
          </a:p>
        </p:txBody>
      </p:sp>
      <p:pic>
        <p:nvPicPr>
          <p:cNvPr id="25" name="Content Placeholder 24" descr="Slippery Road outline">
            <a:extLst>
              <a:ext uri="{FF2B5EF4-FFF2-40B4-BE49-F238E27FC236}">
                <a16:creationId xmlns:a16="http://schemas.microsoft.com/office/drawing/2014/main" id="{A3968441-EC99-4C42-A54B-1774C0F98A5E}"/>
              </a:ext>
            </a:extLst>
          </p:cNvPr>
          <p:cNvPicPr>
            <a:picLocks noGrp="1" noChangeAspect="1"/>
          </p:cNvPicPr>
          <p:nvPr>
            <p:ph idx="22"/>
          </p:nvPr>
        </p:nvPicPr>
        <p:blipFill>
          <a:blip>
            <a:extLst>
              <a:ext uri="{96DAC541-7B7A-43D3-8B79-37D633B846F1}">
                <asvg:svgBlip xmlns:asvg="http://schemas.microsoft.com/office/drawing/2016/SVG/main" r:embed="rId2"/>
              </a:ext>
            </a:extLst>
          </a:blip>
          <a:stretch>
            <a:fillRect/>
          </a:stretch>
        </p:blipFill>
        <p:spPr>
          <a:xfrm>
            <a:off x="5352214" y="4545391"/>
            <a:ext cx="1487572" cy="1487572"/>
          </a:xfrm>
        </p:spPr>
      </p:pic>
    </p:spTree>
    <p:extLst>
      <p:ext uri="{BB962C8B-B14F-4D97-AF65-F5344CB8AC3E}">
        <p14:creationId xmlns:p14="http://schemas.microsoft.com/office/powerpoint/2010/main" val="3595452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20B89E2-C4E2-4763-9970-A7196DD55FE9}"/>
              </a:ext>
            </a:extLst>
          </p:cNvPr>
          <p:cNvSpPr>
            <a:spLocks noGrp="1"/>
          </p:cNvSpPr>
          <p:nvPr>
            <p:ph sz="half" idx="13"/>
          </p:nvPr>
        </p:nvSpPr>
        <p:spPr>
          <a:xfrm>
            <a:off x="6295124" y="2005490"/>
            <a:ext cx="5098300" cy="3915376"/>
          </a:xfrm>
          <a:ln w="3175"/>
        </p:spPr>
        <p:txBody>
          <a:bodyPr vert="horz" lIns="91440" tIns="91440" rIns="91440" bIns="91440" rtlCol="0">
            <a:noAutofit/>
          </a:bodyPr>
          <a:lstStyle/>
          <a:p>
            <a:pPr marL="0" indent="0">
              <a:spcBef>
                <a:spcPts val="600"/>
              </a:spcBef>
              <a:buNone/>
            </a:pPr>
            <a:r>
              <a:rPr lang="en-US" sz="2400" dirty="0"/>
              <a:t>Testing in the correctional environment is delivered at U.S. correctional facilities only. </a:t>
            </a:r>
          </a:p>
          <a:p>
            <a:pPr marL="0" indent="0">
              <a:spcBef>
                <a:spcPts val="600"/>
              </a:spcBef>
              <a:buNone/>
            </a:pPr>
            <a:endParaRPr lang="en-US" sz="2000" dirty="0"/>
          </a:p>
          <a:p>
            <a:pPr marL="0" indent="0">
              <a:spcBef>
                <a:spcPts val="600"/>
              </a:spcBef>
              <a:buNone/>
            </a:pPr>
            <a:endParaRPr lang="en-US" dirty="0"/>
          </a:p>
        </p:txBody>
      </p:sp>
      <p:sp>
        <p:nvSpPr>
          <p:cNvPr id="5" name="Title 4">
            <a:extLst>
              <a:ext uri="{FF2B5EF4-FFF2-40B4-BE49-F238E27FC236}">
                <a16:creationId xmlns:a16="http://schemas.microsoft.com/office/drawing/2014/main" id="{EBE105A8-E7E2-4C34-A83B-61927C1A62FF}"/>
              </a:ext>
            </a:extLst>
          </p:cNvPr>
          <p:cNvSpPr>
            <a:spLocks noGrp="1"/>
          </p:cNvSpPr>
          <p:nvPr>
            <p:ph type="title"/>
          </p:nvPr>
        </p:nvSpPr>
        <p:spPr>
          <a:xfrm>
            <a:off x="634224" y="525109"/>
            <a:ext cx="11262732" cy="1165587"/>
          </a:xfrm>
        </p:spPr>
        <p:txBody>
          <a:bodyPr/>
          <a:lstStyle/>
          <a:p>
            <a:r>
              <a:rPr lang="en-GB" dirty="0">
                <a:solidFill>
                  <a:srgbClr val="014B64"/>
                </a:solidFill>
              </a:rPr>
              <a:t>GED Testing Service National News </a:t>
            </a:r>
            <a:endParaRPr lang="en-US" dirty="0">
              <a:solidFill>
                <a:srgbClr val="014B64"/>
              </a:solidFill>
            </a:endParaRPr>
          </a:p>
        </p:txBody>
      </p:sp>
      <p:sp>
        <p:nvSpPr>
          <p:cNvPr id="4" name="Slide Number Placeholder 3">
            <a:extLst>
              <a:ext uri="{FF2B5EF4-FFF2-40B4-BE49-F238E27FC236}">
                <a16:creationId xmlns:a16="http://schemas.microsoft.com/office/drawing/2014/main" id="{637515A7-D446-456A-9C1E-B253C56B9A57}"/>
              </a:ext>
            </a:extLst>
          </p:cNvPr>
          <p:cNvSpPr>
            <a:spLocks noGrp="1"/>
          </p:cNvSpPr>
          <p:nvPr>
            <p:ph type="sldNum" sz="quarter" idx="12"/>
          </p:nvPr>
        </p:nvSpPr>
        <p:spPr/>
        <p:txBody>
          <a:bodyPr/>
          <a:lstStyle/>
          <a:p>
            <a:fld id="{BAE26A2A-DE5F-EA41-900F-AB5C4F1D9848}" type="slidenum">
              <a:rPr lang="en-US" smtClean="0"/>
              <a:pPr/>
              <a:t>3</a:t>
            </a:fld>
            <a:endParaRPr lang="en-US"/>
          </a:p>
        </p:txBody>
      </p:sp>
      <p:sp>
        <p:nvSpPr>
          <p:cNvPr id="9" name="Content Placeholder 6">
            <a:extLst>
              <a:ext uri="{FF2B5EF4-FFF2-40B4-BE49-F238E27FC236}">
                <a16:creationId xmlns:a16="http://schemas.microsoft.com/office/drawing/2014/main" id="{3862A2A8-BAF9-41D8-96CB-0D19443D6E37}"/>
              </a:ext>
            </a:extLst>
          </p:cNvPr>
          <p:cNvSpPr txBox="1">
            <a:spLocks/>
          </p:cNvSpPr>
          <p:nvPr/>
        </p:nvSpPr>
        <p:spPr>
          <a:xfrm>
            <a:off x="634224" y="2042066"/>
            <a:ext cx="5172215" cy="3915376"/>
          </a:xfrm>
          <a:prstGeom prst="rect">
            <a:avLst/>
          </a:prstGeom>
          <a:noFill/>
          <a:ln w="3175">
            <a:solidFill>
              <a:schemeClr val="accent1">
                <a:shade val="50000"/>
              </a:schemeClr>
            </a:solidFill>
          </a:ln>
        </p:spPr>
        <p:txBody>
          <a:bodyPr spcFirstLastPara="1" wrap="square" lIns="91440" tIns="91440" rIns="91440" bIns="91440" anchor="t" anchorCtr="0">
            <a:noAutofit/>
          </a:bodyPr>
          <a:lstStyle>
            <a:defPPr marR="0" lvl="0" algn="l" rtl="0">
              <a:lnSpc>
                <a:spcPct val="100000"/>
              </a:lnSpc>
              <a:spcBef>
                <a:spcPts val="0"/>
              </a:spcBef>
              <a:spcAft>
                <a:spcPts val="0"/>
              </a:spcAft>
            </a:defPPr>
            <a:lvl1pPr marL="457200" marR="0" lvl="0" indent="-385762" algn="l" rtl="0">
              <a:lnSpc>
                <a:spcPct val="90000"/>
              </a:lnSpc>
              <a:spcBef>
                <a:spcPts val="750"/>
              </a:spcBef>
              <a:spcAft>
                <a:spcPts val="0"/>
              </a:spcAft>
              <a:buClr>
                <a:srgbClr val="AEABAB"/>
              </a:buClr>
              <a:buSzPts val="2475"/>
              <a:buFont typeface="Arial"/>
              <a:buChar char="•"/>
              <a:defRPr sz="1950" b="0" i="0" u="none" strike="noStrike" cap="none">
                <a:solidFill>
                  <a:schemeClr val="dk1"/>
                </a:solidFill>
                <a:latin typeface="Arial"/>
                <a:ea typeface="Arial"/>
                <a:cs typeface="Arial"/>
                <a:sym typeface="Arial"/>
              </a:defRPr>
            </a:lvl1pPr>
            <a:lvl2pPr marL="914400" marR="0" lvl="1" indent="-364807" algn="l" rtl="0">
              <a:lnSpc>
                <a:spcPct val="90000"/>
              </a:lnSpc>
              <a:spcBef>
                <a:spcPts val="375"/>
              </a:spcBef>
              <a:spcAft>
                <a:spcPts val="0"/>
              </a:spcAft>
              <a:buClr>
                <a:srgbClr val="AEABAB"/>
              </a:buClr>
              <a:buSzPts val="2145"/>
              <a:buFont typeface="Arial"/>
              <a:buChar char="•"/>
              <a:defRPr sz="1800" b="0" i="0" u="none" strike="noStrike" cap="none">
                <a:solidFill>
                  <a:schemeClr val="dk1"/>
                </a:solidFill>
                <a:latin typeface="Arial"/>
                <a:ea typeface="Arial"/>
                <a:cs typeface="Arial"/>
                <a:sym typeface="Arial"/>
              </a:defRPr>
            </a:lvl2pPr>
            <a:lvl3pPr marL="1371600" marR="0" lvl="2" indent="-343852" algn="l" rtl="0">
              <a:lnSpc>
                <a:spcPct val="90000"/>
              </a:lnSpc>
              <a:spcBef>
                <a:spcPts val="375"/>
              </a:spcBef>
              <a:spcAft>
                <a:spcPts val="0"/>
              </a:spcAft>
              <a:buClr>
                <a:srgbClr val="AEABAB"/>
              </a:buClr>
              <a:buSzPts val="1815"/>
              <a:buFont typeface="Arial"/>
              <a:buChar char="•"/>
              <a:defRPr sz="1500" b="0" i="0" u="none" strike="noStrike" cap="none">
                <a:solidFill>
                  <a:schemeClr val="dk1"/>
                </a:solidFill>
                <a:latin typeface="Arial"/>
                <a:ea typeface="Arial"/>
                <a:cs typeface="Arial"/>
                <a:sym typeface="Arial"/>
              </a:defRPr>
            </a:lvl3pPr>
            <a:lvl4pPr marL="1828800" marR="0" lvl="3" indent="-333375" algn="l" rtl="0">
              <a:lnSpc>
                <a:spcPct val="90000"/>
              </a:lnSpc>
              <a:spcBef>
                <a:spcPts val="375"/>
              </a:spcBef>
              <a:spcAft>
                <a:spcPts val="0"/>
              </a:spcAft>
              <a:buClr>
                <a:srgbClr val="AEABAB"/>
              </a:buClr>
              <a:buSzPts val="1650"/>
              <a:buFont typeface="Arial"/>
              <a:buChar char="•"/>
              <a:defRPr sz="1350" b="0" i="0" u="none" strike="noStrike" cap="none">
                <a:solidFill>
                  <a:schemeClr val="dk1"/>
                </a:solidFill>
                <a:latin typeface="Arial"/>
                <a:ea typeface="Arial"/>
                <a:cs typeface="Arial"/>
                <a:sym typeface="Arial"/>
              </a:defRPr>
            </a:lvl4pPr>
            <a:lvl5pPr marL="2286000" marR="0" lvl="4" indent="-322897" algn="l" rtl="0">
              <a:lnSpc>
                <a:spcPct val="90000"/>
              </a:lnSpc>
              <a:spcBef>
                <a:spcPts val="375"/>
              </a:spcBef>
              <a:spcAft>
                <a:spcPts val="0"/>
              </a:spcAft>
              <a:buClr>
                <a:srgbClr val="AEABAB"/>
              </a:buClr>
              <a:buSzPts val="1485"/>
              <a:buFont typeface="Arial"/>
              <a:buChar char="•"/>
              <a:defRPr sz="12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pPr marL="71438" indent="0">
              <a:spcBef>
                <a:spcPts val="600"/>
              </a:spcBef>
              <a:buNone/>
            </a:pPr>
            <a:r>
              <a:rPr lang="en-US" sz="2000" dirty="0"/>
              <a:t>The GED® test is offered in 48 U.S. states, DC and internationally. </a:t>
            </a:r>
          </a:p>
          <a:p>
            <a:pPr marL="71438" indent="0">
              <a:spcBef>
                <a:spcPts val="600"/>
              </a:spcBef>
              <a:buNone/>
            </a:pPr>
            <a:endParaRPr lang="en-US" sz="2000" dirty="0"/>
          </a:p>
          <a:p>
            <a:pPr marL="71438" indent="0">
              <a:spcBef>
                <a:spcPts val="600"/>
              </a:spcBef>
              <a:buNone/>
            </a:pPr>
            <a:r>
              <a:rPr lang="en-US" sz="2000" dirty="0"/>
              <a:t>350,000 students worldwide took a GED test in 2025. </a:t>
            </a:r>
          </a:p>
          <a:p>
            <a:pPr>
              <a:spcBef>
                <a:spcPts val="600"/>
              </a:spcBef>
            </a:pPr>
            <a:r>
              <a:rPr lang="en-US" sz="2000" dirty="0"/>
              <a:t>92% were U.S. students </a:t>
            </a:r>
          </a:p>
          <a:p>
            <a:pPr>
              <a:spcBef>
                <a:spcPts val="600"/>
              </a:spcBef>
            </a:pPr>
            <a:r>
              <a:rPr lang="en-US" sz="2000" dirty="0"/>
              <a:t>18% of GED tests delivered in the U.S. occurred at correctional facilities. </a:t>
            </a:r>
          </a:p>
          <a:p>
            <a:pPr marL="71438" indent="0">
              <a:spcBef>
                <a:spcPts val="600"/>
              </a:spcBef>
              <a:buNone/>
            </a:pPr>
            <a:endParaRPr lang="en-US" dirty="0"/>
          </a:p>
          <a:p>
            <a:pPr marL="71438" indent="0">
              <a:spcBef>
                <a:spcPts val="600"/>
              </a:spcBef>
              <a:buNone/>
            </a:pPr>
            <a:r>
              <a:rPr lang="en-US" dirty="0"/>
              <a:t>	 </a:t>
            </a:r>
          </a:p>
          <a:p>
            <a:pPr>
              <a:lnSpc>
                <a:spcPct val="110000"/>
              </a:lnSpc>
              <a:spcBef>
                <a:spcPts val="0"/>
              </a:spcBef>
            </a:pPr>
            <a:endParaRPr lang="en-US" dirty="0"/>
          </a:p>
          <a:p>
            <a:pPr>
              <a:lnSpc>
                <a:spcPct val="110000"/>
              </a:lnSpc>
              <a:spcBef>
                <a:spcPts val="0"/>
              </a:spcBef>
            </a:pPr>
            <a:endParaRPr lang="en-US" dirty="0"/>
          </a:p>
        </p:txBody>
      </p:sp>
      <p:sp>
        <p:nvSpPr>
          <p:cNvPr id="6" name="TextBox 5">
            <a:extLst>
              <a:ext uri="{FF2B5EF4-FFF2-40B4-BE49-F238E27FC236}">
                <a16:creationId xmlns:a16="http://schemas.microsoft.com/office/drawing/2014/main" id="{71B828AA-E85B-4F8C-9559-B3D0FC67F2A1}"/>
              </a:ext>
            </a:extLst>
          </p:cNvPr>
          <p:cNvSpPr txBox="1"/>
          <p:nvPr/>
        </p:nvSpPr>
        <p:spPr>
          <a:xfrm>
            <a:off x="1981200" y="6177884"/>
            <a:ext cx="8229601" cy="438582"/>
          </a:xfrm>
          <a:prstGeom prst="rect">
            <a:avLst/>
          </a:prstGeom>
          <a:noFill/>
        </p:spPr>
        <p:txBody>
          <a:bodyPr wrap="square">
            <a:spAutoFit/>
          </a:bodyPr>
          <a:lstStyle/>
          <a:p>
            <a:pPr algn="ctr"/>
            <a:r>
              <a:rPr lang="en-US" sz="2250" dirty="0">
                <a:latin typeface="Arial" panose="020B0604020202020204" pitchFamily="34" charset="0"/>
                <a:cs typeface="Arial" panose="020B0604020202020204" pitchFamily="34" charset="0"/>
              </a:rPr>
              <a:t>Learn more at </a:t>
            </a:r>
            <a:r>
              <a:rPr lang="en-US" sz="2250" dirty="0">
                <a:solidFill>
                  <a:schemeClr val="accent1"/>
                </a:solidFill>
                <a:latin typeface="Arial" panose="020B0604020202020204" pitchFamily="34" charset="0"/>
                <a:cs typeface="Arial" panose="020B0604020202020204" pitchFamily="34" charset="0"/>
                <a:hlinkClick r:id="rId3"/>
              </a:rPr>
              <a:t>GED.com</a:t>
            </a:r>
            <a:endParaRPr lang="en-US" sz="225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8994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8FFF80A-AA1C-C6F1-3041-D56AEF29E75A}"/>
              </a:ext>
            </a:extLst>
          </p:cNvPr>
          <p:cNvSpPr>
            <a:spLocks noGrp="1"/>
          </p:cNvSpPr>
          <p:nvPr>
            <p:ph type="title"/>
          </p:nvPr>
        </p:nvSpPr>
        <p:spPr/>
        <p:txBody>
          <a:bodyPr/>
          <a:lstStyle/>
          <a:p>
            <a:r>
              <a:rPr lang="en-US" dirty="0">
                <a:solidFill>
                  <a:srgbClr val="014B64"/>
                </a:solidFill>
              </a:rPr>
              <a:t>Requesting Accommodations</a:t>
            </a:r>
          </a:p>
        </p:txBody>
      </p:sp>
      <p:sp>
        <p:nvSpPr>
          <p:cNvPr id="11" name="Content Placeholder 10">
            <a:extLst>
              <a:ext uri="{FF2B5EF4-FFF2-40B4-BE49-F238E27FC236}">
                <a16:creationId xmlns:a16="http://schemas.microsoft.com/office/drawing/2014/main" id="{13ECE10B-A7E6-B618-96AF-CE2C66261E5A}"/>
              </a:ext>
            </a:extLst>
          </p:cNvPr>
          <p:cNvSpPr>
            <a:spLocks noGrp="1"/>
          </p:cNvSpPr>
          <p:nvPr>
            <p:ph idx="1"/>
          </p:nvPr>
        </p:nvSpPr>
        <p:spPr/>
        <p:txBody>
          <a:bodyPr/>
          <a:lstStyle/>
          <a:p>
            <a:pPr marL="0" indent="0">
              <a:buNone/>
            </a:pPr>
            <a:r>
              <a:rPr lang="en-US" sz="1800"/>
              <a:t>   Account is created for a correctional student via GED Manager™</a:t>
            </a:r>
          </a:p>
          <a:p>
            <a:pPr marL="257162" lvl="1" indent="0">
              <a:buNone/>
            </a:pPr>
            <a:r>
              <a:rPr lang="en-US" sz="1800"/>
              <a:t>  Click yes to the question about accommodations (modified testing)</a:t>
            </a:r>
          </a:p>
          <a:p>
            <a:pPr marL="257162" lvl="1" indent="0">
              <a:buNone/>
            </a:pPr>
            <a:endParaRPr lang="en-US" sz="1800"/>
          </a:p>
          <a:p>
            <a:pPr marL="257162" lvl="1" indent="0">
              <a:buNone/>
            </a:pPr>
            <a:r>
              <a:rPr lang="en-US" sz="1800"/>
              <a:t>Go to https://www.ged.com/educators-admins/test_admin/corrections/</a:t>
            </a:r>
          </a:p>
          <a:p>
            <a:pPr marL="257162" lvl="1" indent="0">
              <a:buNone/>
            </a:pPr>
            <a:r>
              <a:rPr lang="en-US" sz="1800"/>
              <a:t>	Scroll to the bottom of the page to find the Accommodation Request Forms</a:t>
            </a:r>
          </a:p>
          <a:p>
            <a:pPr marL="257162" lvl="1" indent="0">
              <a:buNone/>
            </a:pPr>
            <a:r>
              <a:rPr lang="en-US" sz="1800"/>
              <a:t>	Completed forms and documentation can be emailed</a:t>
            </a:r>
          </a:p>
          <a:p>
            <a:pPr marL="257162" lvl="1" indent="0">
              <a:buNone/>
            </a:pPr>
            <a:r>
              <a:rPr lang="en-US" sz="1800"/>
              <a:t>	</a:t>
            </a:r>
          </a:p>
          <a:p>
            <a:pPr marL="257162" lvl="1" indent="0">
              <a:buNone/>
            </a:pPr>
            <a:r>
              <a:rPr lang="en-US" sz="1800"/>
              <a:t>Contact </a:t>
            </a:r>
            <a:r>
              <a:rPr lang="en-US" sz="1800">
                <a:hlinkClick r:id="rId2"/>
              </a:rPr>
              <a:t>accommodations@ged.com</a:t>
            </a:r>
            <a:r>
              <a:rPr lang="en-US" sz="1800"/>
              <a:t> with questions/concerns</a:t>
            </a:r>
          </a:p>
          <a:p>
            <a:pPr lvl="1"/>
            <a:endParaRPr lang="en-US" sz="1800"/>
          </a:p>
          <a:p>
            <a:pPr marL="257162" lvl="1" indent="0">
              <a:buNone/>
            </a:pPr>
            <a:endParaRPr lang="en-US"/>
          </a:p>
          <a:p>
            <a:pPr lvl="1"/>
            <a:endParaRPr lang="en-US"/>
          </a:p>
          <a:p>
            <a:pPr marL="257162" lvl="1" indent="0">
              <a:buNone/>
            </a:pPr>
            <a:endParaRPr lang="en-US" dirty="0"/>
          </a:p>
        </p:txBody>
      </p:sp>
      <p:sp>
        <p:nvSpPr>
          <p:cNvPr id="4" name="Slide Number Placeholder 3">
            <a:extLst>
              <a:ext uri="{FF2B5EF4-FFF2-40B4-BE49-F238E27FC236}">
                <a16:creationId xmlns:a16="http://schemas.microsoft.com/office/drawing/2014/main" id="{169D3E2C-97A3-071B-777F-4342909E10B5}"/>
              </a:ext>
            </a:extLst>
          </p:cNvPr>
          <p:cNvSpPr>
            <a:spLocks noGrp="1"/>
          </p:cNvSpPr>
          <p:nvPr>
            <p:ph type="sldNum" sz="quarter" idx="12"/>
          </p:nvPr>
        </p:nvSpPr>
        <p:spPr/>
        <p:txBody>
          <a:bodyPr/>
          <a:lstStyle/>
          <a:p>
            <a:fld id="{BAE26A2A-DE5F-EA41-900F-AB5C4F1D9848}" type="slidenum">
              <a:rPr lang="en-US" smtClean="0"/>
              <a:t>30</a:t>
            </a:fld>
            <a:endParaRPr lang="en-US"/>
          </a:p>
        </p:txBody>
      </p:sp>
    </p:spTree>
    <p:extLst>
      <p:ext uri="{BB962C8B-B14F-4D97-AF65-F5344CB8AC3E}">
        <p14:creationId xmlns:p14="http://schemas.microsoft.com/office/powerpoint/2010/main" val="3937372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F2337-890F-4B09-8CCD-BE67A000D46C}"/>
              </a:ext>
            </a:extLst>
          </p:cNvPr>
          <p:cNvSpPr>
            <a:spLocks noGrp="1"/>
          </p:cNvSpPr>
          <p:nvPr>
            <p:ph type="sldNum" sz="quarter" idx="10"/>
          </p:nvPr>
        </p:nvSpPr>
        <p:spPr/>
        <p:txBody>
          <a:bodyPr/>
          <a:lstStyle/>
          <a:p>
            <a:fld id="{BAE26A2A-DE5F-EA41-900F-AB5C4F1D9848}" type="slidenum">
              <a:rPr lang="en-US" smtClean="0"/>
              <a:pPr/>
              <a:t>31</a:t>
            </a:fld>
            <a:endParaRPr lang="en-US" dirty="0"/>
          </a:p>
        </p:txBody>
      </p:sp>
      <p:sp>
        <p:nvSpPr>
          <p:cNvPr id="3" name="TextBox 2">
            <a:extLst>
              <a:ext uri="{FF2B5EF4-FFF2-40B4-BE49-F238E27FC236}">
                <a16:creationId xmlns:a16="http://schemas.microsoft.com/office/drawing/2014/main" id="{96D1C8F6-C3DD-4F81-9EFB-9014AF4B5656}"/>
              </a:ext>
            </a:extLst>
          </p:cNvPr>
          <p:cNvSpPr txBox="1"/>
          <p:nvPr/>
        </p:nvSpPr>
        <p:spPr>
          <a:xfrm>
            <a:off x="577154" y="670549"/>
            <a:ext cx="8980233" cy="646331"/>
          </a:xfrm>
          <a:prstGeom prst="rect">
            <a:avLst/>
          </a:prstGeom>
          <a:noFill/>
        </p:spPr>
        <p:txBody>
          <a:bodyPr wrap="square" rtlCol="0">
            <a:spAutoFit/>
          </a:bodyPr>
          <a:lstStyle/>
          <a:p>
            <a:r>
              <a:rPr lang="en-US" sz="3600" b="1" dirty="0">
                <a:solidFill>
                  <a:srgbClr val="014B64"/>
                </a:solidFill>
                <a:latin typeface="Arial" panose="020B0604020202020204" pitchFamily="34" charset="0"/>
                <a:cs typeface="Arial" panose="020B0604020202020204" pitchFamily="34" charset="0"/>
              </a:rPr>
              <a:t>Commonly Requested Accommodations</a:t>
            </a:r>
          </a:p>
        </p:txBody>
      </p:sp>
      <p:graphicFrame>
        <p:nvGraphicFramePr>
          <p:cNvPr id="4" name="Diagram 3">
            <a:extLst>
              <a:ext uri="{FF2B5EF4-FFF2-40B4-BE49-F238E27FC236}">
                <a16:creationId xmlns:a16="http://schemas.microsoft.com/office/drawing/2014/main" id="{C37DF32B-B449-4CC7-8129-54DD86DA49EE}"/>
              </a:ext>
            </a:extLst>
          </p:cNvPr>
          <p:cNvGraphicFramePr/>
          <p:nvPr>
            <p:extLst>
              <p:ext uri="{D42A27DB-BD31-4B8C-83A1-F6EECF244321}">
                <p14:modId xmlns:p14="http://schemas.microsoft.com/office/powerpoint/2010/main" val="3952962515"/>
              </p:ext>
            </p:extLst>
          </p:nvPr>
        </p:nvGraphicFramePr>
        <p:xfrm>
          <a:off x="969264" y="1106424"/>
          <a:ext cx="6830568" cy="5212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One red balloon flying away from other white balloons">
            <a:extLst>
              <a:ext uri="{FF2B5EF4-FFF2-40B4-BE49-F238E27FC236}">
                <a16:creationId xmlns:a16="http://schemas.microsoft.com/office/drawing/2014/main" id="{37512EEB-726F-4B15-ABCF-7B13EE0A7C21}"/>
              </a:ext>
            </a:extLst>
          </p:cNvPr>
          <p:cNvPicPr>
            <a:picLocks noChangeAspect="1"/>
          </p:cNvPicPr>
          <p:nvPr/>
        </p:nvPicPr>
        <p:blipFill>
          <a:blip r:embed="rId7"/>
          <a:stretch>
            <a:fillRect/>
          </a:stretch>
        </p:blipFill>
        <p:spPr>
          <a:xfrm>
            <a:off x="5658026" y="2146240"/>
            <a:ext cx="4496891" cy="3605336"/>
          </a:xfrm>
          <a:prstGeom prst="rect">
            <a:avLst/>
          </a:prstGeom>
        </p:spPr>
      </p:pic>
    </p:spTree>
    <p:extLst>
      <p:ext uri="{BB962C8B-B14F-4D97-AF65-F5344CB8AC3E}">
        <p14:creationId xmlns:p14="http://schemas.microsoft.com/office/powerpoint/2010/main" val="4256396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468D9-88B7-4826-C52C-D49F3A841F5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523DA45-EFBA-04A2-FF73-C1FD70B88630}"/>
              </a:ext>
            </a:extLst>
          </p:cNvPr>
          <p:cNvSpPr>
            <a:spLocks noGrp="1"/>
          </p:cNvSpPr>
          <p:nvPr>
            <p:ph type="title"/>
          </p:nvPr>
        </p:nvSpPr>
        <p:spPr/>
        <p:txBody>
          <a:bodyPr>
            <a:normAutofit/>
          </a:bodyPr>
          <a:lstStyle/>
          <a:p>
            <a:r>
              <a:rPr lang="en-US" sz="4800" dirty="0"/>
              <a:t>Important Resources and Tools for Educators​</a:t>
            </a:r>
          </a:p>
        </p:txBody>
      </p:sp>
      <p:sp>
        <p:nvSpPr>
          <p:cNvPr id="6" name="Text Placeholder 5">
            <a:extLst>
              <a:ext uri="{FF2B5EF4-FFF2-40B4-BE49-F238E27FC236}">
                <a16:creationId xmlns:a16="http://schemas.microsoft.com/office/drawing/2014/main" id="{9579AB42-3929-85E5-3BED-D5FE08BB4073}"/>
              </a:ext>
            </a:extLst>
          </p:cNvPr>
          <p:cNvSpPr>
            <a:spLocks noGrp="1"/>
          </p:cNvSpPr>
          <p:nvPr>
            <p:ph type="body" idx="1"/>
          </p:nvPr>
        </p:nvSpPr>
        <p:spPr>
          <a:xfrm>
            <a:off x="616856" y="3293606"/>
            <a:ext cx="11054684" cy="1891042"/>
          </a:xfrm>
        </p:spPr>
        <p:txBody>
          <a:bodyPr>
            <a:normAutofit/>
          </a:bodyPr>
          <a:lstStyle/>
          <a:p>
            <a:pPr fontAlgn="base"/>
            <a:r>
              <a:rPr lang="en-US" sz="2000" dirty="0"/>
              <a:t>*Free Classroom Materials​</a:t>
            </a:r>
          </a:p>
          <a:p>
            <a:pPr fontAlgn="base"/>
            <a:r>
              <a:rPr lang="en-US" sz="2000" dirty="0"/>
              <a:t>*Teaching Resources​</a:t>
            </a:r>
          </a:p>
          <a:p>
            <a:pPr fontAlgn="base"/>
            <a:r>
              <a:rPr lang="en-US" sz="2000" dirty="0"/>
              <a:t>*Professional Development​</a:t>
            </a:r>
          </a:p>
          <a:p>
            <a:pPr fontAlgn="base"/>
            <a:r>
              <a:rPr lang="en-US" sz="2000" dirty="0"/>
              <a:t>*In Session Educator Newsletter​</a:t>
            </a:r>
          </a:p>
          <a:p>
            <a:pPr fontAlgn="base"/>
            <a:r>
              <a:rPr lang="en-US" sz="2000" dirty="0"/>
              <a:t>*Adult Education Program Toolkit</a:t>
            </a:r>
          </a:p>
          <a:p>
            <a:endParaRPr lang="en-US" dirty="0"/>
          </a:p>
        </p:txBody>
      </p:sp>
      <p:sp>
        <p:nvSpPr>
          <p:cNvPr id="4" name="Slide Number Placeholder 3">
            <a:extLst>
              <a:ext uri="{FF2B5EF4-FFF2-40B4-BE49-F238E27FC236}">
                <a16:creationId xmlns:a16="http://schemas.microsoft.com/office/drawing/2014/main" id="{6D326C53-56EC-C7BE-1646-0C2F81C765F0}"/>
              </a:ext>
            </a:extLst>
          </p:cNvPr>
          <p:cNvSpPr>
            <a:spLocks noGrp="1"/>
          </p:cNvSpPr>
          <p:nvPr>
            <p:ph type="sldNum" sz="quarter" idx="10"/>
          </p:nvPr>
        </p:nvSpPr>
        <p:spPr/>
        <p:txBody>
          <a:bodyPr/>
          <a:lstStyle/>
          <a:p>
            <a:fld id="{BAE26A2A-DE5F-EA41-900F-AB5C4F1D9848}" type="slidenum">
              <a:rPr lang="en-US" smtClean="0"/>
              <a:t>32</a:t>
            </a:fld>
            <a:endParaRPr lang="en-US"/>
          </a:p>
        </p:txBody>
      </p:sp>
    </p:spTree>
    <p:extLst>
      <p:ext uri="{BB962C8B-B14F-4D97-AF65-F5344CB8AC3E}">
        <p14:creationId xmlns:p14="http://schemas.microsoft.com/office/powerpoint/2010/main" val="10939629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9"/>
          <p:cNvSpPr txBox="1">
            <a:spLocks noGrp="1"/>
          </p:cNvSpPr>
          <p:nvPr>
            <p:ph type="title"/>
          </p:nvPr>
        </p:nvSpPr>
        <p:spPr>
          <a:prstGeom prst="rect">
            <a:avLst/>
          </a:prstGeom>
          <a:noFill/>
          <a:ln>
            <a:noFill/>
          </a:ln>
        </p:spPr>
        <p:txBody>
          <a:bodyPr spcFirstLastPara="1" vert="horz" wrap="square" lIns="0" tIns="0" rIns="0" bIns="0" rtlCol="0" anchor="t" anchorCtr="0">
            <a:noAutofit/>
          </a:bodyPr>
          <a:lstStyle/>
          <a:p>
            <a:pPr>
              <a:buSzPts val="3300"/>
            </a:pPr>
            <a:r>
              <a:rPr lang="en-US" b="1" dirty="0">
                <a:solidFill>
                  <a:srgbClr val="014B64"/>
                </a:solidFill>
              </a:rPr>
              <a:t>GED.com</a:t>
            </a:r>
            <a:br>
              <a:rPr lang="en-US" sz="450" dirty="0">
                <a:solidFill>
                  <a:srgbClr val="0080A8"/>
                </a:solidFill>
              </a:rPr>
            </a:br>
            <a:br>
              <a:rPr lang="en-US" sz="450" dirty="0">
                <a:solidFill>
                  <a:srgbClr val="0080A8"/>
                </a:solidFill>
              </a:rPr>
            </a:br>
            <a:r>
              <a:rPr lang="en-US" sz="1125" dirty="0">
                <a:solidFill>
                  <a:srgbClr val="0080A8"/>
                </a:solidFill>
              </a:rPr>
              <a:t>select Educators &amp; Admins</a:t>
            </a:r>
            <a:endParaRPr sz="1800" dirty="0">
              <a:solidFill>
                <a:srgbClr val="0080A8"/>
              </a:solidFill>
            </a:endParaRPr>
          </a:p>
        </p:txBody>
      </p:sp>
      <p:sp>
        <p:nvSpPr>
          <p:cNvPr id="427" name="Google Shape;427;p59"/>
          <p:cNvSpPr txBox="1">
            <a:spLocks noGrp="1"/>
          </p:cNvSpPr>
          <p:nvPr>
            <p:ph type="sldNum" sz="quarter" idx="12"/>
          </p:nvPr>
        </p:nvSpPr>
        <p:spPr>
          <a:prstGeom prst="rect">
            <a:avLst/>
          </a:prstGeom>
          <a:noFill/>
          <a:ln>
            <a:noFill/>
          </a:ln>
        </p:spPr>
        <p:txBody>
          <a:bodyPr spcFirstLastPara="1" vert="horz" wrap="square" lIns="0" tIns="0" rIns="0" bIns="0" rtlCol="0" anchor="b" anchorCtr="0">
            <a:noAutofit/>
          </a:bodyPr>
          <a:lstStyle/>
          <a:p>
            <a:fld id="{00000000-1234-1234-1234-123412341234}" type="slidenum">
              <a:rPr lang="en-US"/>
              <a:pPr/>
              <a:t>33</a:t>
            </a:fld>
            <a:endParaRPr/>
          </a:p>
        </p:txBody>
      </p:sp>
      <p:grpSp>
        <p:nvGrpSpPr>
          <p:cNvPr id="2" name="Group 1">
            <a:extLst>
              <a:ext uri="{FF2B5EF4-FFF2-40B4-BE49-F238E27FC236}">
                <a16:creationId xmlns:a16="http://schemas.microsoft.com/office/drawing/2014/main" id="{EC5C9550-8DB9-5DBF-BBFC-9AC858CA46E6}"/>
              </a:ext>
            </a:extLst>
          </p:cNvPr>
          <p:cNvGrpSpPr/>
          <p:nvPr/>
        </p:nvGrpSpPr>
        <p:grpSpPr>
          <a:xfrm>
            <a:off x="2444436" y="1632980"/>
            <a:ext cx="7333307" cy="4399983"/>
            <a:chOff x="1967261" y="1278357"/>
            <a:chExt cx="8229601" cy="4506553"/>
          </a:xfrm>
          <a:effectLst>
            <a:outerShdw blurRad="50800" dist="50800" dir="5400000" algn="ctr" rotWithShape="0">
              <a:schemeClr val="accent5">
                <a:lumMod val="75000"/>
              </a:schemeClr>
            </a:outerShdw>
          </a:effectLst>
        </p:grpSpPr>
        <p:pic>
          <p:nvPicPr>
            <p:cNvPr id="4" name="Picture 3" descr="Graphical user interface, website&#10;&#10;Description automatically generated">
              <a:extLst>
                <a:ext uri="{FF2B5EF4-FFF2-40B4-BE49-F238E27FC236}">
                  <a16:creationId xmlns:a16="http://schemas.microsoft.com/office/drawing/2014/main" id="{53DD8BA1-4013-6D96-6ABD-E73BCB03A08D}"/>
                </a:ext>
              </a:extLst>
            </p:cNvPr>
            <p:cNvPicPr>
              <a:picLocks noChangeAspect="1"/>
            </p:cNvPicPr>
            <p:nvPr/>
          </p:nvPicPr>
          <p:blipFill rotWithShape="1">
            <a:blip r:embed="rId3"/>
            <a:srcRect l="5000" r="5000"/>
            <a:stretch/>
          </p:blipFill>
          <p:spPr>
            <a:xfrm>
              <a:off x="1967261" y="2145579"/>
              <a:ext cx="8229601" cy="3639331"/>
            </a:xfrm>
            <a:prstGeom prst="rect">
              <a:avLst/>
            </a:prstGeom>
            <a:effectLst>
              <a:outerShdw blurRad="50800" dist="38100" dir="2700000" algn="tl" rotWithShape="0">
                <a:prstClr val="black">
                  <a:alpha val="40000"/>
                </a:prstClr>
              </a:outerShdw>
            </a:effectLst>
          </p:spPr>
        </p:pic>
        <p:cxnSp>
          <p:nvCxnSpPr>
            <p:cNvPr id="6" name="Straight Connector 5">
              <a:extLst>
                <a:ext uri="{FF2B5EF4-FFF2-40B4-BE49-F238E27FC236}">
                  <a16:creationId xmlns:a16="http://schemas.microsoft.com/office/drawing/2014/main" id="{0BF2E73A-B502-E6DD-0EBD-9FE21F8109E7}"/>
                </a:ext>
              </a:extLst>
            </p:cNvPr>
            <p:cNvCxnSpPr>
              <a:cxnSpLocks/>
            </p:cNvCxnSpPr>
            <p:nvPr/>
          </p:nvCxnSpPr>
          <p:spPr>
            <a:xfrm flipV="1">
              <a:off x="9520588" y="1769825"/>
              <a:ext cx="321928" cy="293336"/>
            </a:xfrm>
            <a:prstGeom prst="line">
              <a:avLst/>
            </a:prstGeom>
            <a:ln w="28575">
              <a:solidFill>
                <a:schemeClr val="accent2">
                  <a:lumMod val="75000"/>
                </a:schemeClr>
              </a:solidFill>
            </a:ln>
            <a:effectLst>
              <a:outerShdw blurRad="50800" dist="38100" dir="2700000" algn="tl"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275C9C48-B8B5-DDA2-7161-DFD7863A41B7}"/>
                </a:ext>
              </a:extLst>
            </p:cNvPr>
            <p:cNvCxnSpPr>
              <a:cxnSpLocks/>
            </p:cNvCxnSpPr>
            <p:nvPr/>
          </p:nvCxnSpPr>
          <p:spPr>
            <a:xfrm flipH="1" flipV="1">
              <a:off x="6974890" y="1772601"/>
              <a:ext cx="1574148" cy="290560"/>
            </a:xfrm>
            <a:prstGeom prst="line">
              <a:avLst/>
            </a:prstGeom>
            <a:ln w="28575">
              <a:solidFill>
                <a:schemeClr val="accent2">
                  <a:lumMod val="75000"/>
                </a:schemeClr>
              </a:solidFill>
            </a:ln>
            <a:effectLst>
              <a:outerShdw blurRad="50800" dist="38100" dir="2700000" algn="tl"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sp>
          <p:nvSpPr>
            <p:cNvPr id="8" name="Rectangle 7">
              <a:extLst>
                <a:ext uri="{FF2B5EF4-FFF2-40B4-BE49-F238E27FC236}">
                  <a16:creationId xmlns:a16="http://schemas.microsoft.com/office/drawing/2014/main" id="{C06FCC46-6449-9668-FD34-F33A15236290}"/>
                </a:ext>
              </a:extLst>
            </p:cNvPr>
            <p:cNvSpPr/>
            <p:nvPr/>
          </p:nvSpPr>
          <p:spPr>
            <a:xfrm>
              <a:off x="8549038" y="2063161"/>
              <a:ext cx="971550" cy="293336"/>
            </a:xfrm>
            <a:prstGeom prst="rect">
              <a:avLst/>
            </a:prstGeom>
            <a:noFill/>
            <a:ln w="28575">
              <a:solidFill>
                <a:schemeClr val="accent2">
                  <a:lumMod val="7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pic>
          <p:nvPicPr>
            <p:cNvPr id="9" name="Picture 8" descr="A blue screen with white text&#10;&#10;Description automatically generated with low confidence">
              <a:extLst>
                <a:ext uri="{FF2B5EF4-FFF2-40B4-BE49-F238E27FC236}">
                  <a16:creationId xmlns:a16="http://schemas.microsoft.com/office/drawing/2014/main" id="{A9144FAB-81A0-C908-7FBE-731678ED8D44}"/>
                </a:ext>
              </a:extLst>
            </p:cNvPr>
            <p:cNvPicPr>
              <a:picLocks noChangeAspect="1"/>
            </p:cNvPicPr>
            <p:nvPr/>
          </p:nvPicPr>
          <p:blipFill rotWithShape="1">
            <a:blip r:embed="rId4"/>
            <a:srcRect t="14483"/>
            <a:stretch/>
          </p:blipFill>
          <p:spPr>
            <a:xfrm>
              <a:off x="6894991" y="1278357"/>
              <a:ext cx="2947525" cy="494244"/>
            </a:xfrm>
            <a:prstGeom prst="rect">
              <a:avLst/>
            </a:prstGeom>
            <a:effectLst>
              <a:outerShdw blurRad="50800" dist="38100" dir="2700000" sx="103000" sy="103000" algn="tl" rotWithShape="0">
                <a:prstClr val="black">
                  <a:alpha val="45000"/>
                </a:prstClr>
              </a:outerShdw>
            </a:effectLst>
          </p:spPr>
        </p:pic>
      </p:grpSp>
    </p:spTree>
    <p:extLst>
      <p:ext uri="{BB962C8B-B14F-4D97-AF65-F5344CB8AC3E}">
        <p14:creationId xmlns:p14="http://schemas.microsoft.com/office/powerpoint/2010/main" val="4148871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891B02C-CD8C-6B0A-61B8-4F9025AB381B}"/>
              </a:ext>
            </a:extLst>
          </p:cNvPr>
          <p:cNvSpPr>
            <a:spLocks noGrp="1"/>
          </p:cNvSpPr>
          <p:nvPr>
            <p:ph type="title"/>
          </p:nvPr>
        </p:nvSpPr>
        <p:spPr>
          <a:xfrm>
            <a:off x="834620" y="847342"/>
            <a:ext cx="6385467" cy="655643"/>
          </a:xfrm>
        </p:spPr>
        <p:txBody>
          <a:bodyPr/>
          <a:lstStyle/>
          <a:p>
            <a:r>
              <a:rPr lang="en-US" dirty="0">
                <a:solidFill>
                  <a:srgbClr val="014B64"/>
                </a:solidFill>
              </a:rPr>
              <a:t>Free Classroom Materials</a:t>
            </a:r>
          </a:p>
        </p:txBody>
      </p:sp>
      <p:sp>
        <p:nvSpPr>
          <p:cNvPr id="4" name="Slide Number Placeholder 3">
            <a:extLst>
              <a:ext uri="{FF2B5EF4-FFF2-40B4-BE49-F238E27FC236}">
                <a16:creationId xmlns:a16="http://schemas.microsoft.com/office/drawing/2014/main" id="{4588A518-BCC7-4AE3-8FA5-42B81A73CDB0}"/>
              </a:ext>
            </a:extLst>
          </p:cNvPr>
          <p:cNvSpPr>
            <a:spLocks noGrp="1"/>
          </p:cNvSpPr>
          <p:nvPr>
            <p:ph type="sldNum" sz="quarter" idx="12"/>
          </p:nvPr>
        </p:nvSpPr>
        <p:spPr/>
        <p:txBody>
          <a:bodyPr/>
          <a:lstStyle/>
          <a:p>
            <a:fld id="{00000000-1234-1234-1234-123412341234}" type="slidenum">
              <a:rPr lang="en-US" smtClean="0"/>
              <a:pPr/>
              <a:t>34</a:t>
            </a:fld>
            <a:endParaRPr lang="en-US"/>
          </a:p>
        </p:txBody>
      </p:sp>
      <p:grpSp>
        <p:nvGrpSpPr>
          <p:cNvPr id="16" name="Group 15">
            <a:extLst>
              <a:ext uri="{FF2B5EF4-FFF2-40B4-BE49-F238E27FC236}">
                <a16:creationId xmlns:a16="http://schemas.microsoft.com/office/drawing/2014/main" id="{997CE2CE-279A-DE17-2310-2DDA557F67EE}"/>
              </a:ext>
            </a:extLst>
          </p:cNvPr>
          <p:cNvGrpSpPr/>
          <p:nvPr/>
        </p:nvGrpSpPr>
        <p:grpSpPr>
          <a:xfrm>
            <a:off x="1819747" y="1738265"/>
            <a:ext cx="8247706" cy="4436198"/>
            <a:chOff x="520878" y="963971"/>
            <a:chExt cx="11113071" cy="5086611"/>
          </a:xfrm>
        </p:grpSpPr>
        <p:pic>
          <p:nvPicPr>
            <p:cNvPr id="14" name="Picture 13">
              <a:extLst>
                <a:ext uri="{FF2B5EF4-FFF2-40B4-BE49-F238E27FC236}">
                  <a16:creationId xmlns:a16="http://schemas.microsoft.com/office/drawing/2014/main" id="{4B99886B-513F-FA13-6BCA-BA73DFF3F5C4}"/>
                </a:ext>
              </a:extLst>
            </p:cNvPr>
            <p:cNvPicPr>
              <a:picLocks noChangeAspect="1"/>
            </p:cNvPicPr>
            <p:nvPr/>
          </p:nvPicPr>
          <p:blipFill>
            <a:blip r:embed="rId2"/>
            <a:stretch>
              <a:fillRect/>
            </a:stretch>
          </p:blipFill>
          <p:spPr>
            <a:xfrm>
              <a:off x="520878" y="963971"/>
              <a:ext cx="11113071" cy="5086611"/>
            </a:xfrm>
            <a:prstGeom prst="rect">
              <a:avLst/>
            </a:prstGeom>
            <a:effectLst>
              <a:innerShdw blurRad="114300">
                <a:schemeClr val="accent5">
                  <a:lumMod val="75000"/>
                </a:schemeClr>
              </a:innerShdw>
            </a:effectLst>
          </p:spPr>
        </p:pic>
        <p:sp>
          <p:nvSpPr>
            <p:cNvPr id="15" name="Rectangle 14">
              <a:extLst>
                <a:ext uri="{FF2B5EF4-FFF2-40B4-BE49-F238E27FC236}">
                  <a16:creationId xmlns:a16="http://schemas.microsoft.com/office/drawing/2014/main" id="{F7D61EC8-4D84-ADCA-CEA8-0C02A8509A1F}"/>
                </a:ext>
              </a:extLst>
            </p:cNvPr>
            <p:cNvSpPr/>
            <p:nvPr/>
          </p:nvSpPr>
          <p:spPr>
            <a:xfrm>
              <a:off x="2768600" y="1943020"/>
              <a:ext cx="2743200" cy="465667"/>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13"/>
            </a:p>
          </p:txBody>
        </p:sp>
      </p:grpSp>
    </p:spTree>
    <p:extLst>
      <p:ext uri="{BB962C8B-B14F-4D97-AF65-F5344CB8AC3E}">
        <p14:creationId xmlns:p14="http://schemas.microsoft.com/office/powerpoint/2010/main" val="2215466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BCB6D-BCBE-F6C6-5EEB-592B8E38573B}"/>
              </a:ext>
            </a:extLst>
          </p:cNvPr>
          <p:cNvSpPr>
            <a:spLocks noGrp="1"/>
          </p:cNvSpPr>
          <p:nvPr>
            <p:ph type="title"/>
          </p:nvPr>
        </p:nvSpPr>
        <p:spPr>
          <a:xfrm>
            <a:off x="858586" y="868400"/>
            <a:ext cx="7352907" cy="788384"/>
          </a:xfrm>
        </p:spPr>
        <p:txBody>
          <a:bodyPr>
            <a:noAutofit/>
          </a:bodyPr>
          <a:lstStyle/>
          <a:p>
            <a:r>
              <a:rPr lang="en-US" dirty="0">
                <a:solidFill>
                  <a:srgbClr val="014B64"/>
                </a:solidFill>
              </a:rPr>
              <a:t>Free Classroom Materials</a:t>
            </a:r>
          </a:p>
        </p:txBody>
      </p:sp>
      <p:sp>
        <p:nvSpPr>
          <p:cNvPr id="4" name="Slide Number Placeholder 3">
            <a:extLst>
              <a:ext uri="{FF2B5EF4-FFF2-40B4-BE49-F238E27FC236}">
                <a16:creationId xmlns:a16="http://schemas.microsoft.com/office/drawing/2014/main" id="{39B4F594-8498-1137-DDA3-65F49E542FBC}"/>
              </a:ext>
            </a:extLst>
          </p:cNvPr>
          <p:cNvSpPr>
            <a:spLocks noGrp="1"/>
          </p:cNvSpPr>
          <p:nvPr>
            <p:ph type="sldNum" sz="quarter" idx="12"/>
          </p:nvPr>
        </p:nvSpPr>
        <p:spPr/>
        <p:txBody>
          <a:bodyPr/>
          <a:lstStyle/>
          <a:p>
            <a:fld id="{00000000-1234-1234-1234-123412341234}" type="slidenum">
              <a:rPr lang="en-US" smtClean="0"/>
              <a:pPr/>
              <a:t>35</a:t>
            </a:fld>
            <a:endParaRPr lang="en-US"/>
          </a:p>
        </p:txBody>
      </p:sp>
      <p:pic>
        <p:nvPicPr>
          <p:cNvPr id="10" name="Picture 9">
            <a:extLst>
              <a:ext uri="{FF2B5EF4-FFF2-40B4-BE49-F238E27FC236}">
                <a16:creationId xmlns:a16="http://schemas.microsoft.com/office/drawing/2014/main" id="{57BD99E6-0B0E-DF6F-2438-5C254CF52C1B}"/>
              </a:ext>
            </a:extLst>
          </p:cNvPr>
          <p:cNvPicPr>
            <a:picLocks noChangeAspect="1"/>
          </p:cNvPicPr>
          <p:nvPr/>
        </p:nvPicPr>
        <p:blipFill>
          <a:blip r:embed="rId2"/>
          <a:stretch>
            <a:fillRect/>
          </a:stretch>
        </p:blipFill>
        <p:spPr>
          <a:xfrm>
            <a:off x="1620571" y="1575349"/>
            <a:ext cx="5433606" cy="2138512"/>
          </a:xfrm>
          <a:prstGeom prst="rect">
            <a:avLst/>
          </a:prstGeom>
          <a:effectLst>
            <a:innerShdw blurRad="114300">
              <a:schemeClr val="accent5">
                <a:lumMod val="75000"/>
              </a:schemeClr>
            </a:innerShdw>
          </a:effectLst>
        </p:spPr>
      </p:pic>
      <p:grpSp>
        <p:nvGrpSpPr>
          <p:cNvPr id="14" name="Group 13">
            <a:extLst>
              <a:ext uri="{FF2B5EF4-FFF2-40B4-BE49-F238E27FC236}">
                <a16:creationId xmlns:a16="http://schemas.microsoft.com/office/drawing/2014/main" id="{BB5E4987-B8FE-0D03-206C-1B791F5D27BB}"/>
              </a:ext>
            </a:extLst>
          </p:cNvPr>
          <p:cNvGrpSpPr/>
          <p:nvPr/>
        </p:nvGrpSpPr>
        <p:grpSpPr>
          <a:xfrm>
            <a:off x="3551556" y="3713859"/>
            <a:ext cx="5999850" cy="2560191"/>
            <a:chOff x="833243" y="3891344"/>
            <a:chExt cx="8128000" cy="2773563"/>
          </a:xfrm>
          <a:effectLst>
            <a:outerShdw blurRad="63500" sx="102000" sy="102000" algn="ctr" rotWithShape="0">
              <a:schemeClr val="accent5">
                <a:lumMod val="75000"/>
                <a:alpha val="40000"/>
              </a:schemeClr>
            </a:outerShdw>
          </a:effectLst>
        </p:grpSpPr>
        <p:pic>
          <p:nvPicPr>
            <p:cNvPr id="12" name="Picture 11">
              <a:extLst>
                <a:ext uri="{FF2B5EF4-FFF2-40B4-BE49-F238E27FC236}">
                  <a16:creationId xmlns:a16="http://schemas.microsoft.com/office/drawing/2014/main" id="{7D5AD23B-1DC2-52BF-009C-18F3626BF227}"/>
                </a:ext>
              </a:extLst>
            </p:cNvPr>
            <p:cNvPicPr>
              <a:picLocks noChangeAspect="1"/>
            </p:cNvPicPr>
            <p:nvPr/>
          </p:nvPicPr>
          <p:blipFill>
            <a:blip r:embed="rId3"/>
            <a:stretch>
              <a:fillRect/>
            </a:stretch>
          </p:blipFill>
          <p:spPr>
            <a:xfrm>
              <a:off x="833243" y="3891344"/>
              <a:ext cx="8128000" cy="2773563"/>
            </a:xfrm>
            <a:prstGeom prst="rect">
              <a:avLst/>
            </a:prstGeom>
          </p:spPr>
        </p:pic>
        <p:sp>
          <p:nvSpPr>
            <p:cNvPr id="13" name="Rectangle 12">
              <a:extLst>
                <a:ext uri="{FF2B5EF4-FFF2-40B4-BE49-F238E27FC236}">
                  <a16:creationId xmlns:a16="http://schemas.microsoft.com/office/drawing/2014/main" id="{ADABF776-6B58-DAA2-8B38-6275AF484F8C}"/>
                </a:ext>
              </a:extLst>
            </p:cNvPr>
            <p:cNvSpPr/>
            <p:nvPr/>
          </p:nvSpPr>
          <p:spPr>
            <a:xfrm>
              <a:off x="833243" y="6087533"/>
              <a:ext cx="2045424" cy="26287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Tree>
    <p:extLst>
      <p:ext uri="{BB962C8B-B14F-4D97-AF65-F5344CB8AC3E}">
        <p14:creationId xmlns:p14="http://schemas.microsoft.com/office/powerpoint/2010/main" val="10850020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BCB6D-BCBE-F6C6-5EEB-592B8E38573B}"/>
              </a:ext>
            </a:extLst>
          </p:cNvPr>
          <p:cNvSpPr>
            <a:spLocks noGrp="1"/>
          </p:cNvSpPr>
          <p:nvPr>
            <p:ph type="title"/>
          </p:nvPr>
        </p:nvSpPr>
        <p:spPr>
          <a:xfrm>
            <a:off x="756195" y="846025"/>
            <a:ext cx="6385467" cy="347563"/>
          </a:xfrm>
        </p:spPr>
        <p:txBody>
          <a:bodyPr>
            <a:noAutofit/>
          </a:bodyPr>
          <a:lstStyle/>
          <a:p>
            <a:r>
              <a:rPr lang="en-US" dirty="0">
                <a:solidFill>
                  <a:srgbClr val="014B64"/>
                </a:solidFill>
              </a:rPr>
              <a:t>Free Classroom Materials</a:t>
            </a:r>
          </a:p>
        </p:txBody>
      </p:sp>
      <p:sp>
        <p:nvSpPr>
          <p:cNvPr id="4" name="Slide Number Placeholder 3">
            <a:extLst>
              <a:ext uri="{FF2B5EF4-FFF2-40B4-BE49-F238E27FC236}">
                <a16:creationId xmlns:a16="http://schemas.microsoft.com/office/drawing/2014/main" id="{39B4F594-8498-1137-DDA3-65F49E542FBC}"/>
              </a:ext>
            </a:extLst>
          </p:cNvPr>
          <p:cNvSpPr>
            <a:spLocks noGrp="1"/>
          </p:cNvSpPr>
          <p:nvPr>
            <p:ph type="sldNum" sz="quarter" idx="12"/>
          </p:nvPr>
        </p:nvSpPr>
        <p:spPr/>
        <p:txBody>
          <a:bodyPr/>
          <a:lstStyle/>
          <a:p>
            <a:pPr defTabSz="514350">
              <a:buClr>
                <a:srgbClr val="000000"/>
              </a:buClr>
              <a:defRPr/>
            </a:pPr>
            <a:fld id="{00000000-1234-1234-1234-123412341234}" type="slidenum">
              <a:rPr lang="en-US" sz="506" kern="0">
                <a:solidFill>
                  <a:srgbClr val="E7E6E6">
                    <a:lumMod val="75000"/>
                  </a:srgbClr>
                </a:solidFill>
                <a:sym typeface="Arial"/>
              </a:rPr>
              <a:pPr defTabSz="514350">
                <a:buClr>
                  <a:srgbClr val="000000"/>
                </a:buClr>
                <a:defRPr/>
              </a:pPr>
              <a:t>36</a:t>
            </a:fld>
            <a:endParaRPr lang="en-US" sz="506" kern="0">
              <a:solidFill>
                <a:srgbClr val="E7E6E6">
                  <a:lumMod val="75000"/>
                </a:srgbClr>
              </a:solidFill>
              <a:sym typeface="Arial"/>
            </a:endParaRPr>
          </a:p>
        </p:txBody>
      </p:sp>
      <p:pic>
        <p:nvPicPr>
          <p:cNvPr id="5" name="Picture 4">
            <a:extLst>
              <a:ext uri="{FF2B5EF4-FFF2-40B4-BE49-F238E27FC236}">
                <a16:creationId xmlns:a16="http://schemas.microsoft.com/office/drawing/2014/main" id="{2487D608-7CA5-387A-BAB2-626F373CDBFF}"/>
              </a:ext>
            </a:extLst>
          </p:cNvPr>
          <p:cNvPicPr>
            <a:picLocks noChangeAspect="1"/>
          </p:cNvPicPr>
          <p:nvPr/>
        </p:nvPicPr>
        <p:blipFill>
          <a:blip r:embed="rId2"/>
          <a:stretch>
            <a:fillRect/>
          </a:stretch>
        </p:blipFill>
        <p:spPr>
          <a:xfrm>
            <a:off x="1964603" y="1810693"/>
            <a:ext cx="7901046" cy="4767203"/>
          </a:xfrm>
          <a:prstGeom prst="rect">
            <a:avLst/>
          </a:prstGeom>
          <a:effectLst>
            <a:outerShdw blurRad="63500" sx="102000" sy="102000" algn="ctr" rotWithShape="0">
              <a:schemeClr val="accent5">
                <a:lumMod val="75000"/>
                <a:alpha val="40000"/>
              </a:schemeClr>
            </a:outerShdw>
          </a:effectLst>
        </p:spPr>
      </p:pic>
    </p:spTree>
    <p:extLst>
      <p:ext uri="{BB962C8B-B14F-4D97-AF65-F5344CB8AC3E}">
        <p14:creationId xmlns:p14="http://schemas.microsoft.com/office/powerpoint/2010/main" val="2148474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60"/>
          <p:cNvSpPr txBox="1">
            <a:spLocks noGrp="1"/>
          </p:cNvSpPr>
          <p:nvPr>
            <p:ph type="title"/>
          </p:nvPr>
        </p:nvSpPr>
        <p:spPr>
          <a:prstGeom prst="rect">
            <a:avLst/>
          </a:prstGeom>
          <a:noFill/>
          <a:ln>
            <a:noFill/>
          </a:ln>
        </p:spPr>
        <p:txBody>
          <a:bodyPr spcFirstLastPara="1" vert="horz" wrap="square" lIns="0" tIns="0" rIns="0" bIns="0" rtlCol="0" anchor="t" anchorCtr="0">
            <a:noAutofit/>
          </a:bodyPr>
          <a:lstStyle/>
          <a:p>
            <a:r>
              <a:rPr lang="en-US" b="1" dirty="0">
                <a:solidFill>
                  <a:srgbClr val="014B64"/>
                </a:solidFill>
              </a:rPr>
              <a:t>Teaching Resources</a:t>
            </a:r>
            <a:endParaRPr b="1" dirty="0">
              <a:solidFill>
                <a:srgbClr val="014B64"/>
              </a:solidFill>
            </a:endParaRPr>
          </a:p>
        </p:txBody>
      </p:sp>
      <p:sp>
        <p:nvSpPr>
          <p:cNvPr id="434" name="Google Shape;434;p60"/>
          <p:cNvSpPr txBox="1">
            <a:spLocks noGrp="1"/>
          </p:cNvSpPr>
          <p:nvPr>
            <p:ph type="sldNum" sz="quarter" idx="12"/>
          </p:nvPr>
        </p:nvSpPr>
        <p:spPr>
          <a:prstGeom prst="rect">
            <a:avLst/>
          </a:prstGeom>
          <a:noFill/>
          <a:ln>
            <a:noFill/>
          </a:ln>
        </p:spPr>
        <p:txBody>
          <a:bodyPr spcFirstLastPara="1" vert="horz" wrap="square" lIns="0" tIns="0" rIns="0" bIns="0" rtlCol="0" anchor="b" anchorCtr="0">
            <a:noAutofit/>
          </a:bodyPr>
          <a:lstStyle/>
          <a:p>
            <a:fld id="{00000000-1234-1234-1234-123412341234}" type="slidenum">
              <a:rPr lang="en-US"/>
              <a:pPr/>
              <a:t>37</a:t>
            </a:fld>
            <a:endParaRPr/>
          </a:p>
        </p:txBody>
      </p:sp>
      <p:sp>
        <p:nvSpPr>
          <p:cNvPr id="5" name="TextBox 4">
            <a:extLst>
              <a:ext uri="{FF2B5EF4-FFF2-40B4-BE49-F238E27FC236}">
                <a16:creationId xmlns:a16="http://schemas.microsoft.com/office/drawing/2014/main" id="{8B0D1CD0-62FE-965D-CC75-8CE27FC44160}"/>
              </a:ext>
            </a:extLst>
          </p:cNvPr>
          <p:cNvSpPr txBox="1"/>
          <p:nvPr/>
        </p:nvSpPr>
        <p:spPr>
          <a:xfrm>
            <a:off x="5672936" y="6151787"/>
            <a:ext cx="1031626" cy="404085"/>
          </a:xfrm>
          <a:prstGeom prst="rect">
            <a:avLst/>
          </a:prstGeom>
          <a:noFill/>
        </p:spPr>
        <p:txBody>
          <a:bodyPr wrap="square">
            <a:spAutoFit/>
          </a:bodyPr>
          <a:lstStyle/>
          <a:p>
            <a:r>
              <a:rPr lang="en-US" sz="1013" dirty="0">
                <a:hlinkClick r:id="rId3"/>
              </a:rPr>
              <a:t>Teaching Resources</a:t>
            </a:r>
            <a:r>
              <a:rPr lang="en-US" sz="1013" dirty="0"/>
              <a:t> </a:t>
            </a:r>
          </a:p>
        </p:txBody>
      </p:sp>
      <p:pic>
        <p:nvPicPr>
          <p:cNvPr id="9" name="Picture 8">
            <a:extLst>
              <a:ext uri="{FF2B5EF4-FFF2-40B4-BE49-F238E27FC236}">
                <a16:creationId xmlns:a16="http://schemas.microsoft.com/office/drawing/2014/main" id="{92AE8909-2FBA-CE58-7CF0-34AD4992E768}"/>
              </a:ext>
            </a:extLst>
          </p:cNvPr>
          <p:cNvPicPr>
            <a:picLocks noChangeAspect="1"/>
          </p:cNvPicPr>
          <p:nvPr/>
        </p:nvPicPr>
        <p:blipFill>
          <a:blip r:embed="rId4"/>
          <a:stretch>
            <a:fillRect/>
          </a:stretch>
        </p:blipFill>
        <p:spPr>
          <a:xfrm>
            <a:off x="1720158" y="1416712"/>
            <a:ext cx="9401744" cy="4555597"/>
          </a:xfrm>
          <a:prstGeom prst="rect">
            <a:avLst/>
          </a:prstGeom>
          <a:effectLst>
            <a:outerShdw blurRad="50800" dist="50800" dir="5400000" algn="ctr" rotWithShape="0">
              <a:schemeClr val="accent5">
                <a:lumMod val="75000"/>
              </a:schemeClr>
            </a:outerShdw>
          </a:effectLst>
        </p:spPr>
      </p:pic>
      <p:sp>
        <p:nvSpPr>
          <p:cNvPr id="10" name="Rectangle 9">
            <a:extLst>
              <a:ext uri="{FF2B5EF4-FFF2-40B4-BE49-F238E27FC236}">
                <a16:creationId xmlns:a16="http://schemas.microsoft.com/office/drawing/2014/main" id="{B76B3669-FF1A-72AF-EB11-EEE18F5C8B47}"/>
              </a:ext>
            </a:extLst>
          </p:cNvPr>
          <p:cNvSpPr/>
          <p:nvPr/>
        </p:nvSpPr>
        <p:spPr>
          <a:xfrm>
            <a:off x="3728177" y="2667831"/>
            <a:ext cx="1453164" cy="25467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41409844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2" name="Google Shape;542;p75"/>
          <p:cNvSpPr txBox="1">
            <a:spLocks noGrp="1"/>
          </p:cNvSpPr>
          <p:nvPr>
            <p:ph sz="half" idx="13"/>
          </p:nvPr>
        </p:nvSpPr>
        <p:spPr>
          <a:xfrm>
            <a:off x="3830573" y="1894696"/>
            <a:ext cx="3059114" cy="2728731"/>
          </a:xfrm>
        </p:spPr>
        <p:txBody>
          <a:bodyPr spcFirstLastPara="1" vert="horz" wrap="square" lIns="38570" tIns="19280" rIns="38570" bIns="19280" rtlCol="0" anchor="t" anchorCtr="0">
            <a:normAutofit fontScale="92500"/>
          </a:bodyPr>
          <a:lstStyle/>
          <a:p>
            <a:pPr marL="192881" indent="-176808">
              <a:buClr>
                <a:srgbClr val="333F48"/>
              </a:buClr>
              <a:buSzPts val="3000"/>
              <a:buFont typeface="Roboto"/>
              <a:buChar char="•"/>
            </a:pPr>
            <a:r>
              <a:rPr lang="en-US" dirty="0"/>
              <a:t>Get an overview of GED</a:t>
            </a:r>
            <a:r>
              <a:rPr lang="en-US" baseline="30000" dirty="0"/>
              <a:t>® </a:t>
            </a:r>
            <a:r>
              <a:rPr lang="en-US" dirty="0"/>
              <a:t>test content and recommended teaching strategies.</a:t>
            </a:r>
          </a:p>
          <a:p>
            <a:pPr marL="192881" indent="0"/>
            <a:endParaRPr lang="en-US" dirty="0"/>
          </a:p>
          <a:p>
            <a:pPr marL="192881" indent="-176808">
              <a:buSzPts val="3000"/>
            </a:pPr>
            <a:r>
              <a:rPr lang="en-US" dirty="0"/>
              <a:t>In other words: </a:t>
            </a:r>
          </a:p>
          <a:p>
            <a:pPr marL="385763" indent="0"/>
            <a:r>
              <a:rPr lang="en-US" dirty="0"/>
              <a:t>Start here!</a:t>
            </a:r>
          </a:p>
          <a:p>
            <a:pPr marL="385763" indent="0">
              <a:buNone/>
            </a:pPr>
            <a:r>
              <a:rPr lang="en-US" sz="1500" b="1" dirty="0">
                <a:solidFill>
                  <a:schemeClr val="accent5"/>
                </a:solidFill>
              </a:rPr>
              <a:t>Download at GED.com/</a:t>
            </a:r>
            <a:r>
              <a:rPr lang="en-US" sz="1500" b="1" dirty="0" err="1">
                <a:solidFill>
                  <a:schemeClr val="accent5"/>
                </a:solidFill>
              </a:rPr>
              <a:t>educator_handbook</a:t>
            </a:r>
            <a:endParaRPr lang="en-US" sz="1500" b="1" dirty="0">
              <a:solidFill>
                <a:schemeClr val="accent5"/>
              </a:solidFill>
            </a:endParaRPr>
          </a:p>
          <a:p>
            <a:pPr marL="385763" indent="0"/>
            <a:endParaRPr lang="en-US" dirty="0"/>
          </a:p>
        </p:txBody>
      </p:sp>
      <p:sp>
        <p:nvSpPr>
          <p:cNvPr id="541" name="Google Shape;541;p75"/>
          <p:cNvSpPr txBox="1">
            <a:spLocks noGrp="1"/>
          </p:cNvSpPr>
          <p:nvPr>
            <p:ph type="title"/>
          </p:nvPr>
        </p:nvSpPr>
        <p:spPr>
          <a:xfrm>
            <a:off x="837447" y="820137"/>
            <a:ext cx="5094880" cy="491732"/>
          </a:xfrm>
        </p:spPr>
        <p:txBody>
          <a:bodyPr spcFirstLastPara="1" vert="horz" wrap="square" lIns="0" tIns="0" rIns="0" bIns="0" rtlCol="0" anchor="t" anchorCtr="0">
            <a:noAutofit/>
          </a:bodyPr>
          <a:lstStyle/>
          <a:p>
            <a:r>
              <a:rPr lang="en-US" dirty="0">
                <a:solidFill>
                  <a:srgbClr val="014B64"/>
                </a:solidFill>
              </a:rPr>
              <a:t>Educator Handbook</a:t>
            </a:r>
            <a:endParaRPr dirty="0">
              <a:solidFill>
                <a:srgbClr val="014B64"/>
              </a:solidFill>
            </a:endParaRPr>
          </a:p>
        </p:txBody>
      </p:sp>
      <p:pic>
        <p:nvPicPr>
          <p:cNvPr id="2" name="Picture 1">
            <a:extLst>
              <a:ext uri="{FF2B5EF4-FFF2-40B4-BE49-F238E27FC236}">
                <a16:creationId xmlns:a16="http://schemas.microsoft.com/office/drawing/2014/main" id="{1B5975B6-D779-4230-9556-2ADB9884DC92}"/>
              </a:ext>
            </a:extLst>
          </p:cNvPr>
          <p:cNvPicPr>
            <a:picLocks noChangeAspect="1"/>
          </p:cNvPicPr>
          <p:nvPr/>
        </p:nvPicPr>
        <p:blipFill>
          <a:blip r:embed="rId3"/>
          <a:stretch>
            <a:fillRect/>
          </a:stretch>
        </p:blipFill>
        <p:spPr>
          <a:xfrm>
            <a:off x="837447" y="2205633"/>
            <a:ext cx="2884715" cy="1913693"/>
          </a:xfrm>
          <a:prstGeom prst="rect">
            <a:avLst/>
          </a:prstGeom>
          <a:noFill/>
          <a:ln>
            <a:solidFill>
              <a:schemeClr val="accent1">
                <a:shade val="50000"/>
              </a:schemeClr>
            </a:solidFill>
          </a:ln>
        </p:spPr>
      </p:pic>
      <p:sp>
        <p:nvSpPr>
          <p:cNvPr id="543" name="Google Shape;543;p75"/>
          <p:cNvSpPr txBox="1">
            <a:spLocks noGrp="1"/>
          </p:cNvSpPr>
          <p:nvPr>
            <p:ph type="sldNum" sz="quarter" idx="12"/>
          </p:nvPr>
        </p:nvSpPr>
        <p:spPr>
          <a:xfrm>
            <a:off x="3693609" y="4702153"/>
            <a:ext cx="1157288" cy="91999"/>
          </a:xfrm>
        </p:spPr>
        <p:txBody>
          <a:bodyPr spcFirstLastPara="1" vert="horz" wrap="square" lIns="0" tIns="0" rIns="0" bIns="0" rtlCol="0" anchor="b" anchorCtr="0">
            <a:normAutofit fontScale="47500" lnSpcReduction="20000"/>
          </a:bodyPr>
          <a:lstStyle/>
          <a:p>
            <a:pPr>
              <a:spcAft>
                <a:spcPts val="254"/>
              </a:spcAft>
            </a:pPr>
            <a:fld id="{00000000-1234-1234-1234-123412341234}" type="slidenum">
              <a:rPr lang="en-US"/>
              <a:pPr>
                <a:spcAft>
                  <a:spcPts val="254"/>
                </a:spcAft>
              </a:pPr>
              <a:t>38</a:t>
            </a:fld>
            <a:endParaRPr lang="en-US"/>
          </a:p>
        </p:txBody>
      </p:sp>
      <p:pic>
        <p:nvPicPr>
          <p:cNvPr id="3" name="Content Placeholder 5">
            <a:extLst>
              <a:ext uri="{FF2B5EF4-FFF2-40B4-BE49-F238E27FC236}">
                <a16:creationId xmlns:a16="http://schemas.microsoft.com/office/drawing/2014/main" id="{5996718E-6143-E109-E250-3D22B34A2B98}"/>
              </a:ext>
            </a:extLst>
          </p:cNvPr>
          <p:cNvPicPr>
            <a:picLocks noChangeAspect="1"/>
          </p:cNvPicPr>
          <p:nvPr/>
        </p:nvPicPr>
        <p:blipFill>
          <a:blip r:embed="rId4"/>
          <a:stretch>
            <a:fillRect/>
          </a:stretch>
        </p:blipFill>
        <p:spPr>
          <a:xfrm>
            <a:off x="7061471" y="1053458"/>
            <a:ext cx="4472644" cy="5155786"/>
          </a:xfrm>
          <a:prstGeom prst="rect">
            <a:avLst/>
          </a:prstGeom>
          <a:noFill/>
          <a:ln>
            <a:solidFill>
              <a:schemeClr val="accent1">
                <a:shade val="50000"/>
              </a:schemeClr>
            </a:solidFill>
          </a:ln>
        </p:spPr>
      </p:pic>
    </p:spTree>
    <p:extLst>
      <p:ext uri="{BB962C8B-B14F-4D97-AF65-F5344CB8AC3E}">
        <p14:creationId xmlns:p14="http://schemas.microsoft.com/office/powerpoint/2010/main" val="857233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4C3ED-A92E-C74B-8CA1-715DAEF9F8BA}"/>
              </a:ext>
            </a:extLst>
          </p:cNvPr>
          <p:cNvSpPr>
            <a:spLocks noGrp="1"/>
          </p:cNvSpPr>
          <p:nvPr>
            <p:ph type="title"/>
          </p:nvPr>
        </p:nvSpPr>
        <p:spPr>
          <a:xfrm>
            <a:off x="1825084" y="1664044"/>
            <a:ext cx="4427435" cy="1795849"/>
          </a:xfrm>
        </p:spPr>
        <p:txBody>
          <a:bodyPr anchor="b">
            <a:normAutofit/>
          </a:bodyPr>
          <a:lstStyle/>
          <a:p>
            <a:r>
              <a:rPr lang="en-US" dirty="0">
                <a:solidFill>
                  <a:srgbClr val="014B64"/>
                </a:solidFill>
              </a:rPr>
              <a:t>New Educator Checklist! </a:t>
            </a:r>
          </a:p>
        </p:txBody>
      </p:sp>
      <p:sp>
        <p:nvSpPr>
          <p:cNvPr id="4" name="Text Placeholder 3">
            <a:extLst>
              <a:ext uri="{FF2B5EF4-FFF2-40B4-BE49-F238E27FC236}">
                <a16:creationId xmlns:a16="http://schemas.microsoft.com/office/drawing/2014/main" id="{616108DF-2A71-4442-A171-6B97281DDE28}"/>
              </a:ext>
            </a:extLst>
          </p:cNvPr>
          <p:cNvSpPr>
            <a:spLocks noGrp="1"/>
          </p:cNvSpPr>
          <p:nvPr>
            <p:ph idx="1"/>
          </p:nvPr>
        </p:nvSpPr>
        <p:spPr>
          <a:xfrm>
            <a:off x="1825084" y="3616411"/>
            <a:ext cx="4427435" cy="2257526"/>
          </a:xfrm>
        </p:spPr>
        <p:txBody>
          <a:bodyPr>
            <a:normAutofit/>
          </a:bodyPr>
          <a:lstStyle/>
          <a:p>
            <a:pPr marL="72331" indent="-72331"/>
            <a:r>
              <a:rPr lang="en-US"/>
              <a:t>Our ”New Educator Checklist” is located right inside the new Educator Handbook</a:t>
            </a:r>
          </a:p>
          <a:p>
            <a:pPr marL="72331" indent="-72331"/>
            <a:r>
              <a:rPr lang="en-US"/>
              <a:t>This is designed to help new teachers focus on the most important resources to get them up to speed on being a GED instructor</a:t>
            </a:r>
          </a:p>
        </p:txBody>
      </p:sp>
      <p:sp>
        <p:nvSpPr>
          <p:cNvPr id="5" name="Slide Number Placeholder 4">
            <a:extLst>
              <a:ext uri="{FF2B5EF4-FFF2-40B4-BE49-F238E27FC236}">
                <a16:creationId xmlns:a16="http://schemas.microsoft.com/office/drawing/2014/main" id="{EE4A6041-2C64-2449-8F04-4877E8E1DF96}"/>
              </a:ext>
            </a:extLst>
          </p:cNvPr>
          <p:cNvSpPr>
            <a:spLocks noGrp="1"/>
          </p:cNvSpPr>
          <p:nvPr>
            <p:ph type="sldNum" sz="quarter" idx="12"/>
          </p:nvPr>
        </p:nvSpPr>
        <p:spPr>
          <a:xfrm>
            <a:off x="1825082" y="6446837"/>
            <a:ext cx="2057400" cy="218070"/>
          </a:xfrm>
        </p:spPr>
        <p:txBody>
          <a:bodyPr spcFirstLastPara="1" vert="horz" lIns="0" tIns="0" rIns="0" bIns="0" rtlCol="0" anchor="b"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80" b="0" i="0" u="none" strike="noStrike" cap="none">
                <a:solidFill>
                  <a:schemeClr val="bg2">
                    <a:lumMod val="75000"/>
                  </a:schemeClr>
                </a:solidFill>
                <a:latin typeface="Arial" panose="020B0604020202020204" pitchFamily="34" charset="0"/>
                <a:ea typeface="Arial"/>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591" b="0" i="0" u="none" strike="noStrike" cap="none">
                <a:solidFill>
                  <a:srgbClr val="000000"/>
                </a:solidFill>
                <a:latin typeface="Arial"/>
                <a:ea typeface="Arial"/>
                <a:cs typeface="Arial"/>
                <a:sym typeface="Arial"/>
              </a:defRPr>
            </a:lvl9pPr>
          </a:lstStyle>
          <a:p>
            <a:pPr>
              <a:spcAft>
                <a:spcPts val="600"/>
              </a:spcAft>
            </a:pPr>
            <a:fld id="{BAE26A2A-DE5F-EA41-900F-AB5C4F1D9848}" type="slidenum">
              <a:rPr lang="en-US" sz="900"/>
              <a:pPr>
                <a:spcAft>
                  <a:spcPts val="600"/>
                </a:spcAft>
              </a:pPr>
              <a:t>39</a:t>
            </a:fld>
            <a:endParaRPr lang="en-US" sz="900"/>
          </a:p>
        </p:txBody>
      </p:sp>
      <p:pic>
        <p:nvPicPr>
          <p:cNvPr id="7" name="Content Placeholder 6">
            <a:extLst>
              <a:ext uri="{FF2B5EF4-FFF2-40B4-BE49-F238E27FC236}">
                <a16:creationId xmlns:a16="http://schemas.microsoft.com/office/drawing/2014/main" id="{4DD2E33A-6D0E-1C49-9719-5CD7A9F5BAC9}"/>
              </a:ext>
            </a:extLst>
          </p:cNvPr>
          <p:cNvPicPr>
            <a:picLocks noGrp="1" noChangeAspect="1"/>
          </p:cNvPicPr>
          <p:nvPr>
            <p:ph type="pic" sz="quarter" idx="11"/>
          </p:nvPr>
        </p:nvPicPr>
        <p:blipFill>
          <a:blip r:embed="rId2"/>
          <a:stretch/>
        </p:blipFill>
        <p:spPr>
          <a:xfrm>
            <a:off x="6567491" y="881423"/>
            <a:ext cx="4100513" cy="5325342"/>
          </a:xfrm>
          <a:noFill/>
        </p:spPr>
      </p:pic>
    </p:spTree>
    <p:extLst>
      <p:ext uri="{BB962C8B-B14F-4D97-AF65-F5344CB8AC3E}">
        <p14:creationId xmlns:p14="http://schemas.microsoft.com/office/powerpoint/2010/main" val="3716720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307EF-96E5-5B55-549A-F75A05DB53A7}"/>
              </a:ext>
            </a:extLst>
          </p:cNvPr>
          <p:cNvSpPr>
            <a:spLocks noGrp="1"/>
          </p:cNvSpPr>
          <p:nvPr>
            <p:ph type="title"/>
          </p:nvPr>
        </p:nvSpPr>
        <p:spPr>
          <a:xfrm>
            <a:off x="702452" y="769552"/>
            <a:ext cx="9998743" cy="1165587"/>
          </a:xfrm>
        </p:spPr>
        <p:txBody>
          <a:bodyPr anchor="t">
            <a:normAutofit/>
          </a:bodyPr>
          <a:lstStyle/>
          <a:p>
            <a:r>
              <a:rPr lang="en-US" dirty="0">
                <a:solidFill>
                  <a:srgbClr val="014B64"/>
                </a:solidFill>
              </a:rPr>
              <a:t>Correctional Testing Volume in 2025 in the United States </a:t>
            </a:r>
          </a:p>
        </p:txBody>
      </p:sp>
      <p:sp>
        <p:nvSpPr>
          <p:cNvPr id="18" name="Slide Number Placeholder 3">
            <a:extLst>
              <a:ext uri="{FF2B5EF4-FFF2-40B4-BE49-F238E27FC236}">
                <a16:creationId xmlns:a16="http://schemas.microsoft.com/office/drawing/2014/main" id="{08988C48-9C92-99C6-B07A-403B914A87DC}"/>
              </a:ext>
            </a:extLst>
          </p:cNvPr>
          <p:cNvSpPr>
            <a:spLocks noGrp="1"/>
          </p:cNvSpPr>
          <p:nvPr>
            <p:ph type="sldNum" sz="quarter" idx="12"/>
          </p:nvPr>
        </p:nvSpPr>
        <p:spPr>
          <a:xfrm>
            <a:off x="1825082" y="6446837"/>
            <a:ext cx="2057400" cy="218070"/>
          </a:xfrm>
        </p:spPr>
        <p:txBody>
          <a:bodyPr/>
          <a:lstStyle/>
          <a:p>
            <a:pPr>
              <a:spcAft>
                <a:spcPts val="600"/>
              </a:spcAft>
            </a:pPr>
            <a:fld id="{BAE26A2A-DE5F-EA41-900F-AB5C4F1D9848}" type="slidenum">
              <a:rPr lang="en-US" smtClean="0"/>
              <a:pPr>
                <a:spcAft>
                  <a:spcPts val="600"/>
                </a:spcAft>
              </a:pPr>
              <a:t>4</a:t>
            </a:fld>
            <a:endParaRPr lang="en-US"/>
          </a:p>
        </p:txBody>
      </p:sp>
      <p:sp>
        <p:nvSpPr>
          <p:cNvPr id="4" name="Slide Number Placeholder 3" hidden="1">
            <a:extLst>
              <a:ext uri="{FF2B5EF4-FFF2-40B4-BE49-F238E27FC236}">
                <a16:creationId xmlns:a16="http://schemas.microsoft.com/office/drawing/2014/main" id="{3AD37227-A4E4-04D0-CB25-85B24429EA96}"/>
              </a:ext>
            </a:extLst>
          </p:cNvPr>
          <p:cNvSpPr>
            <a:spLocks noGrp="1"/>
          </p:cNvSpPr>
          <p:nvPr>
            <p:ph type="sldNum" sz="quarter" idx="4294967295"/>
          </p:nvPr>
        </p:nvSpPr>
        <p:spPr>
          <a:xfrm>
            <a:off x="1825082" y="6446837"/>
            <a:ext cx="2057400" cy="218070"/>
          </a:xfrm>
        </p:spPr>
        <p:txBody>
          <a:bodyPr/>
          <a:lstStyle/>
          <a:p>
            <a:pPr>
              <a:spcAft>
                <a:spcPts val="600"/>
              </a:spcAft>
            </a:pPr>
            <a:fld id="{BAE26A2A-DE5F-EA41-900F-AB5C4F1D9848}" type="slidenum">
              <a:rPr lang="en-US" smtClean="0"/>
              <a:pPr>
                <a:spcAft>
                  <a:spcPts val="600"/>
                </a:spcAft>
              </a:pPr>
              <a:t>4</a:t>
            </a:fld>
            <a:endParaRPr lang="en-US"/>
          </a:p>
        </p:txBody>
      </p:sp>
      <p:graphicFrame>
        <p:nvGraphicFramePr>
          <p:cNvPr id="8" name="Content Placeholder 4">
            <a:extLst>
              <a:ext uri="{FF2B5EF4-FFF2-40B4-BE49-F238E27FC236}">
                <a16:creationId xmlns:a16="http://schemas.microsoft.com/office/drawing/2014/main" id="{89BB6F8E-A4D7-AAAD-C07F-426F2B0C2709}"/>
              </a:ext>
            </a:extLst>
          </p:cNvPr>
          <p:cNvGraphicFramePr>
            <a:graphicFrameLocks/>
          </p:cNvGraphicFramePr>
          <p:nvPr>
            <p:extLst>
              <p:ext uri="{D42A27DB-BD31-4B8C-83A1-F6EECF244321}">
                <p14:modId xmlns:p14="http://schemas.microsoft.com/office/powerpoint/2010/main" val="1950369271"/>
              </p:ext>
            </p:extLst>
          </p:nvPr>
        </p:nvGraphicFramePr>
        <p:xfrm>
          <a:off x="1942889" y="1825626"/>
          <a:ext cx="8278344" cy="4048315"/>
        </p:xfrm>
        <a:graphic>
          <a:graphicData uri="http://schemas.openxmlformats.org/drawingml/2006/table">
            <a:tbl>
              <a:tblPr firstRow="1" bandRow="1">
                <a:solidFill>
                  <a:srgbClr val="404040"/>
                </a:solidFill>
                <a:tableStyleId>{5C22544A-7EE6-4342-B048-85BDC9FD1C3A}</a:tableStyleId>
              </a:tblPr>
              <a:tblGrid>
                <a:gridCol w="2226806">
                  <a:extLst>
                    <a:ext uri="{9D8B030D-6E8A-4147-A177-3AD203B41FA5}">
                      <a16:colId xmlns:a16="http://schemas.microsoft.com/office/drawing/2014/main" val="1620994824"/>
                    </a:ext>
                  </a:extLst>
                </a:gridCol>
                <a:gridCol w="1712219">
                  <a:extLst>
                    <a:ext uri="{9D8B030D-6E8A-4147-A177-3AD203B41FA5}">
                      <a16:colId xmlns:a16="http://schemas.microsoft.com/office/drawing/2014/main" val="1126515091"/>
                    </a:ext>
                  </a:extLst>
                </a:gridCol>
                <a:gridCol w="4339319">
                  <a:extLst>
                    <a:ext uri="{9D8B030D-6E8A-4147-A177-3AD203B41FA5}">
                      <a16:colId xmlns:a16="http://schemas.microsoft.com/office/drawing/2014/main" val="1810785913"/>
                    </a:ext>
                  </a:extLst>
                </a:gridCol>
              </a:tblGrid>
              <a:tr h="913663">
                <a:tc>
                  <a:txBody>
                    <a:bodyPr/>
                    <a:lstStyle/>
                    <a:p>
                      <a:endParaRPr lang="en-US" sz="3400" b="0" cap="none" spc="0" dirty="0">
                        <a:solidFill>
                          <a:schemeClr val="bg1"/>
                        </a:solidFill>
                      </a:endParaRPr>
                    </a:p>
                  </a:txBody>
                  <a:tcPr marL="241314" marR="241314" marT="195001" marB="120658" anchor="ctr">
                    <a:lnL w="12700" cmpd="sng">
                      <a:noFill/>
                    </a:lnL>
                    <a:lnR w="12700" cmpd="sng">
                      <a:noFill/>
                    </a:lnR>
                    <a:lnT w="19050" cap="flat" cmpd="sng" algn="ctr">
                      <a:noFill/>
                      <a:prstDash val="solid"/>
                    </a:lnT>
                    <a:lnB w="38100" cmpd="sng">
                      <a:noFill/>
                    </a:lnB>
                    <a:solidFill>
                      <a:schemeClr val="accent2"/>
                    </a:solidFill>
                  </a:tcPr>
                </a:tc>
                <a:tc>
                  <a:txBody>
                    <a:bodyPr/>
                    <a:lstStyle/>
                    <a:p>
                      <a:r>
                        <a:rPr lang="en-US" sz="3400" b="1" cap="none" spc="0" dirty="0">
                          <a:solidFill>
                            <a:schemeClr val="bg1"/>
                          </a:solidFill>
                          <a:latin typeface="Arial" panose="020B0604020202020204" pitchFamily="34" charset="0"/>
                          <a:cs typeface="Arial" panose="020B0604020202020204" pitchFamily="34" charset="0"/>
                        </a:rPr>
                        <a:t>2025</a:t>
                      </a:r>
                    </a:p>
                  </a:txBody>
                  <a:tcPr marL="241314" marR="241314" marT="195001" marB="120658" anchor="ctr">
                    <a:lnL w="12700" cmpd="sng">
                      <a:noFill/>
                    </a:lnL>
                    <a:lnR w="12700" cmpd="sng">
                      <a:noFill/>
                    </a:lnR>
                    <a:lnT w="19050" cap="flat" cmpd="sng" algn="ctr">
                      <a:noFill/>
                      <a:prstDash val="solid"/>
                    </a:lnT>
                    <a:lnB w="38100" cmpd="sng">
                      <a:noFill/>
                    </a:lnB>
                    <a:solidFill>
                      <a:schemeClr val="accent2"/>
                    </a:solidFill>
                  </a:tcPr>
                </a:tc>
                <a:tc>
                  <a:txBody>
                    <a:bodyPr/>
                    <a:lstStyle/>
                    <a:p>
                      <a:r>
                        <a:rPr lang="en-US" sz="3400" b="1" cap="none" spc="0" dirty="0">
                          <a:solidFill>
                            <a:schemeClr val="bg1"/>
                          </a:solidFill>
                          <a:latin typeface="Arial" panose="020B0604020202020204" pitchFamily="34" charset="0"/>
                          <a:cs typeface="Arial" panose="020B0604020202020204" pitchFamily="34" charset="0"/>
                        </a:rPr>
                        <a:t>Compared to 2024</a:t>
                      </a:r>
                    </a:p>
                  </a:txBody>
                  <a:tcPr marL="241314" marR="241314" marT="195001" marB="120658" anchor="ctr">
                    <a:lnL w="12700" cmpd="sng">
                      <a:noFill/>
                    </a:lnL>
                    <a:lnR w="12700" cmpd="sng">
                      <a:noFill/>
                    </a:lnR>
                    <a:lnT w="19050" cap="flat" cmpd="sng" algn="ctr">
                      <a:noFill/>
                      <a:prstDash val="solid"/>
                    </a:lnT>
                    <a:lnB w="38100" cmpd="sng">
                      <a:noFill/>
                    </a:lnB>
                    <a:solidFill>
                      <a:schemeClr val="accent2"/>
                    </a:solidFill>
                  </a:tcPr>
                </a:tc>
                <a:extLst>
                  <a:ext uri="{0D108BD9-81ED-4DB2-BD59-A6C34878D82A}">
                    <a16:rowId xmlns:a16="http://schemas.microsoft.com/office/drawing/2014/main" val="1438567056"/>
                  </a:ext>
                </a:extLst>
              </a:tr>
              <a:tr h="783663">
                <a:tc>
                  <a:txBody>
                    <a:bodyPr/>
                    <a:lstStyle/>
                    <a:p>
                      <a:r>
                        <a:rPr lang="en-US" sz="2600" b="0" cap="none" spc="0" dirty="0">
                          <a:solidFill>
                            <a:schemeClr val="bg1"/>
                          </a:solidFill>
                          <a:latin typeface="Arial" panose="020B0604020202020204" pitchFamily="34" charset="0"/>
                          <a:cs typeface="Arial" panose="020B0604020202020204" pitchFamily="34" charset="0"/>
                        </a:rPr>
                        <a:t>Test-takers</a:t>
                      </a:r>
                    </a:p>
                  </a:txBody>
                  <a:tcPr marL="241314" marR="241314" marT="195001" marB="120658">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404040"/>
                    </a:solidFill>
                  </a:tcPr>
                </a:tc>
                <a:tc>
                  <a:txBody>
                    <a:bodyPr/>
                    <a:lstStyle/>
                    <a:p>
                      <a:r>
                        <a:rPr lang="en-US" sz="2600" cap="none" spc="0" dirty="0">
                          <a:solidFill>
                            <a:schemeClr val="bg1"/>
                          </a:solidFill>
                          <a:latin typeface="Arial" panose="020B0604020202020204" pitchFamily="34" charset="0"/>
                          <a:cs typeface="Arial" panose="020B0604020202020204" pitchFamily="34" charset="0"/>
                        </a:rPr>
                        <a:t>59,773</a:t>
                      </a:r>
                    </a:p>
                  </a:txBody>
                  <a:tcPr marL="241314" marR="241314" marT="195001" marB="120658">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404040"/>
                    </a:solidFill>
                  </a:tcPr>
                </a:tc>
                <a:tc>
                  <a:txBody>
                    <a:bodyPr/>
                    <a:lstStyle/>
                    <a:p>
                      <a:r>
                        <a:rPr lang="en-US" sz="2600" cap="none" spc="0">
                          <a:solidFill>
                            <a:schemeClr val="bg1"/>
                          </a:solidFill>
                          <a:latin typeface="Arial" panose="020B0604020202020204" pitchFamily="34" charset="0"/>
                          <a:cs typeface="Arial" panose="020B0604020202020204" pitchFamily="34" charset="0"/>
                        </a:rPr>
                        <a:t>5% increase </a:t>
                      </a:r>
                    </a:p>
                  </a:txBody>
                  <a:tcPr marL="241314" marR="241314" marT="195001" marB="120658">
                    <a:lnL w="12700" cmpd="sng">
                      <a:noFill/>
                      <a:prstDash val="solid"/>
                    </a:lnL>
                    <a:lnR w="12700" cmpd="sng">
                      <a:noFill/>
                      <a:prstDash val="solid"/>
                    </a:lnR>
                    <a:lnT w="38100" cmpd="sng">
                      <a:noFill/>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352974699"/>
                  </a:ext>
                </a:extLst>
              </a:tr>
              <a:tr h="783663">
                <a:tc>
                  <a:txBody>
                    <a:bodyPr/>
                    <a:lstStyle/>
                    <a:p>
                      <a:r>
                        <a:rPr lang="en-US" sz="2600" b="0" cap="none" spc="0" dirty="0">
                          <a:solidFill>
                            <a:schemeClr val="bg1"/>
                          </a:solidFill>
                          <a:latin typeface="Arial" panose="020B0604020202020204" pitchFamily="34" charset="0"/>
                          <a:cs typeface="Arial" panose="020B0604020202020204" pitchFamily="34" charset="0"/>
                        </a:rPr>
                        <a:t>Completers</a:t>
                      </a:r>
                    </a:p>
                  </a:txBody>
                  <a:tcPr marL="241314" marR="241314" marT="195001" marB="120658">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US" sz="2600" cap="none" spc="0" dirty="0">
                          <a:solidFill>
                            <a:schemeClr val="bg1"/>
                          </a:solidFill>
                          <a:latin typeface="Arial" panose="020B0604020202020204" pitchFamily="34" charset="0"/>
                          <a:cs typeface="Arial" panose="020B0604020202020204" pitchFamily="34" charset="0"/>
                        </a:rPr>
                        <a:t>35,772</a:t>
                      </a:r>
                    </a:p>
                  </a:txBody>
                  <a:tcPr marL="241314" marR="241314" marT="195001" marB="120658">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3% increase </a:t>
                      </a:r>
                    </a:p>
                  </a:txBody>
                  <a:tcPr marL="241314" marR="241314" marT="195001" marB="120658">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3353525839"/>
                  </a:ext>
                </a:extLst>
              </a:tr>
              <a:tr h="783663">
                <a:tc>
                  <a:txBody>
                    <a:bodyPr/>
                    <a:lstStyle/>
                    <a:p>
                      <a:r>
                        <a:rPr lang="en-US" sz="2600" b="0" cap="none" spc="0" dirty="0">
                          <a:solidFill>
                            <a:schemeClr val="bg1"/>
                          </a:solidFill>
                          <a:latin typeface="Arial" panose="020B0604020202020204" pitchFamily="34" charset="0"/>
                          <a:cs typeface="Arial" panose="020B0604020202020204" pitchFamily="34" charset="0"/>
                        </a:rPr>
                        <a:t>Passers</a:t>
                      </a:r>
                    </a:p>
                  </a:txBody>
                  <a:tcPr marL="241314" marR="241314" marT="195001" marB="120658">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r>
                        <a:rPr lang="en-US" sz="2600" cap="none" spc="0" dirty="0">
                          <a:solidFill>
                            <a:schemeClr val="bg1"/>
                          </a:solidFill>
                          <a:latin typeface="Arial" panose="020B0604020202020204" pitchFamily="34" charset="0"/>
                          <a:cs typeface="Arial" panose="020B0604020202020204" pitchFamily="34" charset="0"/>
                        </a:rPr>
                        <a:t>24,941</a:t>
                      </a:r>
                    </a:p>
                  </a:txBody>
                  <a:tcPr marL="241314" marR="241314" marT="195001" marB="120658">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tc>
                  <a:txBody>
                    <a:bodyPr/>
                    <a:lstStyle/>
                    <a:p>
                      <a:pPr marL="0" marR="0" lvl="0" indent="0" algn="l" defTabSz="685766"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6% increase </a:t>
                      </a:r>
                    </a:p>
                  </a:txBody>
                  <a:tcPr marL="241314" marR="241314" marT="195001" marB="120658">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solidFill>
                      <a:srgbClr val="404040"/>
                    </a:solidFill>
                  </a:tcPr>
                </a:tc>
                <a:extLst>
                  <a:ext uri="{0D108BD9-81ED-4DB2-BD59-A6C34878D82A}">
                    <a16:rowId xmlns:a16="http://schemas.microsoft.com/office/drawing/2014/main" val="2431468042"/>
                  </a:ext>
                </a:extLst>
              </a:tr>
              <a:tr h="783663">
                <a:tc>
                  <a:txBody>
                    <a:bodyPr/>
                    <a:lstStyle/>
                    <a:p>
                      <a:r>
                        <a:rPr lang="en-US" sz="2600" b="0" cap="none" spc="0" dirty="0">
                          <a:solidFill>
                            <a:schemeClr val="bg1"/>
                          </a:solidFill>
                          <a:latin typeface="Arial" panose="020B0604020202020204" pitchFamily="34" charset="0"/>
                          <a:cs typeface="Arial" panose="020B0604020202020204" pitchFamily="34" charset="0"/>
                        </a:rPr>
                        <a:t>Pass rates</a:t>
                      </a:r>
                    </a:p>
                  </a:txBody>
                  <a:tcPr marL="241314" marR="241314" marT="195001" marB="120658">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US" sz="2600" cap="none" spc="0" dirty="0">
                          <a:solidFill>
                            <a:schemeClr val="bg1"/>
                          </a:solidFill>
                          <a:latin typeface="Arial" panose="020B0604020202020204" pitchFamily="34" charset="0"/>
                          <a:cs typeface="Arial" panose="020B0604020202020204" pitchFamily="34" charset="0"/>
                        </a:rPr>
                        <a:t>70%</a:t>
                      </a:r>
                    </a:p>
                  </a:txBody>
                  <a:tcPr marL="241314" marR="241314" marT="195001" marB="120658">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tc>
                  <a:txBody>
                    <a:bodyPr/>
                    <a:lstStyle/>
                    <a:p>
                      <a:r>
                        <a:rPr lang="en-US" sz="2600" cap="none" spc="0" dirty="0">
                          <a:solidFill>
                            <a:schemeClr val="bg1"/>
                          </a:solidFill>
                          <a:latin typeface="Arial" panose="020B0604020202020204" pitchFamily="34" charset="0"/>
                          <a:cs typeface="Arial" panose="020B0604020202020204" pitchFamily="34" charset="0"/>
                        </a:rPr>
                        <a:t>68%</a:t>
                      </a:r>
                    </a:p>
                  </a:txBody>
                  <a:tcPr marL="241314" marR="241314" marT="195001" marB="120658">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solidFill>
                      <a:srgbClr val="262626"/>
                    </a:solidFill>
                  </a:tcPr>
                </a:tc>
                <a:extLst>
                  <a:ext uri="{0D108BD9-81ED-4DB2-BD59-A6C34878D82A}">
                    <a16:rowId xmlns:a16="http://schemas.microsoft.com/office/drawing/2014/main" val="672420400"/>
                  </a:ext>
                </a:extLst>
              </a:tr>
            </a:tbl>
          </a:graphicData>
        </a:graphic>
      </p:graphicFrame>
    </p:spTree>
    <p:extLst>
      <p:ext uri="{BB962C8B-B14F-4D97-AF65-F5344CB8AC3E}">
        <p14:creationId xmlns:p14="http://schemas.microsoft.com/office/powerpoint/2010/main" val="30347678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13FB65E4-1A23-4B22-89DB-38B35CA26D0F}"/>
              </a:ext>
            </a:extLst>
          </p:cNvPr>
          <p:cNvPicPr>
            <a:picLocks noChangeAspect="1"/>
          </p:cNvPicPr>
          <p:nvPr/>
        </p:nvPicPr>
        <p:blipFill>
          <a:blip r:embed="rId3"/>
          <a:stretch>
            <a:fillRect/>
          </a:stretch>
        </p:blipFill>
        <p:spPr>
          <a:xfrm>
            <a:off x="6185906" y="2707577"/>
            <a:ext cx="2914650" cy="1928267"/>
          </a:xfrm>
          <a:prstGeom prst="rect">
            <a:avLst/>
          </a:prstGeom>
          <a:noFill/>
          <a:ln>
            <a:solidFill>
              <a:schemeClr val="accent1">
                <a:shade val="50000"/>
              </a:schemeClr>
            </a:solidFill>
          </a:ln>
          <a:effectLst>
            <a:outerShdw blurRad="50800" dist="38100" dir="2700000" algn="tl" rotWithShape="0">
              <a:schemeClr val="accent5">
                <a:lumMod val="75000"/>
                <a:alpha val="40000"/>
              </a:schemeClr>
            </a:outerShdw>
          </a:effectLst>
        </p:spPr>
      </p:pic>
      <p:sp>
        <p:nvSpPr>
          <p:cNvPr id="549" name="Google Shape;549;p76"/>
          <p:cNvSpPr txBox="1">
            <a:spLocks noGrp="1"/>
          </p:cNvSpPr>
          <p:nvPr>
            <p:ph type="title"/>
          </p:nvPr>
        </p:nvSpPr>
        <p:spPr>
          <a:xfrm>
            <a:off x="656611" y="835461"/>
            <a:ext cx="6335287" cy="655643"/>
          </a:xfrm>
        </p:spPr>
        <p:txBody>
          <a:bodyPr spcFirstLastPara="1" vert="horz" lIns="0" tIns="0" rIns="0" bIns="0" rtlCol="0" anchor="t" anchorCtr="0">
            <a:normAutofit/>
          </a:bodyPr>
          <a:lstStyle/>
          <a:p>
            <a:r>
              <a:rPr lang="en-US" b="1" dirty="0">
                <a:solidFill>
                  <a:srgbClr val="014B64"/>
                </a:solidFill>
              </a:rPr>
              <a:t>Skills Students Need to Pass</a:t>
            </a:r>
          </a:p>
        </p:txBody>
      </p:sp>
      <p:sp>
        <p:nvSpPr>
          <p:cNvPr id="4" name="Text Placeholder 3">
            <a:extLst>
              <a:ext uri="{FF2B5EF4-FFF2-40B4-BE49-F238E27FC236}">
                <a16:creationId xmlns:a16="http://schemas.microsoft.com/office/drawing/2014/main" id="{975BF0DD-0F74-A5C4-CED2-2652B0DC6049}"/>
              </a:ext>
            </a:extLst>
          </p:cNvPr>
          <p:cNvSpPr>
            <a:spLocks noGrp="1"/>
          </p:cNvSpPr>
          <p:nvPr>
            <p:ph sz="half" idx="1"/>
          </p:nvPr>
        </p:nvSpPr>
        <p:spPr>
          <a:xfrm>
            <a:off x="2127564" y="2317688"/>
            <a:ext cx="3817895" cy="2744752"/>
          </a:xfrm>
        </p:spPr>
        <p:txBody>
          <a:bodyPr anchor="ctr">
            <a:normAutofit lnSpcReduction="10000"/>
          </a:bodyPr>
          <a:lstStyle/>
          <a:p>
            <a:pPr marL="0" indent="0">
              <a:buNone/>
            </a:pPr>
            <a:r>
              <a:rPr lang="en-US" sz="1125" b="1" dirty="0"/>
              <a:t>Also known as Performance Level Descriptors or PLDs, see exactly what skills students need to demonstrate to attain each score level</a:t>
            </a:r>
          </a:p>
          <a:p>
            <a:pPr marL="0" indent="0">
              <a:buNone/>
            </a:pPr>
            <a:endParaRPr lang="en-US" sz="844" b="1" dirty="0"/>
          </a:p>
          <a:p>
            <a:r>
              <a:rPr lang="en-US" sz="1125" dirty="0"/>
              <a:t>Four Performance Levels </a:t>
            </a:r>
          </a:p>
          <a:p>
            <a:pPr lvl="1"/>
            <a:r>
              <a:rPr lang="en-US" sz="1125" dirty="0"/>
              <a:t>Below Passing</a:t>
            </a:r>
          </a:p>
          <a:p>
            <a:pPr lvl="1"/>
            <a:r>
              <a:rPr lang="en-US" sz="1125" dirty="0"/>
              <a:t>HSE</a:t>
            </a:r>
          </a:p>
          <a:p>
            <a:pPr lvl="1"/>
            <a:r>
              <a:rPr lang="en-US" sz="1125" dirty="0"/>
              <a:t>GED</a:t>
            </a:r>
            <a:r>
              <a:rPr lang="en-US" sz="1125" baseline="30000" dirty="0"/>
              <a:t>® </a:t>
            </a:r>
            <a:r>
              <a:rPr lang="en-US" sz="1125" dirty="0"/>
              <a:t>College Ready</a:t>
            </a:r>
          </a:p>
          <a:p>
            <a:pPr lvl="1"/>
            <a:r>
              <a:rPr lang="en-US" sz="1125" dirty="0"/>
              <a:t>GED</a:t>
            </a:r>
            <a:r>
              <a:rPr lang="en-US" sz="1125" baseline="30000" dirty="0"/>
              <a:t>®</a:t>
            </a:r>
            <a:r>
              <a:rPr lang="en-US" sz="1125" dirty="0"/>
              <a:t> College Ready + Credit</a:t>
            </a:r>
          </a:p>
          <a:p>
            <a:r>
              <a:rPr lang="en-US" sz="1125" dirty="0"/>
              <a:t>What skills are demonstrated at each level</a:t>
            </a:r>
          </a:p>
          <a:p>
            <a:r>
              <a:rPr lang="en-US" sz="1125" dirty="0"/>
              <a:t>What skills need development to advance to the next level</a:t>
            </a:r>
          </a:p>
          <a:p>
            <a:pPr marL="64294" indent="0">
              <a:buNone/>
            </a:pPr>
            <a:endParaRPr lang="en-US" sz="844" dirty="0"/>
          </a:p>
        </p:txBody>
      </p:sp>
      <p:sp>
        <p:nvSpPr>
          <p:cNvPr id="551" name="Google Shape;551;p76"/>
          <p:cNvSpPr txBox="1">
            <a:spLocks noGrp="1"/>
          </p:cNvSpPr>
          <p:nvPr>
            <p:ph type="sldNum" sz="quarter" idx="12"/>
          </p:nvPr>
        </p:nvSpPr>
        <p:spPr>
          <a:xfrm>
            <a:off x="2892812" y="5126536"/>
            <a:ext cx="1543050" cy="122665"/>
          </a:xfrm>
        </p:spPr>
        <p:txBody>
          <a:bodyPr spcFirstLastPara="1" vert="horz" lIns="0" tIns="0" rIns="0" bIns="0" rtlCol="0" anchor="b" anchorCtr="0">
            <a:normAutofit fontScale="70000" lnSpcReduction="20000"/>
          </a:bodyPr>
          <a:lstStyle/>
          <a:p>
            <a:pPr>
              <a:spcAft>
                <a:spcPts val="338"/>
              </a:spcAft>
            </a:pPr>
            <a:fld id="{00000000-1234-1234-1234-123412341234}" type="slidenum">
              <a:rPr lang="en-US"/>
              <a:pPr>
                <a:spcAft>
                  <a:spcPts val="338"/>
                </a:spcAft>
              </a:pPr>
              <a:t>40</a:t>
            </a:fld>
            <a:endParaRPr lang="en-US"/>
          </a:p>
        </p:txBody>
      </p:sp>
      <p:sp>
        <p:nvSpPr>
          <p:cNvPr id="5" name="TextBox 4">
            <a:extLst>
              <a:ext uri="{FF2B5EF4-FFF2-40B4-BE49-F238E27FC236}">
                <a16:creationId xmlns:a16="http://schemas.microsoft.com/office/drawing/2014/main" id="{D8C83B8D-3ADF-8681-C6B3-CC3EA1BBA5AB}"/>
              </a:ext>
            </a:extLst>
          </p:cNvPr>
          <p:cNvSpPr txBox="1"/>
          <p:nvPr/>
        </p:nvSpPr>
        <p:spPr>
          <a:xfrm>
            <a:off x="7341920" y="4719089"/>
            <a:ext cx="602622" cy="248209"/>
          </a:xfrm>
          <a:prstGeom prst="rect">
            <a:avLst/>
          </a:prstGeom>
          <a:noFill/>
        </p:spPr>
        <p:txBody>
          <a:bodyPr wrap="square">
            <a:spAutoFit/>
          </a:bodyPr>
          <a:lstStyle/>
          <a:p>
            <a:r>
              <a:rPr lang="en-US" sz="1013" dirty="0">
                <a:latin typeface="Arial" panose="020B0604020202020204" pitchFamily="34" charset="0"/>
                <a:cs typeface="Arial" panose="020B0604020202020204" pitchFamily="34" charset="0"/>
                <a:hlinkClick r:id="rId4"/>
              </a:rPr>
              <a:t>PLDs</a:t>
            </a:r>
            <a:r>
              <a:rPr lang="en-US" sz="1013"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208744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8" name="Google Shape;558;p77"/>
          <p:cNvSpPr txBox="1">
            <a:spLocks noGrp="1"/>
          </p:cNvSpPr>
          <p:nvPr>
            <p:ph sz="half" idx="13"/>
          </p:nvPr>
        </p:nvSpPr>
        <p:spPr>
          <a:xfrm>
            <a:off x="4840692" y="2273738"/>
            <a:ext cx="2700762" cy="2619782"/>
          </a:xfrm>
        </p:spPr>
        <p:txBody>
          <a:bodyPr spcFirstLastPara="1" vert="horz" lIns="51427" tIns="25706" rIns="51427" bIns="25706" rtlCol="0" anchorCtr="0">
            <a:normAutofit/>
          </a:bodyPr>
          <a:lstStyle/>
          <a:p>
            <a:pPr marL="0" indent="0">
              <a:spcBef>
                <a:spcPts val="422"/>
              </a:spcBef>
              <a:buNone/>
            </a:pPr>
            <a:r>
              <a:rPr lang="en-US" sz="1125" b="1" dirty="0">
                <a:highlight>
                  <a:srgbClr val="FFFFFF"/>
                </a:highlight>
              </a:rPr>
              <a:t>Not all skills are created equal!</a:t>
            </a:r>
          </a:p>
          <a:p>
            <a:pPr marL="0" indent="0" algn="ctr">
              <a:spcBef>
                <a:spcPts val="422"/>
              </a:spcBef>
              <a:buNone/>
            </a:pPr>
            <a:r>
              <a:rPr lang="en-US" sz="1125" dirty="0">
                <a:highlight>
                  <a:srgbClr val="FFFFFF"/>
                </a:highlight>
              </a:rPr>
              <a:t>Improving certain skills can help students improve in other areas. These resources provide detailed guidance on how you can best help improve student performance.</a:t>
            </a:r>
            <a:endParaRPr lang="en-US" sz="1125" dirty="0"/>
          </a:p>
        </p:txBody>
      </p:sp>
      <p:sp>
        <p:nvSpPr>
          <p:cNvPr id="557" name="Google Shape;557;p77"/>
          <p:cNvSpPr txBox="1">
            <a:spLocks noGrp="1"/>
          </p:cNvSpPr>
          <p:nvPr>
            <p:ph type="title"/>
          </p:nvPr>
        </p:nvSpPr>
        <p:spPr>
          <a:xfrm>
            <a:off x="792412" y="842855"/>
            <a:ext cx="6335287" cy="655643"/>
          </a:xfrm>
        </p:spPr>
        <p:txBody>
          <a:bodyPr spcFirstLastPara="1" vert="horz" lIns="0" tIns="0" rIns="0" bIns="0" rtlCol="0" anchor="t" anchorCtr="0">
            <a:normAutofit/>
          </a:bodyPr>
          <a:lstStyle/>
          <a:p>
            <a:r>
              <a:rPr lang="en-US" b="1" dirty="0">
                <a:solidFill>
                  <a:srgbClr val="014B64"/>
                </a:solidFill>
              </a:rPr>
              <a:t>High Impact Indicators</a:t>
            </a:r>
            <a:endParaRPr b="1" dirty="0">
              <a:solidFill>
                <a:srgbClr val="014B64"/>
              </a:solidFill>
            </a:endParaRPr>
          </a:p>
        </p:txBody>
      </p:sp>
      <p:pic>
        <p:nvPicPr>
          <p:cNvPr id="2" name="Picture 1">
            <a:extLst>
              <a:ext uri="{FF2B5EF4-FFF2-40B4-BE49-F238E27FC236}">
                <a16:creationId xmlns:a16="http://schemas.microsoft.com/office/drawing/2014/main" id="{1579AD69-8D08-4795-8FDC-886B20960B17}"/>
              </a:ext>
            </a:extLst>
          </p:cNvPr>
          <p:cNvPicPr>
            <a:picLocks noChangeAspect="1"/>
          </p:cNvPicPr>
          <p:nvPr/>
        </p:nvPicPr>
        <p:blipFill>
          <a:blip r:embed="rId3"/>
          <a:stretch>
            <a:fillRect/>
          </a:stretch>
        </p:blipFill>
        <p:spPr>
          <a:xfrm>
            <a:off x="1530010" y="2525881"/>
            <a:ext cx="2725603" cy="2367639"/>
          </a:xfrm>
          <a:prstGeom prst="rect">
            <a:avLst/>
          </a:prstGeom>
          <a:noFill/>
          <a:ln>
            <a:solidFill>
              <a:schemeClr val="accent1">
                <a:shade val="50000"/>
              </a:schemeClr>
            </a:solidFill>
          </a:ln>
          <a:effectLst>
            <a:outerShdw blurRad="50800" dist="38100" dir="2700000" algn="tl" rotWithShape="0">
              <a:schemeClr val="accent5">
                <a:lumMod val="75000"/>
                <a:alpha val="40000"/>
              </a:schemeClr>
            </a:outerShdw>
          </a:effectLst>
        </p:spPr>
      </p:pic>
      <p:sp>
        <p:nvSpPr>
          <p:cNvPr id="559" name="Google Shape;559;p77"/>
          <p:cNvSpPr txBox="1">
            <a:spLocks noGrp="1"/>
          </p:cNvSpPr>
          <p:nvPr>
            <p:ph type="sldNum" sz="quarter" idx="12"/>
          </p:nvPr>
        </p:nvSpPr>
        <p:spPr>
          <a:xfrm>
            <a:off x="2892812" y="5126536"/>
            <a:ext cx="1543050" cy="122665"/>
          </a:xfrm>
        </p:spPr>
        <p:txBody>
          <a:bodyPr spcFirstLastPara="1" vert="horz" lIns="0" tIns="0" rIns="0" bIns="0" rtlCol="0" anchor="b" anchorCtr="0">
            <a:normAutofit fontScale="70000" lnSpcReduction="20000"/>
          </a:bodyPr>
          <a:lstStyle/>
          <a:p>
            <a:pPr>
              <a:spcAft>
                <a:spcPts val="338"/>
              </a:spcAft>
            </a:pPr>
            <a:fld id="{00000000-1234-1234-1234-123412341234}" type="slidenum">
              <a:rPr lang="en-US"/>
              <a:pPr>
                <a:spcAft>
                  <a:spcPts val="338"/>
                </a:spcAft>
              </a:pPr>
              <a:t>41</a:t>
            </a:fld>
            <a:endParaRPr lang="en-US"/>
          </a:p>
        </p:txBody>
      </p:sp>
      <p:pic>
        <p:nvPicPr>
          <p:cNvPr id="12" name="Picture 11">
            <a:extLst>
              <a:ext uri="{FF2B5EF4-FFF2-40B4-BE49-F238E27FC236}">
                <a16:creationId xmlns:a16="http://schemas.microsoft.com/office/drawing/2014/main" id="{E6152B98-D241-D153-09FC-6DFB2C0FC933}"/>
              </a:ext>
            </a:extLst>
          </p:cNvPr>
          <p:cNvPicPr>
            <a:picLocks noChangeAspect="1"/>
          </p:cNvPicPr>
          <p:nvPr/>
        </p:nvPicPr>
        <p:blipFill>
          <a:blip r:embed="rId4"/>
          <a:stretch>
            <a:fillRect/>
          </a:stretch>
        </p:blipFill>
        <p:spPr>
          <a:xfrm>
            <a:off x="7936391" y="1656784"/>
            <a:ext cx="3589653" cy="3236736"/>
          </a:xfrm>
          <a:prstGeom prst="rect">
            <a:avLst/>
          </a:prstGeom>
          <a:noFill/>
          <a:ln>
            <a:solidFill>
              <a:schemeClr val="accent1">
                <a:shade val="50000"/>
              </a:schemeClr>
            </a:solidFill>
          </a:ln>
          <a:effectLst>
            <a:outerShdw blurRad="50800" dist="38100" dir="2700000" algn="tl" rotWithShape="0">
              <a:schemeClr val="accent5">
                <a:lumMod val="75000"/>
                <a:alpha val="40000"/>
              </a:schemeClr>
            </a:outerShdw>
          </a:effectLst>
        </p:spPr>
      </p:pic>
      <p:sp>
        <p:nvSpPr>
          <p:cNvPr id="4" name="TextBox 3">
            <a:extLst>
              <a:ext uri="{FF2B5EF4-FFF2-40B4-BE49-F238E27FC236}">
                <a16:creationId xmlns:a16="http://schemas.microsoft.com/office/drawing/2014/main" id="{466B6EE8-71DA-E8CA-781C-CC45C5F83580}"/>
              </a:ext>
            </a:extLst>
          </p:cNvPr>
          <p:cNvSpPr txBox="1"/>
          <p:nvPr/>
        </p:nvSpPr>
        <p:spPr>
          <a:xfrm>
            <a:off x="5537456" y="4893520"/>
            <a:ext cx="1117093" cy="404085"/>
          </a:xfrm>
          <a:prstGeom prst="rect">
            <a:avLst/>
          </a:prstGeom>
          <a:noFill/>
        </p:spPr>
        <p:txBody>
          <a:bodyPr wrap="square">
            <a:spAutoFit/>
          </a:bodyPr>
          <a:lstStyle/>
          <a:p>
            <a:r>
              <a:rPr lang="en-US" sz="1013" dirty="0">
                <a:latin typeface="Arial" panose="020B0604020202020204" pitchFamily="34" charset="0"/>
                <a:cs typeface="Arial" panose="020B0604020202020204" pitchFamily="34" charset="0"/>
                <a:hlinkClick r:id="rId5"/>
              </a:rPr>
              <a:t>High Impact Indicators</a:t>
            </a:r>
            <a:r>
              <a:rPr lang="en-US" sz="1013"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024945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r>
              <a:rPr lang="en-US" dirty="0">
                <a:solidFill>
                  <a:srgbClr val="014B64"/>
                </a:solidFill>
              </a:rPr>
              <a:t>An Example</a:t>
            </a:r>
          </a:p>
        </p:txBody>
      </p:sp>
      <p:graphicFrame>
        <p:nvGraphicFramePr>
          <p:cNvPr id="2" name="Diagram 1"/>
          <p:cNvGraphicFramePr/>
          <p:nvPr>
            <p:extLst>
              <p:ext uri="{D42A27DB-BD31-4B8C-83A1-F6EECF244321}">
                <p14:modId xmlns:p14="http://schemas.microsoft.com/office/powerpoint/2010/main" val="3972941061"/>
              </p:ext>
            </p:extLst>
          </p:nvPr>
        </p:nvGraphicFramePr>
        <p:xfrm>
          <a:off x="2847976" y="1636898"/>
          <a:ext cx="6486525" cy="3782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p:cNvSpPr>
            <a:spLocks noGrp="1"/>
          </p:cNvSpPr>
          <p:nvPr>
            <p:ph type="sldNum" sz="quarter" idx="4294967295"/>
          </p:nvPr>
        </p:nvSpPr>
        <p:spPr bwMode="auto">
          <a:xfrm>
            <a:off x="3009901" y="5581652"/>
            <a:ext cx="344091" cy="2416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Arial" charset="0"/>
                <a:ea typeface="MS PGothic" charset="0"/>
                <a:cs typeface="MS PGothic" charset="0"/>
              </a:defRPr>
            </a:lvl1pPr>
            <a:lvl2pPr marL="557213" indent="-214313">
              <a:defRPr sz="1800">
                <a:solidFill>
                  <a:schemeClr val="tx1"/>
                </a:solidFill>
                <a:latin typeface="Arial" charset="0"/>
                <a:ea typeface="MS PGothic" charset="0"/>
                <a:cs typeface="MS PGothic" charset="0"/>
              </a:defRPr>
            </a:lvl2pPr>
            <a:lvl3pPr marL="857250" indent="-171450">
              <a:defRPr sz="1800">
                <a:solidFill>
                  <a:schemeClr val="tx1"/>
                </a:solidFill>
                <a:latin typeface="Arial" charset="0"/>
                <a:ea typeface="MS PGothic" charset="0"/>
                <a:cs typeface="MS PGothic" charset="0"/>
              </a:defRPr>
            </a:lvl3pPr>
            <a:lvl4pPr marL="1200150" indent="-171450">
              <a:defRPr sz="1800">
                <a:solidFill>
                  <a:schemeClr val="tx1"/>
                </a:solidFill>
                <a:latin typeface="Arial" charset="0"/>
                <a:ea typeface="MS PGothic" charset="0"/>
                <a:cs typeface="MS PGothic" charset="0"/>
              </a:defRPr>
            </a:lvl4pPr>
            <a:lvl5pPr marL="1543050" indent="-171450">
              <a:defRPr sz="1800">
                <a:solidFill>
                  <a:schemeClr val="tx1"/>
                </a:solidFill>
                <a:latin typeface="Arial" charset="0"/>
                <a:ea typeface="MS PGothic" charset="0"/>
                <a:cs typeface="MS PGothic" charset="0"/>
              </a:defRPr>
            </a:lvl5pPr>
            <a:lvl6pPr marL="1885950" indent="-171450" eaLnBrk="0" fontAlgn="base" hangingPunct="0">
              <a:spcBef>
                <a:spcPct val="0"/>
              </a:spcBef>
              <a:spcAft>
                <a:spcPct val="0"/>
              </a:spcAft>
              <a:defRPr sz="1800">
                <a:solidFill>
                  <a:schemeClr val="tx1"/>
                </a:solidFill>
                <a:latin typeface="Arial" charset="0"/>
                <a:ea typeface="MS PGothic" charset="0"/>
                <a:cs typeface="MS PGothic" charset="0"/>
              </a:defRPr>
            </a:lvl6pPr>
            <a:lvl7pPr marL="2228850" indent="-171450" eaLnBrk="0" fontAlgn="base" hangingPunct="0">
              <a:spcBef>
                <a:spcPct val="0"/>
              </a:spcBef>
              <a:spcAft>
                <a:spcPct val="0"/>
              </a:spcAft>
              <a:defRPr sz="1800">
                <a:solidFill>
                  <a:schemeClr val="tx1"/>
                </a:solidFill>
                <a:latin typeface="Arial" charset="0"/>
                <a:ea typeface="MS PGothic" charset="0"/>
                <a:cs typeface="MS PGothic" charset="0"/>
              </a:defRPr>
            </a:lvl7pPr>
            <a:lvl8pPr marL="2571750" indent="-171450" eaLnBrk="0" fontAlgn="base" hangingPunct="0">
              <a:spcBef>
                <a:spcPct val="0"/>
              </a:spcBef>
              <a:spcAft>
                <a:spcPct val="0"/>
              </a:spcAft>
              <a:defRPr sz="1800">
                <a:solidFill>
                  <a:schemeClr val="tx1"/>
                </a:solidFill>
                <a:latin typeface="Arial" charset="0"/>
                <a:ea typeface="MS PGothic" charset="0"/>
                <a:cs typeface="MS PGothic" charset="0"/>
              </a:defRPr>
            </a:lvl8pPr>
            <a:lvl9pPr marL="2914650" indent="-171450" eaLnBrk="0" fontAlgn="base" hangingPunct="0">
              <a:spcBef>
                <a:spcPct val="0"/>
              </a:spcBef>
              <a:spcAft>
                <a:spcPct val="0"/>
              </a:spcAft>
              <a:defRPr sz="1800">
                <a:solidFill>
                  <a:schemeClr val="tx1"/>
                </a:solidFill>
                <a:latin typeface="Arial" charset="0"/>
                <a:ea typeface="MS PGothic" charset="0"/>
                <a:cs typeface="MS PGothic" charset="0"/>
              </a:defRPr>
            </a:lvl9pPr>
          </a:lstStyle>
          <a:p>
            <a:fld id="{AEAD1D2E-FD75-EE43-B2F5-0F96B5E0E9EC}" type="slidenum">
              <a:rPr lang="en-US" sz="900">
                <a:solidFill>
                  <a:srgbClr val="0084A9"/>
                </a:solidFill>
              </a:rPr>
              <a:pPr/>
              <a:t>42</a:t>
            </a:fld>
            <a:endParaRPr lang="en-US" sz="900">
              <a:solidFill>
                <a:srgbClr val="0084A9"/>
              </a:solidFill>
            </a:endParaRPr>
          </a:p>
        </p:txBody>
      </p:sp>
    </p:spTree>
    <p:extLst>
      <p:ext uri="{BB962C8B-B14F-4D97-AF65-F5344CB8AC3E}">
        <p14:creationId xmlns:p14="http://schemas.microsoft.com/office/powerpoint/2010/main" val="113074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dirty="0"/>
              <a:t> </a:t>
            </a:r>
            <a:r>
              <a:rPr lang="en-US" dirty="0">
                <a:solidFill>
                  <a:srgbClr val="014B64"/>
                </a:solidFill>
              </a:rPr>
              <a:t>The Assessment Guide for Educators</a:t>
            </a:r>
          </a:p>
        </p:txBody>
      </p:sp>
      <p:sp>
        <p:nvSpPr>
          <p:cNvPr id="4" name="Slide Number Placeholder 3"/>
          <p:cNvSpPr>
            <a:spLocks noGrp="1"/>
          </p:cNvSpPr>
          <p:nvPr>
            <p:ph type="sldNum" sz="quarter" idx="12"/>
          </p:nvPr>
        </p:nvSpPr>
        <p:spPr/>
        <p:txBody>
          <a:bodyPr/>
          <a:lstStyle/>
          <a:p>
            <a:pPr>
              <a:defRPr/>
            </a:pPr>
            <a:fld id="{63FF4DA0-2253-4E48-B8CE-41A2744628A8}" type="slidenum">
              <a:rPr lang="en-US" smtClean="0"/>
              <a:pPr>
                <a:defRPr/>
              </a:pPr>
              <a:t>43</a:t>
            </a:fld>
            <a:endParaRPr lang="en-US"/>
          </a:p>
        </p:txBody>
      </p:sp>
      <p:sp>
        <p:nvSpPr>
          <p:cNvPr id="11" name="TextBox 10"/>
          <p:cNvSpPr txBox="1"/>
          <p:nvPr/>
        </p:nvSpPr>
        <p:spPr>
          <a:xfrm>
            <a:off x="3662945" y="2771782"/>
            <a:ext cx="2322431" cy="1511952"/>
          </a:xfrm>
          <a:prstGeom prst="rect">
            <a:avLst/>
          </a:prstGeom>
          <a:noFill/>
        </p:spPr>
        <p:txBody>
          <a:bodyPr wrap="none" rtlCol="0">
            <a:spAutoFit/>
          </a:bodyPr>
          <a:lstStyle/>
          <a:p>
            <a:r>
              <a:rPr lang="en-US" sz="1350" dirty="0">
                <a:latin typeface="Arial" panose="020B0604020202020204" pitchFamily="34" charset="0"/>
                <a:cs typeface="Arial" panose="020B0604020202020204" pitchFamily="34" charset="0"/>
              </a:rPr>
              <a:t>Covers all content areas</a:t>
            </a:r>
          </a:p>
          <a:p>
            <a:pPr marL="192881" indent="-192881">
              <a:buFont typeface="Arial" panose="020B0604020202020204" pitchFamily="34" charset="0"/>
              <a:buChar char="•"/>
            </a:pPr>
            <a:r>
              <a:rPr lang="en-US" sz="1350" dirty="0">
                <a:latin typeface="Arial" panose="020B0604020202020204" pitchFamily="34" charset="0"/>
                <a:cs typeface="Arial" panose="020B0604020202020204" pitchFamily="34" charset="0"/>
              </a:rPr>
              <a:t>Item types</a:t>
            </a:r>
          </a:p>
          <a:p>
            <a:pPr marL="192881" indent="-192881">
              <a:buFont typeface="Arial" panose="020B0604020202020204" pitchFamily="34" charset="0"/>
              <a:buChar char="•"/>
            </a:pPr>
            <a:r>
              <a:rPr lang="en-US" sz="1350" dirty="0">
                <a:latin typeface="Arial" panose="020B0604020202020204" pitchFamily="34" charset="0"/>
                <a:cs typeface="Arial" panose="020B0604020202020204" pitchFamily="34" charset="0"/>
              </a:rPr>
              <a:t>Assessment targets</a:t>
            </a:r>
          </a:p>
          <a:p>
            <a:pPr marL="192881" indent="-192881">
              <a:buFont typeface="Arial" panose="020B0604020202020204" pitchFamily="34" charset="0"/>
              <a:buChar char="•"/>
            </a:pPr>
            <a:r>
              <a:rPr lang="en-US" sz="1350" dirty="0">
                <a:latin typeface="Arial" panose="020B0604020202020204" pitchFamily="34" charset="0"/>
                <a:cs typeface="Arial" panose="020B0604020202020204" pitchFamily="34" charset="0"/>
              </a:rPr>
              <a:t>Guidelines for how items </a:t>
            </a:r>
          </a:p>
          <a:p>
            <a:r>
              <a:rPr lang="en-US" sz="1350" dirty="0">
                <a:latin typeface="Arial" panose="020B0604020202020204" pitchFamily="34" charset="0"/>
                <a:cs typeface="Arial" panose="020B0604020202020204" pitchFamily="34" charset="0"/>
              </a:rPr>
              <a:t>     are scored</a:t>
            </a:r>
          </a:p>
          <a:p>
            <a:pPr marL="192881" indent="-192881">
              <a:buFont typeface="Arial" panose="020B0604020202020204" pitchFamily="34" charset="0"/>
              <a:buChar char="•"/>
            </a:pPr>
            <a:r>
              <a:rPr lang="en-US" sz="1350" dirty="0">
                <a:latin typeface="Arial" panose="020B0604020202020204" pitchFamily="34" charset="0"/>
                <a:cs typeface="Arial" panose="020B0604020202020204" pitchFamily="34" charset="0"/>
              </a:rPr>
              <a:t>More . . . </a:t>
            </a:r>
          </a:p>
          <a:p>
            <a:endParaRPr lang="en-US" sz="1125" dirty="0"/>
          </a:p>
        </p:txBody>
      </p:sp>
      <p:pic>
        <p:nvPicPr>
          <p:cNvPr id="3" name="Picture 2">
            <a:extLst>
              <a:ext uri="{FF2B5EF4-FFF2-40B4-BE49-F238E27FC236}">
                <a16:creationId xmlns:a16="http://schemas.microsoft.com/office/drawing/2014/main" id="{18485DBB-E4DE-4280-B14D-B93F62382AE4}"/>
              </a:ext>
            </a:extLst>
          </p:cNvPr>
          <p:cNvPicPr>
            <a:picLocks noChangeAspect="1"/>
          </p:cNvPicPr>
          <p:nvPr/>
        </p:nvPicPr>
        <p:blipFill>
          <a:blip r:embed="rId3"/>
          <a:stretch>
            <a:fillRect/>
          </a:stretch>
        </p:blipFill>
        <p:spPr>
          <a:xfrm>
            <a:off x="5907443" y="2122488"/>
            <a:ext cx="3062387" cy="3171825"/>
          </a:xfrm>
          <a:prstGeom prst="rect">
            <a:avLst/>
          </a:prstGeom>
        </p:spPr>
      </p:pic>
      <p:sp>
        <p:nvSpPr>
          <p:cNvPr id="12" name="TextBox 11">
            <a:extLst>
              <a:ext uri="{FF2B5EF4-FFF2-40B4-BE49-F238E27FC236}">
                <a16:creationId xmlns:a16="http://schemas.microsoft.com/office/drawing/2014/main" id="{6F6091E2-9A98-4ABE-A5ED-0559B10FD4B0}"/>
              </a:ext>
            </a:extLst>
          </p:cNvPr>
          <p:cNvSpPr txBox="1"/>
          <p:nvPr/>
        </p:nvSpPr>
        <p:spPr>
          <a:xfrm>
            <a:off x="3565022" y="4100515"/>
            <a:ext cx="2083304" cy="404085"/>
          </a:xfrm>
          <a:prstGeom prst="rect">
            <a:avLst/>
          </a:prstGeom>
          <a:noFill/>
        </p:spPr>
        <p:txBody>
          <a:bodyPr wrap="square">
            <a:spAutoFit/>
          </a:bodyPr>
          <a:lstStyle/>
          <a:p>
            <a:r>
              <a:rPr lang="en-US" sz="1013" dirty="0">
                <a:latin typeface="Arial" panose="020B0604020202020204" pitchFamily="34" charset="0"/>
                <a:cs typeface="Arial" panose="020B0604020202020204" pitchFamily="34" charset="0"/>
                <a:hlinkClick r:id="rId4"/>
              </a:rPr>
              <a:t>https://ged.com/educators_admins/teaching/teaching_resources/</a:t>
            </a:r>
            <a:r>
              <a:rPr lang="en-US" sz="1013"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88001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76"/>
          <p:cNvSpPr txBox="1">
            <a:spLocks noGrp="1"/>
          </p:cNvSpPr>
          <p:nvPr>
            <p:ph type="title"/>
          </p:nvPr>
        </p:nvSpPr>
        <p:spPr>
          <a:xfrm>
            <a:off x="719981" y="881165"/>
            <a:ext cx="9084922" cy="596605"/>
          </a:xfrm>
        </p:spPr>
        <p:txBody>
          <a:bodyPr spcFirstLastPara="1" vert="horz" lIns="0" tIns="0" rIns="0" bIns="0" rtlCol="0" anchor="t" anchorCtr="0">
            <a:noAutofit/>
          </a:bodyPr>
          <a:lstStyle/>
          <a:p>
            <a:r>
              <a:rPr lang="en-US" b="1" dirty="0">
                <a:solidFill>
                  <a:srgbClr val="014B64"/>
                </a:solidFill>
              </a:rPr>
              <a:t>Essential Resources for Math Instruction</a:t>
            </a:r>
            <a:endParaRPr b="1" dirty="0">
              <a:solidFill>
                <a:srgbClr val="014B64"/>
              </a:solidFill>
            </a:endParaRPr>
          </a:p>
        </p:txBody>
      </p:sp>
      <p:sp>
        <p:nvSpPr>
          <p:cNvPr id="551" name="Google Shape;551;p76"/>
          <p:cNvSpPr txBox="1">
            <a:spLocks noGrp="1"/>
          </p:cNvSpPr>
          <p:nvPr>
            <p:ph type="sldNum" sz="quarter" idx="12"/>
          </p:nvPr>
        </p:nvSpPr>
        <p:spPr>
          <a:xfrm>
            <a:off x="2892812" y="5126536"/>
            <a:ext cx="1543050" cy="122665"/>
          </a:xfrm>
        </p:spPr>
        <p:txBody>
          <a:bodyPr spcFirstLastPara="1" vert="horz" lIns="0" tIns="0" rIns="0" bIns="0" rtlCol="0" anchor="b" anchorCtr="0">
            <a:normAutofit fontScale="70000" lnSpcReduction="20000"/>
          </a:bodyPr>
          <a:lstStyle/>
          <a:p>
            <a:pPr>
              <a:spcAft>
                <a:spcPts val="338"/>
              </a:spcAft>
            </a:pPr>
            <a:fld id="{00000000-1234-1234-1234-123412341234}" type="slidenum">
              <a:rPr lang="en-US"/>
              <a:pPr>
                <a:spcAft>
                  <a:spcPts val="338"/>
                </a:spcAft>
              </a:pPr>
              <a:t>44</a:t>
            </a:fld>
            <a:endParaRPr lang="en-US"/>
          </a:p>
        </p:txBody>
      </p:sp>
      <p:pic>
        <p:nvPicPr>
          <p:cNvPr id="3" name="Picture 2">
            <a:extLst>
              <a:ext uri="{FF2B5EF4-FFF2-40B4-BE49-F238E27FC236}">
                <a16:creationId xmlns:a16="http://schemas.microsoft.com/office/drawing/2014/main" id="{D96519B9-2ACB-26D8-F86B-CCBEEC2704DD}"/>
              </a:ext>
            </a:extLst>
          </p:cNvPr>
          <p:cNvPicPr>
            <a:picLocks noChangeAspect="1"/>
          </p:cNvPicPr>
          <p:nvPr/>
        </p:nvPicPr>
        <p:blipFill>
          <a:blip r:embed="rId3"/>
          <a:stretch>
            <a:fillRect/>
          </a:stretch>
        </p:blipFill>
        <p:spPr>
          <a:xfrm>
            <a:off x="1684957" y="2037030"/>
            <a:ext cx="8858893" cy="1838219"/>
          </a:xfrm>
          <a:prstGeom prst="rect">
            <a:avLst/>
          </a:prstGeom>
          <a:noFill/>
          <a:effectLst>
            <a:outerShdw blurRad="50800" dist="50800" dir="5400000" algn="ctr" rotWithShape="0">
              <a:schemeClr val="accent5">
                <a:lumMod val="75000"/>
              </a:schemeClr>
            </a:outerShdw>
          </a:effectLst>
        </p:spPr>
      </p:pic>
      <p:sp>
        <p:nvSpPr>
          <p:cNvPr id="556" name="Text Placeholder 4">
            <a:extLst>
              <a:ext uri="{FF2B5EF4-FFF2-40B4-BE49-F238E27FC236}">
                <a16:creationId xmlns:a16="http://schemas.microsoft.com/office/drawing/2014/main" id="{C4BEC3A6-E5BC-AF93-851E-85BBDE1B07D7}"/>
              </a:ext>
            </a:extLst>
          </p:cNvPr>
          <p:cNvSpPr>
            <a:spLocks noGrp="1"/>
          </p:cNvSpPr>
          <p:nvPr>
            <p:ph type="body" sz="quarter" idx="14"/>
          </p:nvPr>
        </p:nvSpPr>
        <p:spPr>
          <a:xfrm>
            <a:off x="2892814" y="4117487"/>
            <a:ext cx="1922739" cy="618827"/>
          </a:xfrm>
        </p:spPr>
        <p:txBody>
          <a:bodyPr>
            <a:normAutofit fontScale="92500" lnSpcReduction="20000"/>
          </a:bodyPr>
          <a:lstStyle/>
          <a:p>
            <a:r>
              <a:rPr lang="en-US"/>
              <a:t>Research Shows</a:t>
            </a:r>
          </a:p>
        </p:txBody>
      </p:sp>
      <p:sp>
        <p:nvSpPr>
          <p:cNvPr id="4" name="Text Placeholder 3">
            <a:extLst>
              <a:ext uri="{FF2B5EF4-FFF2-40B4-BE49-F238E27FC236}">
                <a16:creationId xmlns:a16="http://schemas.microsoft.com/office/drawing/2014/main" id="{975BF0DD-0F74-A5C4-CED2-2652B0DC6049}"/>
              </a:ext>
            </a:extLst>
          </p:cNvPr>
          <p:cNvSpPr>
            <a:spLocks noGrp="1"/>
          </p:cNvSpPr>
          <p:nvPr>
            <p:ph type="body" sz="quarter" idx="15"/>
          </p:nvPr>
        </p:nvSpPr>
        <p:spPr>
          <a:xfrm>
            <a:off x="5049940" y="4117487"/>
            <a:ext cx="4228603" cy="618827"/>
          </a:xfrm>
        </p:spPr>
        <p:txBody>
          <a:bodyPr>
            <a:normAutofit fontScale="77500" lnSpcReduction="20000"/>
          </a:bodyPr>
          <a:lstStyle/>
          <a:p>
            <a:pPr marL="64294"/>
            <a:r>
              <a:rPr lang="en-US">
                <a:highlight>
                  <a:srgbClr val="FFFFFF"/>
                </a:highlight>
              </a:rPr>
              <a:t>Students struggle with non-calculator items on the GED</a:t>
            </a:r>
            <a:r>
              <a:rPr lang="en-US" sz="1013" spc="-42" baseline="30000">
                <a:latin typeface="Arial"/>
                <a:cs typeface="Arial"/>
              </a:rPr>
              <a:t> ®</a:t>
            </a:r>
            <a:r>
              <a:rPr lang="en-US">
                <a:highlight>
                  <a:srgbClr val="FFFFFF"/>
                </a:highlight>
              </a:rPr>
              <a:t> Math test. Use these resources to target your instruction and improve student performance.</a:t>
            </a:r>
            <a:endParaRPr lang="en-US"/>
          </a:p>
        </p:txBody>
      </p:sp>
      <p:sp>
        <p:nvSpPr>
          <p:cNvPr id="7" name="TextBox 6">
            <a:extLst>
              <a:ext uri="{FF2B5EF4-FFF2-40B4-BE49-F238E27FC236}">
                <a16:creationId xmlns:a16="http://schemas.microsoft.com/office/drawing/2014/main" id="{7F489109-D189-5441-FCB2-25F755F11AA8}"/>
              </a:ext>
            </a:extLst>
          </p:cNvPr>
          <p:cNvSpPr txBox="1"/>
          <p:nvPr/>
        </p:nvSpPr>
        <p:spPr>
          <a:xfrm>
            <a:off x="5134630" y="4975877"/>
            <a:ext cx="2621510" cy="248209"/>
          </a:xfrm>
          <a:prstGeom prst="rect">
            <a:avLst/>
          </a:prstGeom>
          <a:noFill/>
        </p:spPr>
        <p:txBody>
          <a:bodyPr wrap="square">
            <a:spAutoFit/>
          </a:bodyPr>
          <a:lstStyle/>
          <a:p>
            <a:r>
              <a:rPr lang="en-US" sz="1013" dirty="0">
                <a:latin typeface="Arial" panose="020B0604020202020204" pitchFamily="34" charset="0"/>
                <a:cs typeface="Arial" panose="020B0604020202020204" pitchFamily="34" charset="0"/>
                <a:hlinkClick r:id="rId4"/>
              </a:rPr>
              <a:t>Essential Resources for Math Instruction</a:t>
            </a:r>
            <a:r>
              <a:rPr lang="en-US" sz="1013"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255571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D25EE-F2D1-B0A5-ABDE-81D792E2720F}"/>
              </a:ext>
            </a:extLst>
          </p:cNvPr>
          <p:cNvSpPr>
            <a:spLocks noGrp="1"/>
          </p:cNvSpPr>
          <p:nvPr>
            <p:ph type="title"/>
          </p:nvPr>
        </p:nvSpPr>
        <p:spPr>
          <a:xfrm>
            <a:off x="724278" y="790629"/>
            <a:ext cx="8336720" cy="354953"/>
          </a:xfrm>
        </p:spPr>
        <p:txBody>
          <a:bodyPr>
            <a:noAutofit/>
          </a:bodyPr>
          <a:lstStyle/>
          <a:p>
            <a:r>
              <a:rPr lang="en-US" dirty="0">
                <a:solidFill>
                  <a:srgbClr val="014B64"/>
                </a:solidFill>
              </a:rPr>
              <a:t>Corrections Tab </a:t>
            </a:r>
          </a:p>
        </p:txBody>
      </p:sp>
      <p:pic>
        <p:nvPicPr>
          <p:cNvPr id="6" name="Content Placeholder 5">
            <a:extLst>
              <a:ext uri="{FF2B5EF4-FFF2-40B4-BE49-F238E27FC236}">
                <a16:creationId xmlns:a16="http://schemas.microsoft.com/office/drawing/2014/main" id="{411A4017-B007-6824-B0FF-EAA1D963028D}"/>
              </a:ext>
            </a:extLst>
          </p:cNvPr>
          <p:cNvPicPr>
            <a:picLocks noGrp="1" noChangeAspect="1"/>
          </p:cNvPicPr>
          <p:nvPr>
            <p:ph idx="1"/>
          </p:nvPr>
        </p:nvPicPr>
        <p:blipFill>
          <a:blip r:embed="rId2"/>
          <a:stretch>
            <a:fillRect/>
          </a:stretch>
        </p:blipFill>
        <p:spPr>
          <a:xfrm>
            <a:off x="1349740" y="1812798"/>
            <a:ext cx="9052691" cy="3628336"/>
          </a:xfrm>
        </p:spPr>
      </p:pic>
      <p:sp>
        <p:nvSpPr>
          <p:cNvPr id="4" name="Slide Number Placeholder 3">
            <a:extLst>
              <a:ext uri="{FF2B5EF4-FFF2-40B4-BE49-F238E27FC236}">
                <a16:creationId xmlns:a16="http://schemas.microsoft.com/office/drawing/2014/main" id="{A4A1430A-B753-543D-B5D0-B833405DCBF7}"/>
              </a:ext>
            </a:extLst>
          </p:cNvPr>
          <p:cNvSpPr>
            <a:spLocks noGrp="1"/>
          </p:cNvSpPr>
          <p:nvPr>
            <p:ph type="sldNum" sz="quarter" idx="12"/>
          </p:nvPr>
        </p:nvSpPr>
        <p:spPr/>
        <p:txBody>
          <a:bodyPr/>
          <a:lstStyle/>
          <a:p>
            <a:fld id="{BAE26A2A-DE5F-EA41-900F-AB5C4F1D9848}" type="slidenum">
              <a:rPr lang="en-US" smtClean="0"/>
              <a:t>45</a:t>
            </a:fld>
            <a:endParaRPr lang="en-US"/>
          </a:p>
        </p:txBody>
      </p:sp>
      <p:sp>
        <p:nvSpPr>
          <p:cNvPr id="8" name="Arrow: Up 7">
            <a:extLst>
              <a:ext uri="{FF2B5EF4-FFF2-40B4-BE49-F238E27FC236}">
                <a16:creationId xmlns:a16="http://schemas.microsoft.com/office/drawing/2014/main" id="{D4946F32-8EF7-CEB3-278C-C04EA429ECC7}"/>
              </a:ext>
            </a:extLst>
          </p:cNvPr>
          <p:cNvSpPr/>
          <p:nvPr/>
        </p:nvSpPr>
        <p:spPr>
          <a:xfrm>
            <a:off x="7018283" y="2564591"/>
            <a:ext cx="272606" cy="550355"/>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18081157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8447C-DD2E-4387-7627-79FC4A3B8946}"/>
              </a:ext>
            </a:extLst>
          </p:cNvPr>
          <p:cNvSpPr>
            <a:spLocks noGrp="1"/>
          </p:cNvSpPr>
          <p:nvPr>
            <p:ph type="title"/>
          </p:nvPr>
        </p:nvSpPr>
        <p:spPr>
          <a:xfrm>
            <a:off x="756195" y="991350"/>
            <a:ext cx="6385467" cy="354953"/>
          </a:xfrm>
        </p:spPr>
        <p:txBody>
          <a:bodyPr>
            <a:noAutofit/>
          </a:bodyPr>
          <a:lstStyle/>
          <a:p>
            <a:r>
              <a:rPr lang="en-US" dirty="0">
                <a:solidFill>
                  <a:srgbClr val="014B64"/>
                </a:solidFill>
              </a:rPr>
              <a:t>Corrections Information </a:t>
            </a:r>
          </a:p>
        </p:txBody>
      </p:sp>
      <p:pic>
        <p:nvPicPr>
          <p:cNvPr id="6" name="Content Placeholder 5">
            <a:extLst>
              <a:ext uri="{FF2B5EF4-FFF2-40B4-BE49-F238E27FC236}">
                <a16:creationId xmlns:a16="http://schemas.microsoft.com/office/drawing/2014/main" id="{50460EE9-3E82-11BB-D16A-495673E62DE0}"/>
              </a:ext>
            </a:extLst>
          </p:cNvPr>
          <p:cNvPicPr>
            <a:picLocks noGrp="1" noChangeAspect="1"/>
          </p:cNvPicPr>
          <p:nvPr>
            <p:ph idx="1"/>
          </p:nvPr>
        </p:nvPicPr>
        <p:blipFill>
          <a:blip r:embed="rId2"/>
          <a:stretch>
            <a:fillRect/>
          </a:stretch>
        </p:blipFill>
        <p:spPr>
          <a:xfrm>
            <a:off x="1711105" y="2120379"/>
            <a:ext cx="8651162" cy="3725685"/>
          </a:xfrm>
        </p:spPr>
      </p:pic>
      <p:sp>
        <p:nvSpPr>
          <p:cNvPr id="4" name="Slide Number Placeholder 3">
            <a:extLst>
              <a:ext uri="{FF2B5EF4-FFF2-40B4-BE49-F238E27FC236}">
                <a16:creationId xmlns:a16="http://schemas.microsoft.com/office/drawing/2014/main" id="{D3014E46-5D8A-3678-746A-58B550BD81E0}"/>
              </a:ext>
            </a:extLst>
          </p:cNvPr>
          <p:cNvSpPr>
            <a:spLocks noGrp="1"/>
          </p:cNvSpPr>
          <p:nvPr>
            <p:ph type="sldNum" sz="quarter" idx="12"/>
          </p:nvPr>
        </p:nvSpPr>
        <p:spPr/>
        <p:txBody>
          <a:bodyPr/>
          <a:lstStyle/>
          <a:p>
            <a:fld id="{BAE26A2A-DE5F-EA41-900F-AB5C4F1D9848}" type="slidenum">
              <a:rPr lang="en-US" smtClean="0"/>
              <a:t>46</a:t>
            </a:fld>
            <a:endParaRPr lang="en-US"/>
          </a:p>
        </p:txBody>
      </p:sp>
    </p:spTree>
    <p:extLst>
      <p:ext uri="{BB962C8B-B14F-4D97-AF65-F5344CB8AC3E}">
        <p14:creationId xmlns:p14="http://schemas.microsoft.com/office/powerpoint/2010/main" val="40138263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0EE0B1-01D8-FBB4-EE55-3BBB45577F00}"/>
              </a:ext>
            </a:extLst>
          </p:cNvPr>
          <p:cNvSpPr>
            <a:spLocks noGrp="1"/>
          </p:cNvSpPr>
          <p:nvPr>
            <p:ph type="title"/>
          </p:nvPr>
        </p:nvSpPr>
        <p:spPr>
          <a:xfrm>
            <a:off x="679012" y="835896"/>
            <a:ext cx="8391040" cy="409178"/>
          </a:xfrm>
        </p:spPr>
        <p:txBody>
          <a:bodyPr>
            <a:noAutofit/>
          </a:bodyPr>
          <a:lstStyle/>
          <a:p>
            <a:r>
              <a:rPr lang="en-US" dirty="0">
                <a:solidFill>
                  <a:srgbClr val="014B64"/>
                </a:solidFill>
              </a:rPr>
              <a:t>Resources for Correctional Programs </a:t>
            </a:r>
          </a:p>
        </p:txBody>
      </p:sp>
      <p:pic>
        <p:nvPicPr>
          <p:cNvPr id="6" name="Content Placeholder 5">
            <a:extLst>
              <a:ext uri="{FF2B5EF4-FFF2-40B4-BE49-F238E27FC236}">
                <a16:creationId xmlns:a16="http://schemas.microsoft.com/office/drawing/2014/main" id="{FBF27489-15FB-36BC-9C0E-39123B0FB9EF}"/>
              </a:ext>
            </a:extLst>
          </p:cNvPr>
          <p:cNvPicPr>
            <a:picLocks noGrp="1" noChangeAspect="1"/>
          </p:cNvPicPr>
          <p:nvPr>
            <p:ph idx="1"/>
          </p:nvPr>
        </p:nvPicPr>
        <p:blipFill>
          <a:blip r:embed="rId2"/>
          <a:stretch>
            <a:fillRect/>
          </a:stretch>
        </p:blipFill>
        <p:spPr>
          <a:xfrm>
            <a:off x="1366911" y="1765425"/>
            <a:ext cx="9102692" cy="3974471"/>
          </a:xfrm>
        </p:spPr>
      </p:pic>
      <p:sp>
        <p:nvSpPr>
          <p:cNvPr id="4" name="Slide Number Placeholder 3">
            <a:extLst>
              <a:ext uri="{FF2B5EF4-FFF2-40B4-BE49-F238E27FC236}">
                <a16:creationId xmlns:a16="http://schemas.microsoft.com/office/drawing/2014/main" id="{3610B964-F02C-8680-C694-AC23CC607B8F}"/>
              </a:ext>
            </a:extLst>
          </p:cNvPr>
          <p:cNvSpPr>
            <a:spLocks noGrp="1"/>
          </p:cNvSpPr>
          <p:nvPr>
            <p:ph type="sldNum" sz="quarter" idx="12"/>
          </p:nvPr>
        </p:nvSpPr>
        <p:spPr/>
        <p:txBody>
          <a:bodyPr/>
          <a:lstStyle/>
          <a:p>
            <a:fld id="{BAE26A2A-DE5F-EA41-900F-AB5C4F1D9848}" type="slidenum">
              <a:rPr lang="en-US" smtClean="0"/>
              <a:t>47</a:t>
            </a:fld>
            <a:endParaRPr lang="en-US"/>
          </a:p>
        </p:txBody>
      </p:sp>
    </p:spTree>
    <p:extLst>
      <p:ext uri="{BB962C8B-B14F-4D97-AF65-F5344CB8AC3E}">
        <p14:creationId xmlns:p14="http://schemas.microsoft.com/office/powerpoint/2010/main" val="19006106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E4C98-6228-4817-8ECE-AD9FC5603B6D}"/>
              </a:ext>
            </a:extLst>
          </p:cNvPr>
          <p:cNvSpPr>
            <a:spLocks noGrp="1"/>
          </p:cNvSpPr>
          <p:nvPr>
            <p:ph type="title"/>
          </p:nvPr>
        </p:nvSpPr>
        <p:spPr>
          <a:xfrm>
            <a:off x="695624" y="859647"/>
            <a:ext cx="6385467" cy="874190"/>
          </a:xfrm>
        </p:spPr>
        <p:txBody>
          <a:bodyPr>
            <a:normAutofit/>
          </a:bodyPr>
          <a:lstStyle/>
          <a:p>
            <a:r>
              <a:rPr lang="en-US" dirty="0">
                <a:solidFill>
                  <a:srgbClr val="014B64"/>
                </a:solidFill>
              </a:rPr>
              <a:t>GED Test Tutorial </a:t>
            </a:r>
          </a:p>
        </p:txBody>
      </p:sp>
      <p:sp>
        <p:nvSpPr>
          <p:cNvPr id="3" name="Text Placeholder 2">
            <a:extLst>
              <a:ext uri="{FF2B5EF4-FFF2-40B4-BE49-F238E27FC236}">
                <a16:creationId xmlns:a16="http://schemas.microsoft.com/office/drawing/2014/main" id="{420D90E8-3A56-4579-9650-9718EC7B246D}"/>
              </a:ext>
            </a:extLst>
          </p:cNvPr>
          <p:cNvSpPr>
            <a:spLocks noGrp="1"/>
          </p:cNvSpPr>
          <p:nvPr>
            <p:ph type="body" idx="1"/>
          </p:nvPr>
        </p:nvSpPr>
        <p:spPr>
          <a:xfrm>
            <a:off x="2892813" y="1381686"/>
            <a:ext cx="6385467" cy="3363306"/>
          </a:xfrm>
        </p:spPr>
        <p:txBody>
          <a:bodyPr/>
          <a:lstStyle/>
          <a:p>
            <a:r>
              <a:rPr lang="en-US" sz="1800" b="1" dirty="0"/>
              <a:t>Use the Test Demonstrator to explore tools prior to the test</a:t>
            </a:r>
          </a:p>
          <a:p>
            <a:pPr lvl="1"/>
            <a:r>
              <a:rPr lang="en-US" sz="1575" b="1" dirty="0">
                <a:hlinkClick r:id="rId2">
                  <a:extLst>
                    <a:ext uri="{A12FA001-AC4F-418D-AE19-62706E023703}">
                      <ahyp:hlinkClr xmlns:ahyp="http://schemas.microsoft.com/office/drawing/2018/hyperlinkcolor" val="tx"/>
                    </a:ext>
                  </a:extLst>
                </a:hlinkClick>
              </a:rPr>
              <a:t>https://ged.com/practice-test/en/computer-demonstrator</a:t>
            </a:r>
            <a:endParaRPr lang="en-US" sz="1575" b="1" dirty="0"/>
          </a:p>
        </p:txBody>
      </p:sp>
      <p:sp>
        <p:nvSpPr>
          <p:cNvPr id="4" name="Slide Number Placeholder 3">
            <a:extLst>
              <a:ext uri="{FF2B5EF4-FFF2-40B4-BE49-F238E27FC236}">
                <a16:creationId xmlns:a16="http://schemas.microsoft.com/office/drawing/2014/main" id="{3C20CC56-052B-4735-A775-BFD22E5E3E71}"/>
              </a:ext>
            </a:extLst>
          </p:cNvPr>
          <p:cNvSpPr>
            <a:spLocks noGrp="1"/>
          </p:cNvSpPr>
          <p:nvPr>
            <p:ph type="sldNum" idx="12"/>
          </p:nvPr>
        </p:nvSpPr>
        <p:spPr/>
        <p:txBody>
          <a:bodyPr/>
          <a:lstStyle/>
          <a:p>
            <a:pPr algn="l"/>
            <a:fld id="{00000000-1234-1234-1234-123412341234}" type="slidenum">
              <a:rPr lang="en-US" smtClean="0"/>
              <a:pPr algn="l"/>
              <a:t>48</a:t>
            </a:fld>
            <a:endParaRPr lang="en-US"/>
          </a:p>
        </p:txBody>
      </p:sp>
      <p:pic>
        <p:nvPicPr>
          <p:cNvPr id="5" name="Picture 4">
            <a:extLst>
              <a:ext uri="{FF2B5EF4-FFF2-40B4-BE49-F238E27FC236}">
                <a16:creationId xmlns:a16="http://schemas.microsoft.com/office/drawing/2014/main" id="{544515F0-0BB6-4EE6-9029-86DA92B30E42}"/>
              </a:ext>
            </a:extLst>
          </p:cNvPr>
          <p:cNvPicPr>
            <a:picLocks noChangeAspect="1"/>
          </p:cNvPicPr>
          <p:nvPr/>
        </p:nvPicPr>
        <p:blipFill>
          <a:blip r:embed="rId3"/>
          <a:stretch>
            <a:fillRect/>
          </a:stretch>
        </p:blipFill>
        <p:spPr>
          <a:xfrm>
            <a:off x="3770162" y="2355121"/>
            <a:ext cx="4672586" cy="3448250"/>
          </a:xfrm>
          <a:prstGeom prst="rect">
            <a:avLst/>
          </a:prstGeom>
          <a:effectLst>
            <a:glow rad="101600">
              <a:schemeClr val="accent6">
                <a:satMod val="175000"/>
                <a:alpha val="40000"/>
              </a:schemeClr>
            </a:glow>
            <a:outerShdw blurRad="63500" sx="102000" sy="102000" algn="ctr" rotWithShape="0">
              <a:prstClr val="black">
                <a:alpha val="40000"/>
              </a:prstClr>
            </a:outerShdw>
          </a:effectLst>
        </p:spPr>
      </p:pic>
    </p:spTree>
    <p:extLst>
      <p:ext uri="{BB962C8B-B14F-4D97-AF65-F5344CB8AC3E}">
        <p14:creationId xmlns:p14="http://schemas.microsoft.com/office/powerpoint/2010/main" val="21023854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101"/>
          <p:cNvSpPr txBox="1">
            <a:spLocks noGrp="1"/>
          </p:cNvSpPr>
          <p:nvPr>
            <p:ph type="title"/>
          </p:nvPr>
        </p:nvSpPr>
        <p:spPr>
          <a:xfrm>
            <a:off x="783355" y="814019"/>
            <a:ext cx="8650356" cy="874125"/>
          </a:xfrm>
          <a:prstGeom prst="rect">
            <a:avLst/>
          </a:prstGeom>
          <a:noFill/>
          <a:ln>
            <a:noFill/>
          </a:ln>
        </p:spPr>
        <p:txBody>
          <a:bodyPr spcFirstLastPara="1" vert="horz" wrap="square" lIns="0" tIns="0" rIns="0" bIns="0" rtlCol="0" anchor="t" anchorCtr="0">
            <a:noAutofit/>
          </a:bodyPr>
          <a:lstStyle/>
          <a:p>
            <a:r>
              <a:rPr lang="en-US" dirty="0">
                <a:solidFill>
                  <a:srgbClr val="014B64"/>
                </a:solidFill>
              </a:rPr>
              <a:t>Changing the screen color and font</a:t>
            </a:r>
            <a:endParaRPr dirty="0">
              <a:solidFill>
                <a:srgbClr val="014B64"/>
              </a:solidFill>
            </a:endParaRPr>
          </a:p>
        </p:txBody>
      </p:sp>
      <p:sp>
        <p:nvSpPr>
          <p:cNvPr id="748" name="Google Shape;748;p101"/>
          <p:cNvSpPr txBox="1">
            <a:spLocks noGrp="1"/>
          </p:cNvSpPr>
          <p:nvPr>
            <p:ph type="sldNum" idx="12"/>
          </p:nvPr>
        </p:nvSpPr>
        <p:spPr>
          <a:xfrm>
            <a:off x="2892812" y="5692379"/>
            <a:ext cx="1543050" cy="163575"/>
          </a:xfrm>
          <a:prstGeom prst="rect">
            <a:avLst/>
          </a:prstGeom>
          <a:noFill/>
          <a:ln>
            <a:noFill/>
          </a:ln>
        </p:spPr>
        <p:txBody>
          <a:bodyPr spcFirstLastPara="1" vert="horz" wrap="square" lIns="0" tIns="0" rIns="0" bIns="0" rtlCol="0" anchor="b" anchorCtr="0">
            <a:noAutofit/>
          </a:bodyPr>
          <a:lstStyle/>
          <a:p>
            <a:pPr algn="l">
              <a:buClr>
                <a:srgbClr val="AEABAB"/>
              </a:buClr>
              <a:buSzPts val="900"/>
            </a:pPr>
            <a:fld id="{00000000-1234-1234-1234-123412341234}" type="slidenum">
              <a:rPr lang="en-US">
                <a:solidFill>
                  <a:srgbClr val="AEABAB"/>
                </a:solidFill>
                <a:latin typeface="Arial"/>
                <a:ea typeface="Arial"/>
                <a:cs typeface="Arial"/>
                <a:sym typeface="Arial"/>
              </a:rPr>
              <a:pPr algn="l">
                <a:buClr>
                  <a:srgbClr val="AEABAB"/>
                </a:buClr>
                <a:buSzPts val="900"/>
              </a:pPr>
              <a:t>49</a:t>
            </a:fld>
            <a:endParaRPr>
              <a:solidFill>
                <a:srgbClr val="AEABAB"/>
              </a:solidFill>
              <a:latin typeface="Arial"/>
              <a:ea typeface="Arial"/>
              <a:cs typeface="Arial"/>
              <a:sym typeface="Arial"/>
            </a:endParaRPr>
          </a:p>
        </p:txBody>
      </p:sp>
      <p:pic>
        <p:nvPicPr>
          <p:cNvPr id="4" name="Picture 3">
            <a:extLst>
              <a:ext uri="{FF2B5EF4-FFF2-40B4-BE49-F238E27FC236}">
                <a16:creationId xmlns:a16="http://schemas.microsoft.com/office/drawing/2014/main" id="{9AAC5F5F-F889-4EF5-9EDD-3BE6C5104CBD}"/>
              </a:ext>
            </a:extLst>
          </p:cNvPr>
          <p:cNvPicPr>
            <a:picLocks noChangeAspect="1"/>
          </p:cNvPicPr>
          <p:nvPr/>
        </p:nvPicPr>
        <p:blipFill>
          <a:blip r:embed="rId3"/>
          <a:stretch>
            <a:fillRect/>
          </a:stretch>
        </p:blipFill>
        <p:spPr>
          <a:xfrm>
            <a:off x="2839732" y="1656470"/>
            <a:ext cx="5679623" cy="4035908"/>
          </a:xfrm>
          <a:prstGeom prst="rect">
            <a:avLst/>
          </a:prstGeom>
          <a:effectLst>
            <a:glow rad="101600">
              <a:schemeClr val="accent6">
                <a:satMod val="175000"/>
                <a:alpha val="40000"/>
              </a:schemeClr>
            </a:glow>
            <a:outerShdw blurRad="63500" sx="102000" sy="102000" algn="ctr" rotWithShape="0">
              <a:prstClr val="black">
                <a:alpha val="40000"/>
              </a:prstClr>
            </a:outerShdw>
          </a:effectLst>
        </p:spPr>
      </p:pic>
    </p:spTree>
    <p:extLst>
      <p:ext uri="{BB962C8B-B14F-4D97-AF65-F5344CB8AC3E}">
        <p14:creationId xmlns:p14="http://schemas.microsoft.com/office/powerpoint/2010/main" val="3215191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900" y="293540"/>
            <a:ext cx="10316328" cy="1487528"/>
          </a:xfrm>
        </p:spPr>
        <p:txBody>
          <a:bodyPr anchor="b">
            <a:normAutofit/>
          </a:bodyPr>
          <a:lstStyle/>
          <a:p>
            <a:r>
              <a:rPr lang="en-US" sz="3600" dirty="0">
                <a:solidFill>
                  <a:srgbClr val="014B64"/>
                </a:solidFill>
              </a:rPr>
              <a:t>2025 Pass Rates by Subject vs 2024 – Correctional Test-takers</a:t>
            </a:r>
          </a:p>
        </p:txBody>
      </p:sp>
      <p:sp>
        <p:nvSpPr>
          <p:cNvPr id="3" name="Content Placeholder 2"/>
          <p:cNvSpPr>
            <a:spLocks noGrp="1"/>
          </p:cNvSpPr>
          <p:nvPr>
            <p:ph type="body" idx="1"/>
          </p:nvPr>
        </p:nvSpPr>
        <p:spPr>
          <a:xfrm>
            <a:off x="1825087" y="2605545"/>
            <a:ext cx="8451850" cy="2192337"/>
          </a:xfrm>
        </p:spPr>
        <p:txBody>
          <a:bodyPr>
            <a:normAutofit/>
          </a:bodyPr>
          <a:lstStyle/>
          <a:p>
            <a:pPr>
              <a:buNone/>
            </a:pPr>
            <a:r>
              <a:rPr lang="en-US" sz="2400" dirty="0"/>
              <a:t>Pass Rates by Subject Area  </a:t>
            </a:r>
          </a:p>
          <a:p>
            <a:r>
              <a:rPr lang="en-US" sz="2400" b="1" dirty="0"/>
              <a:t>Math: 73% </a:t>
            </a:r>
            <a:r>
              <a:rPr lang="en-US" sz="2400" b="1" dirty="0">
                <a:highlight>
                  <a:srgbClr val="00FF00"/>
                </a:highlight>
              </a:rPr>
              <a:t>(+2 point increase from Prior Year)</a:t>
            </a:r>
          </a:p>
          <a:p>
            <a:r>
              <a:rPr lang="en-US" sz="2400" b="1" dirty="0"/>
              <a:t>RLA: 75% </a:t>
            </a:r>
            <a:r>
              <a:rPr lang="en-US" sz="2400" b="1" dirty="0">
                <a:highlight>
                  <a:srgbClr val="00FF00"/>
                </a:highlight>
              </a:rPr>
              <a:t>(-1 pt increase from PY)</a:t>
            </a:r>
          </a:p>
          <a:p>
            <a:r>
              <a:rPr lang="en-US" sz="2400" b="1" dirty="0"/>
              <a:t>Science: 85% </a:t>
            </a:r>
            <a:r>
              <a:rPr lang="en-US" sz="2400" b="1" dirty="0">
                <a:highlight>
                  <a:srgbClr val="00FF00"/>
                </a:highlight>
              </a:rPr>
              <a:t>(+2 increase from PY)</a:t>
            </a:r>
          </a:p>
          <a:p>
            <a:r>
              <a:rPr lang="en-US" sz="2400" b="1" dirty="0"/>
              <a:t>Social Studies: 80% </a:t>
            </a:r>
            <a:r>
              <a:rPr lang="en-US" sz="2400" b="1" dirty="0">
                <a:highlight>
                  <a:srgbClr val="00FF00"/>
                </a:highlight>
              </a:rPr>
              <a:t>(+1 increase from PY)</a:t>
            </a:r>
          </a:p>
          <a:p>
            <a:endParaRPr lang="en-US" b="1" dirty="0"/>
          </a:p>
        </p:txBody>
      </p:sp>
      <p:sp>
        <p:nvSpPr>
          <p:cNvPr id="4" name="Slide Number Placeholder 3"/>
          <p:cNvSpPr>
            <a:spLocks noGrp="1"/>
          </p:cNvSpPr>
          <p:nvPr>
            <p:ph type="sldNum" sz="quarter" idx="10"/>
          </p:nvPr>
        </p:nvSpPr>
        <p:spPr>
          <a:xfrm>
            <a:off x="1825082" y="6446837"/>
            <a:ext cx="2057400" cy="218070"/>
          </a:xfrm>
        </p:spPr>
        <p:txBody>
          <a:bodyPr anchor="b">
            <a:normAutofit/>
          </a:bodyPr>
          <a:lstStyle/>
          <a:p>
            <a:pPr>
              <a:spcAft>
                <a:spcPts val="600"/>
              </a:spcAft>
            </a:pPr>
            <a:fld id="{A0787430-367F-844C-868B-A0250E95AAAB}" type="slidenum">
              <a:rPr lang="en-US" smtClean="0"/>
              <a:pPr>
                <a:spcAft>
                  <a:spcPts val="600"/>
                </a:spcAft>
              </a:pPr>
              <a:t>5</a:t>
            </a:fld>
            <a:endParaRPr lang="en-US"/>
          </a:p>
        </p:txBody>
      </p:sp>
    </p:spTree>
    <p:extLst>
      <p:ext uri="{BB962C8B-B14F-4D97-AF65-F5344CB8AC3E}">
        <p14:creationId xmlns:p14="http://schemas.microsoft.com/office/powerpoint/2010/main" val="2462145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101"/>
          <p:cNvSpPr txBox="1">
            <a:spLocks noGrp="1"/>
          </p:cNvSpPr>
          <p:nvPr>
            <p:ph type="title"/>
          </p:nvPr>
        </p:nvSpPr>
        <p:spPr>
          <a:xfrm>
            <a:off x="692820" y="789992"/>
            <a:ext cx="6385500" cy="874125"/>
          </a:xfrm>
          <a:prstGeom prst="rect">
            <a:avLst/>
          </a:prstGeom>
          <a:noFill/>
          <a:ln>
            <a:noFill/>
          </a:ln>
        </p:spPr>
        <p:txBody>
          <a:bodyPr spcFirstLastPara="1" vert="horz" wrap="square" lIns="0" tIns="0" rIns="0" bIns="0" rtlCol="0" anchor="t" anchorCtr="0">
            <a:noAutofit/>
          </a:bodyPr>
          <a:lstStyle/>
          <a:p>
            <a:r>
              <a:rPr lang="en-US" dirty="0">
                <a:solidFill>
                  <a:srgbClr val="014B64"/>
                </a:solidFill>
              </a:rPr>
              <a:t>Using the highlight tool</a:t>
            </a:r>
            <a:endParaRPr dirty="0">
              <a:solidFill>
                <a:srgbClr val="014B64"/>
              </a:solidFill>
            </a:endParaRPr>
          </a:p>
        </p:txBody>
      </p:sp>
      <p:sp>
        <p:nvSpPr>
          <p:cNvPr id="748" name="Google Shape;748;p101"/>
          <p:cNvSpPr txBox="1">
            <a:spLocks noGrp="1"/>
          </p:cNvSpPr>
          <p:nvPr>
            <p:ph type="sldNum" idx="12"/>
          </p:nvPr>
        </p:nvSpPr>
        <p:spPr>
          <a:xfrm>
            <a:off x="2892812" y="5692379"/>
            <a:ext cx="1543050" cy="163575"/>
          </a:xfrm>
          <a:prstGeom prst="rect">
            <a:avLst/>
          </a:prstGeom>
          <a:noFill/>
          <a:ln>
            <a:noFill/>
          </a:ln>
        </p:spPr>
        <p:txBody>
          <a:bodyPr spcFirstLastPara="1" vert="horz" wrap="square" lIns="0" tIns="0" rIns="0" bIns="0" rtlCol="0" anchor="b" anchorCtr="0">
            <a:noAutofit/>
          </a:bodyPr>
          <a:lstStyle/>
          <a:p>
            <a:pPr algn="l">
              <a:buClr>
                <a:srgbClr val="AEABAB"/>
              </a:buClr>
              <a:buSzPts val="900"/>
            </a:pPr>
            <a:fld id="{00000000-1234-1234-1234-123412341234}" type="slidenum">
              <a:rPr lang="en-US">
                <a:solidFill>
                  <a:srgbClr val="AEABAB"/>
                </a:solidFill>
                <a:latin typeface="Arial"/>
                <a:ea typeface="Arial"/>
                <a:cs typeface="Arial"/>
                <a:sym typeface="Arial"/>
              </a:rPr>
              <a:pPr algn="l">
                <a:buClr>
                  <a:srgbClr val="AEABAB"/>
                </a:buClr>
                <a:buSzPts val="900"/>
              </a:pPr>
              <a:t>50</a:t>
            </a:fld>
            <a:endParaRPr>
              <a:solidFill>
                <a:srgbClr val="AEABAB"/>
              </a:solidFill>
              <a:latin typeface="Arial"/>
              <a:ea typeface="Arial"/>
              <a:cs typeface="Arial"/>
              <a:sym typeface="Arial"/>
            </a:endParaRPr>
          </a:p>
        </p:txBody>
      </p:sp>
      <p:pic>
        <p:nvPicPr>
          <p:cNvPr id="5" name="Picture 4">
            <a:extLst>
              <a:ext uri="{FF2B5EF4-FFF2-40B4-BE49-F238E27FC236}">
                <a16:creationId xmlns:a16="http://schemas.microsoft.com/office/drawing/2014/main" id="{D96060AF-8C52-4FED-8FF2-7017A417462A}"/>
              </a:ext>
            </a:extLst>
          </p:cNvPr>
          <p:cNvPicPr>
            <a:picLocks noChangeAspect="1"/>
          </p:cNvPicPr>
          <p:nvPr/>
        </p:nvPicPr>
        <p:blipFill>
          <a:blip r:embed="rId3"/>
          <a:stretch>
            <a:fillRect/>
          </a:stretch>
        </p:blipFill>
        <p:spPr>
          <a:xfrm>
            <a:off x="3008219" y="1552979"/>
            <a:ext cx="5555316" cy="3951720"/>
          </a:xfrm>
          <a:prstGeom prst="rect">
            <a:avLst/>
          </a:prstGeom>
          <a:effectLst>
            <a:glow rad="101600">
              <a:schemeClr val="accent6">
                <a:satMod val="175000"/>
                <a:alpha val="40000"/>
              </a:schemeClr>
            </a:glow>
            <a:outerShdw blurRad="63500" sx="102000" sy="102000" algn="ctr" rotWithShape="0">
              <a:prstClr val="black">
                <a:alpha val="40000"/>
              </a:prstClr>
            </a:outerShdw>
          </a:effectLst>
        </p:spPr>
      </p:pic>
    </p:spTree>
    <p:extLst>
      <p:ext uri="{BB962C8B-B14F-4D97-AF65-F5344CB8AC3E}">
        <p14:creationId xmlns:p14="http://schemas.microsoft.com/office/powerpoint/2010/main" val="12734434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CEBB1-8ADB-4787-B096-B05901D66B0E}"/>
              </a:ext>
            </a:extLst>
          </p:cNvPr>
          <p:cNvSpPr>
            <a:spLocks noGrp="1"/>
          </p:cNvSpPr>
          <p:nvPr>
            <p:ph type="title"/>
          </p:nvPr>
        </p:nvSpPr>
        <p:spPr>
          <a:xfrm>
            <a:off x="647554" y="825363"/>
            <a:ext cx="6385467" cy="723416"/>
          </a:xfrm>
        </p:spPr>
        <p:txBody>
          <a:bodyPr>
            <a:normAutofit/>
          </a:bodyPr>
          <a:lstStyle/>
          <a:p>
            <a:r>
              <a:rPr lang="en-US" dirty="0">
                <a:solidFill>
                  <a:srgbClr val="014B64"/>
                </a:solidFill>
              </a:rPr>
              <a:t>Using the Flag for Review</a:t>
            </a:r>
          </a:p>
        </p:txBody>
      </p:sp>
      <p:sp>
        <p:nvSpPr>
          <p:cNvPr id="4" name="Slide Number Placeholder 3">
            <a:extLst>
              <a:ext uri="{FF2B5EF4-FFF2-40B4-BE49-F238E27FC236}">
                <a16:creationId xmlns:a16="http://schemas.microsoft.com/office/drawing/2014/main" id="{8C9A0A27-4431-48C2-B522-983819F75905}"/>
              </a:ext>
            </a:extLst>
          </p:cNvPr>
          <p:cNvSpPr>
            <a:spLocks noGrp="1"/>
          </p:cNvSpPr>
          <p:nvPr>
            <p:ph type="sldNum" idx="12"/>
          </p:nvPr>
        </p:nvSpPr>
        <p:spPr/>
        <p:txBody>
          <a:bodyPr/>
          <a:lstStyle/>
          <a:p>
            <a:pPr algn="l"/>
            <a:fld id="{00000000-1234-1234-1234-123412341234}" type="slidenum">
              <a:rPr lang="en-US" smtClean="0"/>
              <a:pPr algn="l"/>
              <a:t>51</a:t>
            </a:fld>
            <a:endParaRPr lang="en-US"/>
          </a:p>
        </p:txBody>
      </p:sp>
      <p:pic>
        <p:nvPicPr>
          <p:cNvPr id="3" name="Picture 2">
            <a:extLst>
              <a:ext uri="{FF2B5EF4-FFF2-40B4-BE49-F238E27FC236}">
                <a16:creationId xmlns:a16="http://schemas.microsoft.com/office/drawing/2014/main" id="{CEF963C6-9833-4D61-8145-1DD154C6ECA1}"/>
              </a:ext>
            </a:extLst>
          </p:cNvPr>
          <p:cNvPicPr>
            <a:picLocks noChangeAspect="1"/>
          </p:cNvPicPr>
          <p:nvPr/>
        </p:nvPicPr>
        <p:blipFill>
          <a:blip r:embed="rId2"/>
          <a:stretch>
            <a:fillRect/>
          </a:stretch>
        </p:blipFill>
        <p:spPr>
          <a:xfrm>
            <a:off x="2913724" y="1467729"/>
            <a:ext cx="5172443" cy="1547764"/>
          </a:xfrm>
          <a:prstGeom prst="rect">
            <a:avLst/>
          </a:prstGeom>
          <a:ln>
            <a:noFill/>
          </a:ln>
          <a:effectLst>
            <a:glow rad="63500">
              <a:schemeClr val="accent6">
                <a:satMod val="175000"/>
                <a:alpha val="40000"/>
              </a:schemeClr>
            </a:glow>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64AA8E76-34E5-4CD4-8FC8-3201ECAB91E5}"/>
              </a:ext>
            </a:extLst>
          </p:cNvPr>
          <p:cNvPicPr>
            <a:picLocks noChangeAspect="1"/>
          </p:cNvPicPr>
          <p:nvPr/>
        </p:nvPicPr>
        <p:blipFill>
          <a:blip r:embed="rId3"/>
          <a:stretch>
            <a:fillRect/>
          </a:stretch>
        </p:blipFill>
        <p:spPr>
          <a:xfrm>
            <a:off x="4846926" y="3107556"/>
            <a:ext cx="4512405" cy="2748376"/>
          </a:xfrm>
          <a:prstGeom prst="rect">
            <a:avLst/>
          </a:prstGeom>
          <a:ln>
            <a:noFill/>
          </a:ln>
          <a:effectLst>
            <a:glow rad="101600">
              <a:schemeClr val="accent6">
                <a:satMod val="175000"/>
                <a:alpha val="40000"/>
              </a:schemeClr>
            </a:glow>
            <a:outerShdw blurRad="63500" sx="102000" sy="102000" algn="ctr" rotWithShape="0">
              <a:prstClr val="black">
                <a:alpha val="40000"/>
              </a:prstClr>
            </a:outerShdw>
          </a:effectLst>
        </p:spPr>
      </p:pic>
    </p:spTree>
    <p:extLst>
      <p:ext uri="{BB962C8B-B14F-4D97-AF65-F5344CB8AC3E}">
        <p14:creationId xmlns:p14="http://schemas.microsoft.com/office/powerpoint/2010/main" val="31111713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12F2B-15FA-A89B-28D5-FD380ED8106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B5479DA-504C-2EF2-5683-C13F4D9162BE}"/>
              </a:ext>
            </a:extLst>
          </p:cNvPr>
          <p:cNvSpPr>
            <a:spLocks noGrp="1"/>
          </p:cNvSpPr>
          <p:nvPr>
            <p:ph type="title"/>
          </p:nvPr>
        </p:nvSpPr>
        <p:spPr/>
        <p:txBody>
          <a:bodyPr/>
          <a:lstStyle/>
          <a:p>
            <a:r>
              <a:rPr lang="en-US" dirty="0"/>
              <a:t>GED Manager™</a:t>
            </a:r>
            <a:r>
              <a:rPr lang="en-US" b="0" dirty="0"/>
              <a:t>​</a:t>
            </a:r>
            <a:endParaRPr lang="en-US" dirty="0"/>
          </a:p>
        </p:txBody>
      </p:sp>
      <p:sp>
        <p:nvSpPr>
          <p:cNvPr id="4" name="Slide Number Placeholder 3">
            <a:extLst>
              <a:ext uri="{FF2B5EF4-FFF2-40B4-BE49-F238E27FC236}">
                <a16:creationId xmlns:a16="http://schemas.microsoft.com/office/drawing/2014/main" id="{AA46C6DA-AB14-DA34-F642-BEB0A81EA02B}"/>
              </a:ext>
            </a:extLst>
          </p:cNvPr>
          <p:cNvSpPr>
            <a:spLocks noGrp="1"/>
          </p:cNvSpPr>
          <p:nvPr>
            <p:ph type="sldNum" sz="quarter" idx="10"/>
          </p:nvPr>
        </p:nvSpPr>
        <p:spPr/>
        <p:txBody>
          <a:bodyPr/>
          <a:lstStyle/>
          <a:p>
            <a:fld id="{BAE26A2A-DE5F-EA41-900F-AB5C4F1D9848}" type="slidenum">
              <a:rPr lang="en-US" smtClean="0"/>
              <a:t>52</a:t>
            </a:fld>
            <a:endParaRPr lang="en-US"/>
          </a:p>
        </p:txBody>
      </p:sp>
    </p:spTree>
    <p:extLst>
      <p:ext uri="{BB962C8B-B14F-4D97-AF65-F5344CB8AC3E}">
        <p14:creationId xmlns:p14="http://schemas.microsoft.com/office/powerpoint/2010/main" val="11844235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4A2D7C9-029A-441C-9401-D150D96725A3}"/>
              </a:ext>
            </a:extLst>
          </p:cNvPr>
          <p:cNvSpPr/>
          <p:nvPr/>
        </p:nvSpPr>
        <p:spPr>
          <a:xfrm>
            <a:off x="3009900" y="1226346"/>
            <a:ext cx="6172200" cy="61959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 panose="020B0604020202020204" pitchFamily="34" charset="0"/>
                <a:cs typeface="Arial" panose="020B0604020202020204" pitchFamily="34" charset="0"/>
              </a:rPr>
              <a:t>GED Manager™</a:t>
            </a:r>
          </a:p>
        </p:txBody>
      </p:sp>
      <p:cxnSp>
        <p:nvCxnSpPr>
          <p:cNvPr id="11" name="Straight Connector 10">
            <a:extLst>
              <a:ext uri="{FF2B5EF4-FFF2-40B4-BE49-F238E27FC236}">
                <a16:creationId xmlns:a16="http://schemas.microsoft.com/office/drawing/2014/main" id="{6E08031A-D2F0-41D1-A7DC-BC23D63E1D0C}"/>
              </a:ext>
            </a:extLst>
          </p:cNvPr>
          <p:cNvCxnSpPr>
            <a:cxnSpLocks/>
            <a:stCxn id="5" idx="2"/>
            <a:endCxn id="15" idx="1"/>
          </p:cNvCxnSpPr>
          <p:nvPr/>
        </p:nvCxnSpPr>
        <p:spPr>
          <a:xfrm flipH="1">
            <a:off x="5412870" y="1845934"/>
            <a:ext cx="683130" cy="5455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CB4F20C-2E48-4BC2-AB41-2119E8421E9A}"/>
              </a:ext>
            </a:extLst>
          </p:cNvPr>
          <p:cNvCxnSpPr>
            <a:cxnSpLocks/>
            <a:stCxn id="5" idx="2"/>
            <a:endCxn id="16" idx="0"/>
          </p:cNvCxnSpPr>
          <p:nvPr/>
        </p:nvCxnSpPr>
        <p:spPr>
          <a:xfrm>
            <a:off x="6096000" y="1845936"/>
            <a:ext cx="683130" cy="564609"/>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C467E11-6B4C-40C0-A313-1B19D07597F3}"/>
              </a:ext>
            </a:extLst>
          </p:cNvPr>
          <p:cNvCxnSpPr>
            <a:cxnSpLocks/>
            <a:stCxn id="5" idx="2"/>
            <a:endCxn id="17" idx="1"/>
          </p:cNvCxnSpPr>
          <p:nvPr/>
        </p:nvCxnSpPr>
        <p:spPr>
          <a:xfrm flipH="1">
            <a:off x="3488367" y="1845935"/>
            <a:ext cx="2607635" cy="2164337"/>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A6549AC-29D9-4700-A6FE-5D64C16AFEA1}"/>
              </a:ext>
            </a:extLst>
          </p:cNvPr>
          <p:cNvCxnSpPr>
            <a:cxnSpLocks/>
            <a:stCxn id="5" idx="2"/>
            <a:endCxn id="18" idx="0"/>
          </p:cNvCxnSpPr>
          <p:nvPr/>
        </p:nvCxnSpPr>
        <p:spPr>
          <a:xfrm flipH="1">
            <a:off x="4919687" y="1845937"/>
            <a:ext cx="1176314" cy="2221481"/>
          </a:xfrm>
          <a:prstGeom prst="line">
            <a:avLst/>
          </a:prstGeom>
        </p:spPr>
        <p:style>
          <a:lnRef idx="1">
            <a:schemeClr val="accent1"/>
          </a:lnRef>
          <a:fillRef idx="0">
            <a:schemeClr val="accent1"/>
          </a:fillRef>
          <a:effectRef idx="0">
            <a:schemeClr val="accent1"/>
          </a:effectRef>
          <a:fontRef idx="minor">
            <a:schemeClr val="tx1"/>
          </a:fontRef>
        </p:style>
      </p:cxnSp>
      <p:sp>
        <p:nvSpPr>
          <p:cNvPr id="14" name="Slide Number Placeholder 3">
            <a:extLst>
              <a:ext uri="{FF2B5EF4-FFF2-40B4-BE49-F238E27FC236}">
                <a16:creationId xmlns:a16="http://schemas.microsoft.com/office/drawing/2014/main" id="{C88A4957-F19A-4966-8FFD-9D6F73DB27DA}"/>
              </a:ext>
            </a:extLst>
          </p:cNvPr>
          <p:cNvSpPr>
            <a:spLocks noGrp="1"/>
          </p:cNvSpPr>
          <p:nvPr>
            <p:ph type="sldNum" idx="12"/>
          </p:nvPr>
        </p:nvSpPr>
        <p:spPr>
          <a:xfrm>
            <a:off x="2892812" y="5692379"/>
            <a:ext cx="1543050" cy="163553"/>
          </a:xfrm>
        </p:spPr>
        <p:txBody>
          <a:bodyPr/>
          <a:lstStyle/>
          <a:p>
            <a:pPr lvl="0"/>
            <a:fld id="{00000000-1234-1234-1234-123412341234}" type="slidenum">
              <a:rPr lang="en-US" smtClean="0"/>
              <a:pPr lvl="0"/>
              <a:t>53</a:t>
            </a:fld>
            <a:endParaRPr lang="en-US"/>
          </a:p>
        </p:txBody>
      </p:sp>
      <p:sp>
        <p:nvSpPr>
          <p:cNvPr id="15" name="Freeform: Shape 14">
            <a:extLst>
              <a:ext uri="{FF2B5EF4-FFF2-40B4-BE49-F238E27FC236}">
                <a16:creationId xmlns:a16="http://schemas.microsoft.com/office/drawing/2014/main" id="{C9311613-79AF-402D-8E8A-10EE5EFC9949}"/>
              </a:ext>
            </a:extLst>
          </p:cNvPr>
          <p:cNvSpPr/>
          <p:nvPr/>
        </p:nvSpPr>
        <p:spPr>
          <a:xfrm>
            <a:off x="3081150" y="2391456"/>
            <a:ext cx="2331720" cy="1371600"/>
          </a:xfrm>
          <a:custGeom>
            <a:avLst/>
            <a:gdLst>
              <a:gd name="connsiteX0" fmla="*/ 0 w 3388816"/>
              <a:gd name="connsiteY0" fmla="*/ 0 h 2033289"/>
              <a:gd name="connsiteX1" fmla="*/ 3388816 w 3388816"/>
              <a:gd name="connsiteY1" fmla="*/ 0 h 2033289"/>
              <a:gd name="connsiteX2" fmla="*/ 3388816 w 3388816"/>
              <a:gd name="connsiteY2" fmla="*/ 2033289 h 2033289"/>
              <a:gd name="connsiteX3" fmla="*/ 0 w 3388816"/>
              <a:gd name="connsiteY3" fmla="*/ 2033289 h 2033289"/>
              <a:gd name="connsiteX4" fmla="*/ 0 w 3388816"/>
              <a:gd name="connsiteY4" fmla="*/ 0 h 2033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8816" h="2033289">
                <a:moveTo>
                  <a:pt x="0" y="0"/>
                </a:moveTo>
                <a:lnTo>
                  <a:pt x="3388816" y="0"/>
                </a:lnTo>
                <a:lnTo>
                  <a:pt x="3388816" y="2033289"/>
                </a:lnTo>
                <a:lnTo>
                  <a:pt x="0" y="2033289"/>
                </a:lnTo>
                <a:lnTo>
                  <a:pt x="0" y="0"/>
                </a:lnTo>
                <a:close/>
              </a:path>
            </a:pathLst>
          </a:custGeom>
          <a:solidFill>
            <a:schemeClr val="accent3"/>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algn="ctr" defTabSz="866775">
              <a:lnSpc>
                <a:spcPct val="90000"/>
              </a:lnSpc>
              <a:spcBef>
                <a:spcPct val="0"/>
              </a:spcBef>
              <a:spcAft>
                <a:spcPts val="900"/>
              </a:spcAft>
            </a:pPr>
            <a:r>
              <a:rPr lang="en-US" b="1" dirty="0">
                <a:latin typeface="Arial" panose="020B0604020202020204" pitchFamily="34" charset="0"/>
                <a:cs typeface="Arial" panose="020B0604020202020204" pitchFamily="34" charset="0"/>
              </a:rPr>
              <a:t>Test Administrators</a:t>
            </a:r>
          </a:p>
          <a:p>
            <a:pPr algn="ctr" defTabSz="866775">
              <a:lnSpc>
                <a:spcPct val="90000"/>
              </a:lnSpc>
              <a:spcBef>
                <a:spcPct val="0"/>
              </a:spcBef>
              <a:spcAft>
                <a:spcPts val="900"/>
              </a:spcAft>
            </a:pPr>
            <a:r>
              <a:rPr lang="en-US" b="1" dirty="0">
                <a:latin typeface="Arial" panose="020B0604020202020204" pitchFamily="34" charset="0"/>
                <a:cs typeface="Arial" panose="020B0604020202020204" pitchFamily="34" charset="0"/>
              </a:rPr>
              <a:t>Jurisdictional Access</a:t>
            </a:r>
            <a:endParaRPr lang="en-US" dirty="0">
              <a:latin typeface="Arial" panose="020B0604020202020204" pitchFamily="34" charset="0"/>
              <a:cs typeface="Arial" panose="020B0604020202020204" pitchFamily="34" charset="0"/>
            </a:endParaRPr>
          </a:p>
        </p:txBody>
      </p:sp>
      <p:sp>
        <p:nvSpPr>
          <p:cNvPr id="16" name="Freeform: Shape 15">
            <a:extLst>
              <a:ext uri="{FF2B5EF4-FFF2-40B4-BE49-F238E27FC236}">
                <a16:creationId xmlns:a16="http://schemas.microsoft.com/office/drawing/2014/main" id="{80EA41CE-EDE7-4BCA-9AD2-A959042DAE1F}"/>
              </a:ext>
            </a:extLst>
          </p:cNvPr>
          <p:cNvSpPr/>
          <p:nvPr/>
        </p:nvSpPr>
        <p:spPr>
          <a:xfrm>
            <a:off x="6779130" y="2410544"/>
            <a:ext cx="2331720" cy="1371600"/>
          </a:xfrm>
          <a:custGeom>
            <a:avLst/>
            <a:gdLst>
              <a:gd name="connsiteX0" fmla="*/ 0 w 3388816"/>
              <a:gd name="connsiteY0" fmla="*/ 0 h 2033289"/>
              <a:gd name="connsiteX1" fmla="*/ 3388816 w 3388816"/>
              <a:gd name="connsiteY1" fmla="*/ 0 h 2033289"/>
              <a:gd name="connsiteX2" fmla="*/ 3388816 w 3388816"/>
              <a:gd name="connsiteY2" fmla="*/ 2033289 h 2033289"/>
              <a:gd name="connsiteX3" fmla="*/ 0 w 3388816"/>
              <a:gd name="connsiteY3" fmla="*/ 2033289 h 2033289"/>
              <a:gd name="connsiteX4" fmla="*/ 0 w 3388816"/>
              <a:gd name="connsiteY4" fmla="*/ 0 h 2033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8816" h="2033289">
                <a:moveTo>
                  <a:pt x="0" y="0"/>
                </a:moveTo>
                <a:lnTo>
                  <a:pt x="3388816" y="0"/>
                </a:lnTo>
                <a:lnTo>
                  <a:pt x="3388816" y="2033289"/>
                </a:lnTo>
                <a:lnTo>
                  <a:pt x="0" y="2033289"/>
                </a:lnTo>
                <a:lnTo>
                  <a:pt x="0" y="0"/>
                </a:lnTo>
                <a:close/>
              </a:path>
            </a:pathLst>
          </a:custGeom>
          <a:solidFill>
            <a:schemeClr val="accent1"/>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algn="ctr" defTabSz="866775">
              <a:lnSpc>
                <a:spcPct val="90000"/>
              </a:lnSpc>
              <a:spcBef>
                <a:spcPct val="0"/>
              </a:spcBef>
              <a:spcAft>
                <a:spcPts val="900"/>
              </a:spcAft>
            </a:pPr>
            <a:r>
              <a:rPr lang="en-US" b="1" dirty="0">
                <a:latin typeface="Arial" panose="020B0604020202020204" pitchFamily="34" charset="0"/>
                <a:cs typeface="Arial" panose="020B0604020202020204" pitchFamily="34" charset="0"/>
              </a:rPr>
              <a:t>Educators</a:t>
            </a:r>
            <a:br>
              <a:rPr lang="en-US" b="1" dirty="0">
                <a:latin typeface="Arial" panose="020B0604020202020204" pitchFamily="34" charset="0"/>
                <a:cs typeface="Arial" panose="020B0604020202020204" pitchFamily="34" charset="0"/>
              </a:rPr>
            </a:br>
            <a:r>
              <a:rPr lang="en-US" b="1" dirty="0">
                <a:solidFill>
                  <a:schemeClr val="accent4"/>
                </a:solidFill>
                <a:latin typeface="Arial" panose="020B0604020202020204" pitchFamily="34" charset="0"/>
                <a:cs typeface="Arial" panose="020B0604020202020204" pitchFamily="34" charset="0"/>
              </a:rPr>
              <a:t>(</a:t>
            </a:r>
            <a:r>
              <a:rPr lang="en-US" b="1" dirty="0" err="1">
                <a:solidFill>
                  <a:schemeClr val="accent4"/>
                </a:solidFill>
                <a:latin typeface="Arial" panose="020B0604020202020204" pitchFamily="34" charset="0"/>
                <a:cs typeface="Arial" panose="020B0604020202020204" pitchFamily="34" charset="0"/>
              </a:rPr>
              <a:t>GEDPrep</a:t>
            </a:r>
            <a:r>
              <a:rPr lang="en-US" b="1" dirty="0">
                <a:solidFill>
                  <a:schemeClr val="accent4"/>
                </a:solidFill>
                <a:latin typeface="Arial" panose="020B0604020202020204" pitchFamily="34" charset="0"/>
                <a:cs typeface="Arial" panose="020B0604020202020204" pitchFamily="34" charset="0"/>
              </a:rPr>
              <a:t> Connect)</a:t>
            </a:r>
          </a:p>
          <a:p>
            <a:pPr algn="ctr" defTabSz="866775">
              <a:lnSpc>
                <a:spcPct val="90000"/>
              </a:lnSpc>
              <a:spcBef>
                <a:spcPct val="0"/>
              </a:spcBef>
              <a:spcAft>
                <a:spcPts val="900"/>
              </a:spcAft>
            </a:pPr>
            <a:r>
              <a:rPr lang="en-US" b="1" dirty="0">
                <a:latin typeface="Arial" panose="020B0604020202020204" pitchFamily="34" charset="0"/>
                <a:cs typeface="Arial" panose="020B0604020202020204" pitchFamily="34" charset="0"/>
              </a:rPr>
              <a:t>Student Authorized View</a:t>
            </a:r>
            <a:endParaRPr lang="en-US" dirty="0">
              <a:latin typeface="Arial" panose="020B0604020202020204" pitchFamily="34" charset="0"/>
              <a:cs typeface="Arial" panose="020B0604020202020204" pitchFamily="34" charset="0"/>
            </a:endParaRPr>
          </a:p>
        </p:txBody>
      </p:sp>
      <p:sp>
        <p:nvSpPr>
          <p:cNvPr id="17" name="Freeform: Shape 16">
            <a:extLst>
              <a:ext uri="{FF2B5EF4-FFF2-40B4-BE49-F238E27FC236}">
                <a16:creationId xmlns:a16="http://schemas.microsoft.com/office/drawing/2014/main" id="{0233E5A0-BE4B-4E9C-A39F-BC891AEA4E2C}"/>
              </a:ext>
            </a:extLst>
          </p:cNvPr>
          <p:cNvSpPr/>
          <p:nvPr/>
        </p:nvSpPr>
        <p:spPr>
          <a:xfrm flipH="1">
            <a:off x="3488367" y="4010271"/>
            <a:ext cx="34825" cy="1371600"/>
          </a:xfrm>
          <a:custGeom>
            <a:avLst/>
            <a:gdLst>
              <a:gd name="connsiteX0" fmla="*/ 0 w 3388816"/>
              <a:gd name="connsiteY0" fmla="*/ 0 h 2033289"/>
              <a:gd name="connsiteX1" fmla="*/ 3388816 w 3388816"/>
              <a:gd name="connsiteY1" fmla="*/ 0 h 2033289"/>
              <a:gd name="connsiteX2" fmla="*/ 3388816 w 3388816"/>
              <a:gd name="connsiteY2" fmla="*/ 2033289 h 2033289"/>
              <a:gd name="connsiteX3" fmla="*/ 0 w 3388816"/>
              <a:gd name="connsiteY3" fmla="*/ 2033289 h 2033289"/>
              <a:gd name="connsiteX4" fmla="*/ 0 w 3388816"/>
              <a:gd name="connsiteY4" fmla="*/ 0 h 2033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8816" h="2033289">
                <a:moveTo>
                  <a:pt x="0" y="0"/>
                </a:moveTo>
                <a:lnTo>
                  <a:pt x="3388816" y="0"/>
                </a:lnTo>
                <a:lnTo>
                  <a:pt x="3388816" y="2033289"/>
                </a:lnTo>
                <a:lnTo>
                  <a:pt x="0" y="2033289"/>
                </a:lnTo>
                <a:lnTo>
                  <a:pt x="0" y="0"/>
                </a:lnTo>
                <a:close/>
              </a:path>
            </a:pathLst>
          </a:custGeom>
          <a:solidFill>
            <a:schemeClr val="accent6"/>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algn="ctr" defTabSz="866775">
              <a:lnSpc>
                <a:spcPct val="90000"/>
              </a:lnSpc>
              <a:spcBef>
                <a:spcPct val="0"/>
              </a:spcBef>
              <a:spcAft>
                <a:spcPts val="900"/>
              </a:spcAft>
            </a:pPr>
            <a:endParaRPr lang="en-US" dirty="0"/>
          </a:p>
        </p:txBody>
      </p:sp>
      <p:sp>
        <p:nvSpPr>
          <p:cNvPr id="18" name="Freeform: Shape 17">
            <a:extLst>
              <a:ext uri="{FF2B5EF4-FFF2-40B4-BE49-F238E27FC236}">
                <a16:creationId xmlns:a16="http://schemas.microsoft.com/office/drawing/2014/main" id="{DD5CEDB3-215F-4CFE-B9D8-6A62E67AE7BD}"/>
              </a:ext>
            </a:extLst>
          </p:cNvPr>
          <p:cNvSpPr/>
          <p:nvPr/>
        </p:nvSpPr>
        <p:spPr>
          <a:xfrm>
            <a:off x="4919686" y="4067416"/>
            <a:ext cx="2331720" cy="1371600"/>
          </a:xfrm>
          <a:custGeom>
            <a:avLst/>
            <a:gdLst>
              <a:gd name="connsiteX0" fmla="*/ 0 w 3388816"/>
              <a:gd name="connsiteY0" fmla="*/ 0 h 2033289"/>
              <a:gd name="connsiteX1" fmla="*/ 3388816 w 3388816"/>
              <a:gd name="connsiteY1" fmla="*/ 0 h 2033289"/>
              <a:gd name="connsiteX2" fmla="*/ 3388816 w 3388816"/>
              <a:gd name="connsiteY2" fmla="*/ 2033289 h 2033289"/>
              <a:gd name="connsiteX3" fmla="*/ 0 w 3388816"/>
              <a:gd name="connsiteY3" fmla="*/ 2033289 h 2033289"/>
              <a:gd name="connsiteX4" fmla="*/ 0 w 3388816"/>
              <a:gd name="connsiteY4" fmla="*/ 0 h 2033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8816" h="2033289">
                <a:moveTo>
                  <a:pt x="0" y="0"/>
                </a:moveTo>
                <a:lnTo>
                  <a:pt x="3388816" y="0"/>
                </a:lnTo>
                <a:lnTo>
                  <a:pt x="3388816" y="2033289"/>
                </a:lnTo>
                <a:lnTo>
                  <a:pt x="0" y="2033289"/>
                </a:lnTo>
                <a:lnTo>
                  <a:pt x="0" y="0"/>
                </a:lnTo>
                <a:close/>
              </a:path>
            </a:pathLst>
          </a:custGeom>
          <a:solidFill>
            <a:schemeClr val="accent4">
              <a:lumMod val="75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algn="ctr" defTabSz="866775">
              <a:lnSpc>
                <a:spcPct val="90000"/>
              </a:lnSpc>
              <a:spcBef>
                <a:spcPct val="0"/>
              </a:spcBef>
              <a:spcAft>
                <a:spcPts val="900"/>
              </a:spcAft>
            </a:pPr>
            <a:r>
              <a:rPr lang="en-US" b="1" dirty="0">
                <a:latin typeface="Arial" panose="020B0604020202020204" pitchFamily="34" charset="0"/>
                <a:cs typeface="Arial" panose="020B0604020202020204" pitchFamily="34" charset="0"/>
              </a:rPr>
              <a:t>Corrections</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29872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DD99FDE-59C4-46E4-948B-4A952A4CFE93}"/>
              </a:ext>
            </a:extLst>
          </p:cNvPr>
          <p:cNvSpPr>
            <a:spLocks noGrp="1"/>
          </p:cNvSpPr>
          <p:nvPr>
            <p:ph type="title"/>
          </p:nvPr>
        </p:nvSpPr>
        <p:spPr/>
        <p:txBody>
          <a:bodyPr/>
          <a:lstStyle/>
          <a:p>
            <a:r>
              <a:rPr lang="en-US" dirty="0">
                <a:solidFill>
                  <a:srgbClr val="014B64"/>
                </a:solidFill>
              </a:rPr>
              <a:t>Common Capabilities Across All Three Roles: </a:t>
            </a:r>
          </a:p>
        </p:txBody>
      </p:sp>
      <p:sp>
        <p:nvSpPr>
          <p:cNvPr id="15" name="Rectangle: Rounded Corners 14">
            <a:extLst>
              <a:ext uri="{FF2B5EF4-FFF2-40B4-BE49-F238E27FC236}">
                <a16:creationId xmlns:a16="http://schemas.microsoft.com/office/drawing/2014/main" id="{50C0F873-D7DA-4E13-B4C3-B91040945612}"/>
              </a:ext>
            </a:extLst>
          </p:cNvPr>
          <p:cNvSpPr/>
          <p:nvPr/>
        </p:nvSpPr>
        <p:spPr>
          <a:xfrm>
            <a:off x="3781425" y="2456622"/>
            <a:ext cx="4629150" cy="48424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13"/>
          </a:p>
        </p:txBody>
      </p:sp>
      <p:sp>
        <p:nvSpPr>
          <p:cNvPr id="17" name="Freeform: Shape 16">
            <a:extLst>
              <a:ext uri="{FF2B5EF4-FFF2-40B4-BE49-F238E27FC236}">
                <a16:creationId xmlns:a16="http://schemas.microsoft.com/office/drawing/2014/main" id="{B3C93B53-8EB5-4A2C-B2EA-BA32536D53CE}"/>
              </a:ext>
            </a:extLst>
          </p:cNvPr>
          <p:cNvSpPr/>
          <p:nvPr/>
        </p:nvSpPr>
        <p:spPr>
          <a:xfrm>
            <a:off x="4340729" y="2456622"/>
            <a:ext cx="4069847" cy="484244"/>
          </a:xfrm>
          <a:custGeom>
            <a:avLst/>
            <a:gdLst>
              <a:gd name="connsiteX0" fmla="*/ 0 w 7235284"/>
              <a:gd name="connsiteY0" fmla="*/ 0 h 860879"/>
              <a:gd name="connsiteX1" fmla="*/ 7235284 w 7235284"/>
              <a:gd name="connsiteY1" fmla="*/ 0 h 860879"/>
              <a:gd name="connsiteX2" fmla="*/ 7235284 w 7235284"/>
              <a:gd name="connsiteY2" fmla="*/ 860879 h 860879"/>
              <a:gd name="connsiteX3" fmla="*/ 0 w 7235284"/>
              <a:gd name="connsiteY3" fmla="*/ 860879 h 860879"/>
              <a:gd name="connsiteX4" fmla="*/ 0 w 7235284"/>
              <a:gd name="connsiteY4" fmla="*/ 0 h 86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5284" h="860879">
                <a:moveTo>
                  <a:pt x="0" y="0"/>
                </a:moveTo>
                <a:lnTo>
                  <a:pt x="7235284" y="0"/>
                </a:lnTo>
                <a:lnTo>
                  <a:pt x="7235284" y="860879"/>
                </a:lnTo>
                <a:lnTo>
                  <a:pt x="0" y="8608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1250" tIns="51250" rIns="51250" bIns="51250" numCol="1" spcCol="1270" anchor="ctr" anchorCtr="0">
            <a:noAutofit/>
          </a:bodyPr>
          <a:lstStyle/>
          <a:p>
            <a:pPr defTabSz="550069">
              <a:lnSpc>
                <a:spcPct val="90000"/>
              </a:lnSpc>
              <a:spcBef>
                <a:spcPct val="0"/>
              </a:spcBef>
              <a:spcAft>
                <a:spcPct val="35000"/>
              </a:spcAft>
            </a:pPr>
            <a:r>
              <a:rPr lang="en-US" sz="1575" dirty="0">
                <a:latin typeface="Arial" panose="020B0604020202020204" pitchFamily="34" charset="0"/>
                <a:cs typeface="Arial" panose="020B0604020202020204" pitchFamily="34" charset="0"/>
              </a:rPr>
              <a:t>Student Search</a:t>
            </a:r>
            <a:endParaRPr lang="en-US" sz="1575" dirty="0">
              <a:latin typeface="Arial" panose="020B0604020202020204" pitchFamily="34" charset="0"/>
              <a:ea typeface="Calibri"/>
              <a:cs typeface="Arial" panose="020B0604020202020204" pitchFamily="34" charset="0"/>
            </a:endParaRPr>
          </a:p>
        </p:txBody>
      </p:sp>
      <p:sp>
        <p:nvSpPr>
          <p:cNvPr id="18" name="Rectangle: Rounded Corners 17">
            <a:extLst>
              <a:ext uri="{FF2B5EF4-FFF2-40B4-BE49-F238E27FC236}">
                <a16:creationId xmlns:a16="http://schemas.microsoft.com/office/drawing/2014/main" id="{37C4C2C4-3D39-41B5-BCAB-92362B0EA9EC}"/>
              </a:ext>
            </a:extLst>
          </p:cNvPr>
          <p:cNvSpPr/>
          <p:nvPr/>
        </p:nvSpPr>
        <p:spPr>
          <a:xfrm>
            <a:off x="3781425" y="3061928"/>
            <a:ext cx="4629150" cy="48424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13"/>
          </a:p>
        </p:txBody>
      </p:sp>
      <p:sp>
        <p:nvSpPr>
          <p:cNvPr id="20" name="Freeform: Shape 19">
            <a:extLst>
              <a:ext uri="{FF2B5EF4-FFF2-40B4-BE49-F238E27FC236}">
                <a16:creationId xmlns:a16="http://schemas.microsoft.com/office/drawing/2014/main" id="{CFBFCD4E-2C01-47D8-A8B2-5AC091A332F5}"/>
              </a:ext>
            </a:extLst>
          </p:cNvPr>
          <p:cNvSpPr/>
          <p:nvPr/>
        </p:nvSpPr>
        <p:spPr>
          <a:xfrm>
            <a:off x="4340729" y="3061928"/>
            <a:ext cx="4069847" cy="484244"/>
          </a:xfrm>
          <a:custGeom>
            <a:avLst/>
            <a:gdLst>
              <a:gd name="connsiteX0" fmla="*/ 0 w 7235284"/>
              <a:gd name="connsiteY0" fmla="*/ 0 h 860879"/>
              <a:gd name="connsiteX1" fmla="*/ 7235284 w 7235284"/>
              <a:gd name="connsiteY1" fmla="*/ 0 h 860879"/>
              <a:gd name="connsiteX2" fmla="*/ 7235284 w 7235284"/>
              <a:gd name="connsiteY2" fmla="*/ 860879 h 860879"/>
              <a:gd name="connsiteX3" fmla="*/ 0 w 7235284"/>
              <a:gd name="connsiteY3" fmla="*/ 860879 h 860879"/>
              <a:gd name="connsiteX4" fmla="*/ 0 w 7235284"/>
              <a:gd name="connsiteY4" fmla="*/ 0 h 86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5284" h="860879">
                <a:moveTo>
                  <a:pt x="0" y="0"/>
                </a:moveTo>
                <a:lnTo>
                  <a:pt x="7235284" y="0"/>
                </a:lnTo>
                <a:lnTo>
                  <a:pt x="7235284" y="860879"/>
                </a:lnTo>
                <a:lnTo>
                  <a:pt x="0" y="8608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1250" tIns="51250" rIns="51250" bIns="51250" numCol="1" spcCol="1270" anchor="ctr" anchorCtr="0">
            <a:noAutofit/>
          </a:bodyPr>
          <a:lstStyle/>
          <a:p>
            <a:pPr defTabSz="550069">
              <a:lnSpc>
                <a:spcPct val="90000"/>
              </a:lnSpc>
              <a:spcBef>
                <a:spcPct val="0"/>
              </a:spcBef>
              <a:spcAft>
                <a:spcPct val="35000"/>
              </a:spcAft>
            </a:pPr>
            <a:r>
              <a:rPr lang="en-US" sz="1575" dirty="0">
                <a:latin typeface="Arial" panose="020B0604020202020204" pitchFamily="34" charset="0"/>
                <a:cs typeface="Arial" panose="020B0604020202020204" pitchFamily="34" charset="0"/>
              </a:rPr>
              <a:t>Student Test Activity Report</a:t>
            </a:r>
            <a:endParaRPr lang="en-US" sz="1575" dirty="0">
              <a:latin typeface="Arial" panose="020B0604020202020204" pitchFamily="34" charset="0"/>
              <a:ea typeface="Calibri"/>
              <a:cs typeface="Arial" panose="020B0604020202020204" pitchFamily="34" charset="0"/>
            </a:endParaRPr>
          </a:p>
        </p:txBody>
      </p:sp>
      <p:sp>
        <p:nvSpPr>
          <p:cNvPr id="21" name="Rectangle: Rounded Corners 20">
            <a:extLst>
              <a:ext uri="{FF2B5EF4-FFF2-40B4-BE49-F238E27FC236}">
                <a16:creationId xmlns:a16="http://schemas.microsoft.com/office/drawing/2014/main" id="{09B88448-7C8D-4C15-BE9B-A3B0FE2EAEEF}"/>
              </a:ext>
            </a:extLst>
          </p:cNvPr>
          <p:cNvSpPr/>
          <p:nvPr/>
        </p:nvSpPr>
        <p:spPr>
          <a:xfrm>
            <a:off x="3781425" y="3667234"/>
            <a:ext cx="4629150" cy="48424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13"/>
          </a:p>
        </p:txBody>
      </p:sp>
      <p:sp>
        <p:nvSpPr>
          <p:cNvPr id="23" name="Freeform: Shape 22">
            <a:extLst>
              <a:ext uri="{FF2B5EF4-FFF2-40B4-BE49-F238E27FC236}">
                <a16:creationId xmlns:a16="http://schemas.microsoft.com/office/drawing/2014/main" id="{449D5AC8-C075-4D17-A13E-94F313AA5B48}"/>
              </a:ext>
            </a:extLst>
          </p:cNvPr>
          <p:cNvSpPr/>
          <p:nvPr/>
        </p:nvSpPr>
        <p:spPr>
          <a:xfrm>
            <a:off x="4340729" y="3667234"/>
            <a:ext cx="4069847" cy="484244"/>
          </a:xfrm>
          <a:custGeom>
            <a:avLst/>
            <a:gdLst>
              <a:gd name="connsiteX0" fmla="*/ 0 w 7235284"/>
              <a:gd name="connsiteY0" fmla="*/ 0 h 860879"/>
              <a:gd name="connsiteX1" fmla="*/ 7235284 w 7235284"/>
              <a:gd name="connsiteY1" fmla="*/ 0 h 860879"/>
              <a:gd name="connsiteX2" fmla="*/ 7235284 w 7235284"/>
              <a:gd name="connsiteY2" fmla="*/ 860879 h 860879"/>
              <a:gd name="connsiteX3" fmla="*/ 0 w 7235284"/>
              <a:gd name="connsiteY3" fmla="*/ 860879 h 860879"/>
              <a:gd name="connsiteX4" fmla="*/ 0 w 7235284"/>
              <a:gd name="connsiteY4" fmla="*/ 0 h 86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5284" h="860879">
                <a:moveTo>
                  <a:pt x="0" y="0"/>
                </a:moveTo>
                <a:lnTo>
                  <a:pt x="7235284" y="0"/>
                </a:lnTo>
                <a:lnTo>
                  <a:pt x="7235284" y="860879"/>
                </a:lnTo>
                <a:lnTo>
                  <a:pt x="0" y="8608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1250" tIns="51250" rIns="51250" bIns="51250" numCol="1" spcCol="1270" anchor="ctr" anchorCtr="0">
            <a:noAutofit/>
          </a:bodyPr>
          <a:lstStyle/>
          <a:p>
            <a:pPr defTabSz="550069">
              <a:lnSpc>
                <a:spcPct val="90000"/>
              </a:lnSpc>
              <a:spcBef>
                <a:spcPct val="0"/>
              </a:spcBef>
              <a:spcAft>
                <a:spcPct val="35000"/>
              </a:spcAft>
            </a:pPr>
            <a:r>
              <a:rPr lang="en-US" sz="1575" dirty="0">
                <a:latin typeface="Arial" panose="020B0604020202020204" pitchFamily="34" charset="0"/>
                <a:cs typeface="Arial" panose="020B0604020202020204" pitchFamily="34" charset="0"/>
              </a:rPr>
              <a:t>Passers Report</a:t>
            </a:r>
            <a:endParaRPr lang="en-US" sz="1575" dirty="0">
              <a:latin typeface="Arial" panose="020B0604020202020204" pitchFamily="34" charset="0"/>
              <a:ea typeface="Calibri"/>
              <a:cs typeface="Arial" panose="020B0604020202020204" pitchFamily="34" charset="0"/>
            </a:endParaRPr>
          </a:p>
        </p:txBody>
      </p:sp>
      <p:sp>
        <p:nvSpPr>
          <p:cNvPr id="24" name="Rectangle: Rounded Corners 23">
            <a:extLst>
              <a:ext uri="{FF2B5EF4-FFF2-40B4-BE49-F238E27FC236}">
                <a16:creationId xmlns:a16="http://schemas.microsoft.com/office/drawing/2014/main" id="{9E4219C3-8FA1-40A9-A070-78BB25AE074F}"/>
              </a:ext>
            </a:extLst>
          </p:cNvPr>
          <p:cNvSpPr/>
          <p:nvPr/>
        </p:nvSpPr>
        <p:spPr>
          <a:xfrm>
            <a:off x="3781425" y="4272539"/>
            <a:ext cx="4629150" cy="484244"/>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sz="1013"/>
          </a:p>
        </p:txBody>
      </p:sp>
      <p:sp>
        <p:nvSpPr>
          <p:cNvPr id="26" name="Freeform: Shape 25">
            <a:extLst>
              <a:ext uri="{FF2B5EF4-FFF2-40B4-BE49-F238E27FC236}">
                <a16:creationId xmlns:a16="http://schemas.microsoft.com/office/drawing/2014/main" id="{D8573D72-7989-443D-9374-DBE6F681F9F1}"/>
              </a:ext>
            </a:extLst>
          </p:cNvPr>
          <p:cNvSpPr/>
          <p:nvPr/>
        </p:nvSpPr>
        <p:spPr>
          <a:xfrm>
            <a:off x="4340729" y="4272539"/>
            <a:ext cx="4069847" cy="484244"/>
          </a:xfrm>
          <a:custGeom>
            <a:avLst/>
            <a:gdLst>
              <a:gd name="connsiteX0" fmla="*/ 0 w 7235284"/>
              <a:gd name="connsiteY0" fmla="*/ 0 h 860879"/>
              <a:gd name="connsiteX1" fmla="*/ 7235284 w 7235284"/>
              <a:gd name="connsiteY1" fmla="*/ 0 h 860879"/>
              <a:gd name="connsiteX2" fmla="*/ 7235284 w 7235284"/>
              <a:gd name="connsiteY2" fmla="*/ 860879 h 860879"/>
              <a:gd name="connsiteX3" fmla="*/ 0 w 7235284"/>
              <a:gd name="connsiteY3" fmla="*/ 860879 h 860879"/>
              <a:gd name="connsiteX4" fmla="*/ 0 w 7235284"/>
              <a:gd name="connsiteY4" fmla="*/ 0 h 86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5284" h="860879">
                <a:moveTo>
                  <a:pt x="0" y="0"/>
                </a:moveTo>
                <a:lnTo>
                  <a:pt x="7235284" y="0"/>
                </a:lnTo>
                <a:lnTo>
                  <a:pt x="7235284" y="860879"/>
                </a:lnTo>
                <a:lnTo>
                  <a:pt x="0" y="8608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1250" tIns="51250" rIns="51250" bIns="51250" numCol="1" spcCol="1270" anchor="ctr" anchorCtr="0">
            <a:noAutofit/>
          </a:bodyPr>
          <a:lstStyle/>
          <a:p>
            <a:pPr defTabSz="550069">
              <a:lnSpc>
                <a:spcPct val="90000"/>
              </a:lnSpc>
              <a:spcBef>
                <a:spcPct val="0"/>
              </a:spcBef>
              <a:spcAft>
                <a:spcPct val="35000"/>
              </a:spcAft>
            </a:pPr>
            <a:r>
              <a:rPr lang="en-US" sz="1575" dirty="0">
                <a:latin typeface="Arial" panose="020B0604020202020204" pitchFamily="34" charset="0"/>
                <a:cs typeface="Arial" panose="020B0604020202020204" pitchFamily="34" charset="0"/>
              </a:rPr>
              <a:t>Student Score Reports: GED Ready™</a:t>
            </a:r>
            <a:r>
              <a:rPr lang="en-US" sz="1013" dirty="0">
                <a:latin typeface="Arial" panose="020B0604020202020204" pitchFamily="34" charset="0"/>
                <a:cs typeface="Arial" panose="020B0604020202020204" pitchFamily="34" charset="0"/>
              </a:rPr>
              <a:t> </a:t>
            </a:r>
            <a:r>
              <a:rPr lang="en-US" sz="1575" dirty="0">
                <a:latin typeface="Arial" panose="020B0604020202020204" pitchFamily="34" charset="0"/>
                <a:cs typeface="Arial" panose="020B0604020202020204" pitchFamily="34" charset="0"/>
              </a:rPr>
              <a:t>and GED</a:t>
            </a:r>
            <a:r>
              <a:rPr lang="en-US" sz="1575" spc="-42" baseline="30000" dirty="0">
                <a:latin typeface="Arial" panose="020B0604020202020204" pitchFamily="34" charset="0"/>
                <a:cs typeface="Arial" panose="020B0604020202020204" pitchFamily="34" charset="0"/>
              </a:rPr>
              <a:t>®</a:t>
            </a:r>
            <a:r>
              <a:rPr lang="en-US" sz="1575" dirty="0">
                <a:latin typeface="Arial" panose="020B0604020202020204" pitchFamily="34" charset="0"/>
                <a:cs typeface="Arial" panose="020B0604020202020204" pitchFamily="34" charset="0"/>
              </a:rPr>
              <a:t> operational tests </a:t>
            </a:r>
            <a:endParaRPr lang="en-US" sz="1575" dirty="0">
              <a:latin typeface="Arial" panose="020B0604020202020204" pitchFamily="34" charset="0"/>
              <a:ea typeface="Calibri"/>
              <a:cs typeface="Arial" panose="020B0604020202020204" pitchFamily="34" charset="0"/>
            </a:endParaRPr>
          </a:p>
        </p:txBody>
      </p:sp>
      <p:pic>
        <p:nvPicPr>
          <p:cNvPr id="5" name="Graphic 4" descr="Diploma roll with solid fill">
            <a:extLst>
              <a:ext uri="{FF2B5EF4-FFF2-40B4-BE49-F238E27FC236}">
                <a16:creationId xmlns:a16="http://schemas.microsoft.com/office/drawing/2014/main" id="{A53FADDF-7F2C-4CD8-A5F7-4939761B43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70263" y="4334637"/>
            <a:ext cx="360045" cy="360045"/>
          </a:xfrm>
          <a:prstGeom prst="rect">
            <a:avLst/>
          </a:prstGeom>
        </p:spPr>
      </p:pic>
      <p:pic>
        <p:nvPicPr>
          <p:cNvPr id="8" name="Graphic 7" descr="Document with solid fill">
            <a:extLst>
              <a:ext uri="{FF2B5EF4-FFF2-40B4-BE49-F238E27FC236}">
                <a16:creationId xmlns:a16="http://schemas.microsoft.com/office/drawing/2014/main" id="{A5A01A7E-0DB1-4A32-8315-C2DA8B2036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0263" y="3729332"/>
            <a:ext cx="360045" cy="360045"/>
          </a:xfrm>
          <a:prstGeom prst="rect">
            <a:avLst/>
          </a:prstGeom>
        </p:spPr>
      </p:pic>
      <p:pic>
        <p:nvPicPr>
          <p:cNvPr id="11" name="Graphic 10" descr="Pencil with solid fill">
            <a:extLst>
              <a:ext uri="{FF2B5EF4-FFF2-40B4-BE49-F238E27FC236}">
                <a16:creationId xmlns:a16="http://schemas.microsoft.com/office/drawing/2014/main" id="{9035D86C-E67D-414E-B576-A2ABEB56D0C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70263" y="3124026"/>
            <a:ext cx="360045" cy="360045"/>
          </a:xfrm>
          <a:prstGeom prst="rect">
            <a:avLst/>
          </a:prstGeom>
        </p:spPr>
      </p:pic>
      <p:pic>
        <p:nvPicPr>
          <p:cNvPr id="13" name="Graphic 12" descr="Magnifying glass with solid fill">
            <a:extLst>
              <a:ext uri="{FF2B5EF4-FFF2-40B4-BE49-F238E27FC236}">
                <a16:creationId xmlns:a16="http://schemas.microsoft.com/office/drawing/2014/main" id="{CE60442B-CA81-4CD8-AE04-2C2DB08776D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870263" y="2518720"/>
            <a:ext cx="360045" cy="360045"/>
          </a:xfrm>
          <a:prstGeom prst="rect">
            <a:avLst/>
          </a:prstGeom>
        </p:spPr>
      </p:pic>
      <p:sp>
        <p:nvSpPr>
          <p:cNvPr id="16" name="Slide Number Placeholder 3">
            <a:extLst>
              <a:ext uri="{FF2B5EF4-FFF2-40B4-BE49-F238E27FC236}">
                <a16:creationId xmlns:a16="http://schemas.microsoft.com/office/drawing/2014/main" id="{B8E35CA3-15E4-49D1-A7F4-89314710BBF1}"/>
              </a:ext>
            </a:extLst>
          </p:cNvPr>
          <p:cNvSpPr>
            <a:spLocks noGrp="1"/>
          </p:cNvSpPr>
          <p:nvPr>
            <p:ph type="sldNum" idx="12"/>
          </p:nvPr>
        </p:nvSpPr>
        <p:spPr>
          <a:xfrm>
            <a:off x="2891311" y="5154011"/>
            <a:ext cx="1157288" cy="122665"/>
          </a:xfrm>
        </p:spPr>
        <p:txBody>
          <a:bodyPr/>
          <a:lstStyle/>
          <a:p>
            <a:pPr lvl="0"/>
            <a:fld id="{00000000-1234-1234-1234-123412341234}" type="slidenum">
              <a:rPr lang="en-US" smtClean="0"/>
              <a:pPr lvl="0"/>
              <a:t>54</a:t>
            </a:fld>
            <a:endParaRPr lang="en-US"/>
          </a:p>
        </p:txBody>
      </p:sp>
    </p:spTree>
    <p:extLst>
      <p:ext uri="{BB962C8B-B14F-4D97-AF65-F5344CB8AC3E}">
        <p14:creationId xmlns:p14="http://schemas.microsoft.com/office/powerpoint/2010/main" val="5969934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699015" y="870513"/>
            <a:ext cx="8807123" cy="1180215"/>
          </a:xfrm>
        </p:spPr>
        <p:txBody>
          <a:bodyPr>
            <a:noAutofit/>
          </a:bodyPr>
          <a:lstStyle/>
          <a:p>
            <a:r>
              <a:rPr lang="en-US" dirty="0">
                <a:solidFill>
                  <a:srgbClr val="014B64"/>
                </a:solidFill>
              </a:rPr>
              <a:t>GED Manager™ Access – Home Screen</a:t>
            </a: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55</a:t>
            </a:fld>
            <a:endParaRPr lang="en-US"/>
          </a:p>
        </p:txBody>
      </p:sp>
      <p:sp>
        <p:nvSpPr>
          <p:cNvPr id="2" name="TextBox 1">
            <a:extLst>
              <a:ext uri="{FF2B5EF4-FFF2-40B4-BE49-F238E27FC236}">
                <a16:creationId xmlns:a16="http://schemas.microsoft.com/office/drawing/2014/main" id="{F8F7B4A8-3C4E-4D57-86B6-615577426D60}"/>
              </a:ext>
            </a:extLst>
          </p:cNvPr>
          <p:cNvSpPr txBox="1"/>
          <p:nvPr/>
        </p:nvSpPr>
        <p:spPr>
          <a:xfrm>
            <a:off x="6856891" y="3418990"/>
            <a:ext cx="955475" cy="1261884"/>
          </a:xfrm>
          <a:prstGeom prst="rect">
            <a:avLst/>
          </a:prstGeom>
          <a:noFill/>
        </p:spPr>
        <p:txBody>
          <a:bodyPr wrap="square" rtlCol="0">
            <a:spAutoFit/>
          </a:bodyPr>
          <a:lstStyle/>
          <a:p>
            <a:pPr algn="ctr"/>
            <a:r>
              <a:rPr lang="en-US" sz="760">
                <a:solidFill>
                  <a:schemeClr val="bg1"/>
                </a:solidFill>
                <a:latin typeface="Arial" panose="020B0604020202020204" pitchFamily="34" charset="0"/>
                <a:cs typeface="Arial" panose="020B0604020202020204" pitchFamily="34" charset="0"/>
              </a:rPr>
              <a:t>For a better experience while using GED Manager, we recommend that you open GED Manager in Google Chrome or Firefox. </a:t>
            </a:r>
          </a:p>
          <a:p>
            <a:endParaRPr lang="es-MX" sz="760"/>
          </a:p>
        </p:txBody>
      </p:sp>
      <p:pic>
        <p:nvPicPr>
          <p:cNvPr id="6" name="Graphic 5" descr="Research">
            <a:extLst>
              <a:ext uri="{FF2B5EF4-FFF2-40B4-BE49-F238E27FC236}">
                <a16:creationId xmlns:a16="http://schemas.microsoft.com/office/drawing/2014/main" id="{F70FBF5A-5AC1-469A-BAF3-54E7B5F9556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48887" y="2127131"/>
            <a:ext cx="199841" cy="199841"/>
          </a:xfrm>
          <a:prstGeom prst="rect">
            <a:avLst/>
          </a:prstGeom>
        </p:spPr>
      </p:pic>
      <p:pic>
        <p:nvPicPr>
          <p:cNvPr id="7" name="Picture 6">
            <a:extLst>
              <a:ext uri="{FF2B5EF4-FFF2-40B4-BE49-F238E27FC236}">
                <a16:creationId xmlns:a16="http://schemas.microsoft.com/office/drawing/2014/main" id="{199AAC57-9B78-4339-891D-CFFD49E21A56}"/>
              </a:ext>
            </a:extLst>
          </p:cNvPr>
          <p:cNvPicPr>
            <a:picLocks noChangeAspect="1"/>
          </p:cNvPicPr>
          <p:nvPr/>
        </p:nvPicPr>
        <p:blipFill>
          <a:blip r:embed="rId6"/>
          <a:stretch>
            <a:fillRect/>
          </a:stretch>
        </p:blipFill>
        <p:spPr>
          <a:xfrm>
            <a:off x="1173594" y="1871626"/>
            <a:ext cx="9640091" cy="4061773"/>
          </a:xfrm>
          <a:prstGeom prst="rect">
            <a:avLst/>
          </a:prstGeom>
          <a:ln w="28575">
            <a:solidFill>
              <a:schemeClr val="accent1"/>
            </a:solidFill>
          </a:ln>
        </p:spPr>
      </p:pic>
      <p:pic>
        <p:nvPicPr>
          <p:cNvPr id="9" name="Audio 8">
            <a:hlinkClick r:id="" action="ppaction://media"/>
            <a:extLst>
              <a:ext uri="{FF2B5EF4-FFF2-40B4-BE49-F238E27FC236}">
                <a16:creationId xmlns:a16="http://schemas.microsoft.com/office/drawing/2014/main" id="{C1619C64-FDB9-01D5-B41F-C67EF5A2F0C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46282" y="4554142"/>
            <a:ext cx="257175" cy="257175"/>
          </a:xfrm>
          <a:prstGeom prst="rect">
            <a:avLst/>
          </a:prstGeom>
        </p:spPr>
      </p:pic>
      <p:sp>
        <p:nvSpPr>
          <p:cNvPr id="3" name="Arrow: Left 2">
            <a:extLst>
              <a:ext uri="{FF2B5EF4-FFF2-40B4-BE49-F238E27FC236}">
                <a16:creationId xmlns:a16="http://schemas.microsoft.com/office/drawing/2014/main" id="{CAD10DA6-6A0D-B6A4-78A3-ABC7E0C42F7A}"/>
              </a:ext>
            </a:extLst>
          </p:cNvPr>
          <p:cNvSpPr/>
          <p:nvPr/>
        </p:nvSpPr>
        <p:spPr>
          <a:xfrm>
            <a:off x="4300543" y="3535224"/>
            <a:ext cx="550355" cy="272606"/>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137854592"/>
      </p:ext>
    </p:extLst>
  </p:cSld>
  <p:clrMapOvr>
    <a:masterClrMapping/>
  </p:clrMapOvr>
  <mc:AlternateContent xmlns:mc="http://schemas.openxmlformats.org/markup-compatibility/2006" xmlns:p14="http://schemas.microsoft.com/office/powerpoint/2010/main">
    <mc:Choice Requires="p14">
      <p:transition spd="slow" p14:dur="2000" advTm="11712"/>
    </mc:Choice>
    <mc:Fallback xmlns="">
      <p:transition spd="slow" advTm="117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C05F3-2D29-E1AA-E96F-A9181DAA7503}"/>
              </a:ext>
            </a:extLst>
          </p:cNvPr>
          <p:cNvSpPr>
            <a:spLocks noGrp="1"/>
          </p:cNvSpPr>
          <p:nvPr>
            <p:ph type="title"/>
          </p:nvPr>
        </p:nvSpPr>
        <p:spPr>
          <a:xfrm>
            <a:off x="1825083" y="525109"/>
            <a:ext cx="8513956" cy="1165587"/>
          </a:xfrm>
        </p:spPr>
        <p:txBody>
          <a:bodyPr anchor="t">
            <a:normAutofit/>
          </a:bodyPr>
          <a:lstStyle/>
          <a:p>
            <a:r>
              <a:rPr lang="en-US" dirty="0">
                <a:solidFill>
                  <a:srgbClr val="014B64"/>
                </a:solidFill>
              </a:rPr>
              <a:t>Who to Contact </a:t>
            </a:r>
          </a:p>
        </p:txBody>
      </p:sp>
      <p:pic>
        <p:nvPicPr>
          <p:cNvPr id="6" name="Content Placeholder 5">
            <a:extLst>
              <a:ext uri="{FF2B5EF4-FFF2-40B4-BE49-F238E27FC236}">
                <a16:creationId xmlns:a16="http://schemas.microsoft.com/office/drawing/2014/main" id="{9C6AFDC7-7A97-915D-F665-272568834AF3}"/>
              </a:ext>
            </a:extLst>
          </p:cNvPr>
          <p:cNvPicPr>
            <a:picLocks noGrp="1" noChangeAspect="1"/>
          </p:cNvPicPr>
          <p:nvPr>
            <p:ph idx="1"/>
          </p:nvPr>
        </p:nvPicPr>
        <p:blipFill>
          <a:blip r:embed="rId2"/>
          <a:stretch>
            <a:fillRect/>
          </a:stretch>
        </p:blipFill>
        <p:spPr>
          <a:xfrm>
            <a:off x="1825083" y="1902215"/>
            <a:ext cx="8513956" cy="3895133"/>
          </a:xfrm>
          <a:noFill/>
        </p:spPr>
      </p:pic>
      <p:sp>
        <p:nvSpPr>
          <p:cNvPr id="4" name="Slide Number Placeholder 3">
            <a:extLst>
              <a:ext uri="{FF2B5EF4-FFF2-40B4-BE49-F238E27FC236}">
                <a16:creationId xmlns:a16="http://schemas.microsoft.com/office/drawing/2014/main" id="{7D6BFCEF-23C4-3AB4-5B50-104316EB0358}"/>
              </a:ext>
            </a:extLst>
          </p:cNvPr>
          <p:cNvSpPr>
            <a:spLocks noGrp="1"/>
          </p:cNvSpPr>
          <p:nvPr>
            <p:ph type="sldNum" sz="quarter" idx="12"/>
          </p:nvPr>
        </p:nvSpPr>
        <p:spPr>
          <a:xfrm>
            <a:off x="1825082" y="6446837"/>
            <a:ext cx="2057400" cy="218070"/>
          </a:xfrm>
        </p:spPr>
        <p:txBody>
          <a:bodyPr anchor="b">
            <a:normAutofit/>
          </a:bodyPr>
          <a:lstStyle/>
          <a:p>
            <a:pPr>
              <a:spcAft>
                <a:spcPts val="600"/>
              </a:spcAft>
            </a:pPr>
            <a:fld id="{BAE26A2A-DE5F-EA41-900F-AB5C4F1D9848}" type="slidenum">
              <a:rPr lang="en-US" smtClean="0"/>
              <a:pPr>
                <a:spcAft>
                  <a:spcPts val="600"/>
                </a:spcAft>
              </a:pPr>
              <a:t>56</a:t>
            </a:fld>
            <a:endParaRPr lang="en-US"/>
          </a:p>
        </p:txBody>
      </p:sp>
      <p:sp>
        <p:nvSpPr>
          <p:cNvPr id="8" name="TextBox 7">
            <a:extLst>
              <a:ext uri="{FF2B5EF4-FFF2-40B4-BE49-F238E27FC236}">
                <a16:creationId xmlns:a16="http://schemas.microsoft.com/office/drawing/2014/main" id="{5FDEEC6D-B1E9-4F2A-B2F0-7D31A1A047B2}"/>
              </a:ext>
            </a:extLst>
          </p:cNvPr>
          <p:cNvSpPr txBox="1"/>
          <p:nvPr/>
        </p:nvSpPr>
        <p:spPr>
          <a:xfrm>
            <a:off x="6805449" y="3356578"/>
            <a:ext cx="2472831" cy="248209"/>
          </a:xfrm>
          <a:prstGeom prst="rect">
            <a:avLst/>
          </a:prstGeom>
          <a:noFill/>
          <a:ln>
            <a:solidFill>
              <a:srgbClr val="FF0000"/>
            </a:solidFill>
          </a:ln>
        </p:spPr>
        <p:txBody>
          <a:bodyPr wrap="square" rtlCol="0">
            <a:spAutoFit/>
          </a:bodyPr>
          <a:lstStyle/>
          <a:p>
            <a:endParaRPr lang="en-US" sz="1013"/>
          </a:p>
        </p:txBody>
      </p:sp>
    </p:spTree>
    <p:extLst>
      <p:ext uri="{BB962C8B-B14F-4D97-AF65-F5344CB8AC3E}">
        <p14:creationId xmlns:p14="http://schemas.microsoft.com/office/powerpoint/2010/main" val="1330674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B1306D70-2CC1-6E1C-F0E3-BCC6FFB09466}"/>
              </a:ext>
            </a:extLst>
          </p:cNvPr>
          <p:cNvSpPr>
            <a:spLocks noGrp="1"/>
          </p:cNvSpPr>
          <p:nvPr>
            <p:ph sz="half" idx="13"/>
          </p:nvPr>
        </p:nvSpPr>
        <p:spPr/>
        <p:txBody>
          <a:bodyPr>
            <a:normAutofit fontScale="92500" lnSpcReduction="20000"/>
          </a:bodyPr>
          <a:lstStyle/>
          <a:p>
            <a:r>
              <a:rPr lang="en-US"/>
              <a:t>Helpful Documents</a:t>
            </a:r>
          </a:p>
          <a:p>
            <a:r>
              <a:rPr lang="en-US">
                <a:effectLst/>
                <a:hlinkClick r:id="rId2" tooltip="Opens in a new window"/>
              </a:rPr>
              <a:t>GED Manager User Guide</a:t>
            </a:r>
            <a:endParaRPr lang="en-US">
              <a:effectLst/>
            </a:endParaRPr>
          </a:p>
          <a:p>
            <a:r>
              <a:rPr lang="en-US">
                <a:effectLst/>
                <a:hlinkClick r:id="rId3" tooltip="Opens in a new window"/>
              </a:rPr>
              <a:t>GED Direct vs Marketplace - Bulk Purchasing</a:t>
            </a:r>
            <a:endParaRPr lang="en-US">
              <a:effectLst/>
            </a:endParaRPr>
          </a:p>
          <a:p>
            <a:r>
              <a:rPr lang="en-US">
                <a:effectLst/>
                <a:hlinkClick r:id="rId4" tooltip="Opens in a new window"/>
              </a:rPr>
              <a:t>Finance and Billing Frequently Asked Questions</a:t>
            </a:r>
            <a:endParaRPr lang="en-US">
              <a:effectLst/>
            </a:endParaRPr>
          </a:p>
          <a:p>
            <a:r>
              <a:rPr lang="en-US">
                <a:effectLst/>
                <a:hlinkClick r:id="rId5" tooltip="Opens in a new window"/>
              </a:rPr>
              <a:t>Instructions for Testers to Claim Their GED Account Upon Release</a:t>
            </a:r>
            <a:endParaRPr lang="en-US">
              <a:effectLst/>
            </a:endParaRPr>
          </a:p>
          <a:p>
            <a:r>
              <a:rPr lang="en-US">
                <a:effectLst/>
                <a:hlinkClick r:id="rId6" tooltip="Opens in a new window"/>
              </a:rPr>
              <a:t>Manage Student/Student Search</a:t>
            </a:r>
            <a:endParaRPr lang="en-US">
              <a:effectLst/>
            </a:endParaRPr>
          </a:p>
          <a:p>
            <a:r>
              <a:rPr lang="en-US">
                <a:effectLst/>
                <a:hlinkClick r:id="rId7" tooltip="Opens in a new window"/>
              </a:rPr>
              <a:t>Creating Student Accounts</a:t>
            </a:r>
            <a:endParaRPr lang="en-US">
              <a:effectLst/>
            </a:endParaRPr>
          </a:p>
          <a:p>
            <a:r>
              <a:rPr lang="en-US">
                <a:effectLst/>
                <a:hlinkClick r:id="rId8" tooltip="Opens in a new window"/>
              </a:rPr>
              <a:t>Passers Report</a:t>
            </a:r>
            <a:endParaRPr lang="en-US">
              <a:effectLst/>
            </a:endParaRPr>
          </a:p>
          <a:p>
            <a:r>
              <a:rPr lang="en-US">
                <a:effectLst/>
                <a:hlinkClick r:id="rId9" tooltip="Opens in a new window"/>
              </a:rPr>
              <a:t>Accessing Account After Release</a:t>
            </a:r>
            <a:endParaRPr lang="en-US">
              <a:effectLst/>
            </a:endParaRPr>
          </a:p>
          <a:p>
            <a:r>
              <a:rPr lang="en-US">
                <a:effectLst/>
                <a:hlinkClick r:id="rId10" tooltip="Opens in a new window"/>
              </a:rPr>
              <a:t>Releasing Student From Program</a:t>
            </a:r>
            <a:endParaRPr lang="en-US">
              <a:effectLst/>
            </a:endParaRPr>
          </a:p>
          <a:p>
            <a:r>
              <a:rPr lang="en-US">
                <a:effectLst/>
                <a:hlinkClick r:id="rId11" tooltip="Opens in a new window"/>
              </a:rPr>
              <a:t>Scheduling DOC Students</a:t>
            </a:r>
            <a:endParaRPr lang="en-US">
              <a:effectLst/>
            </a:endParaRPr>
          </a:p>
          <a:p>
            <a:pPr marL="0" indent="0">
              <a:buNone/>
            </a:pPr>
            <a:endParaRPr lang="en-US">
              <a:effectLst/>
            </a:endParaRPr>
          </a:p>
        </p:txBody>
      </p:sp>
      <p:sp>
        <p:nvSpPr>
          <p:cNvPr id="13" name="Title 12">
            <a:extLst>
              <a:ext uri="{FF2B5EF4-FFF2-40B4-BE49-F238E27FC236}">
                <a16:creationId xmlns:a16="http://schemas.microsoft.com/office/drawing/2014/main" id="{0CD818BC-3154-1652-BB44-8F04C5B0C23D}"/>
              </a:ext>
            </a:extLst>
          </p:cNvPr>
          <p:cNvSpPr>
            <a:spLocks noGrp="1"/>
          </p:cNvSpPr>
          <p:nvPr>
            <p:ph type="title"/>
          </p:nvPr>
        </p:nvSpPr>
        <p:spPr/>
        <p:txBody>
          <a:bodyPr/>
          <a:lstStyle/>
          <a:p>
            <a:r>
              <a:rPr lang="en-US" dirty="0">
                <a:solidFill>
                  <a:srgbClr val="014B64"/>
                </a:solidFill>
              </a:rPr>
              <a:t>GED Manager™ Home Page </a:t>
            </a:r>
          </a:p>
        </p:txBody>
      </p:sp>
      <p:sp>
        <p:nvSpPr>
          <p:cNvPr id="4" name="Slide Number Placeholder 3">
            <a:extLst>
              <a:ext uri="{FF2B5EF4-FFF2-40B4-BE49-F238E27FC236}">
                <a16:creationId xmlns:a16="http://schemas.microsoft.com/office/drawing/2014/main" id="{88C2AA90-3448-191D-329B-DAE239566289}"/>
              </a:ext>
            </a:extLst>
          </p:cNvPr>
          <p:cNvSpPr>
            <a:spLocks noGrp="1"/>
          </p:cNvSpPr>
          <p:nvPr>
            <p:ph type="sldNum" sz="quarter" idx="12"/>
          </p:nvPr>
        </p:nvSpPr>
        <p:spPr/>
        <p:txBody>
          <a:bodyPr/>
          <a:lstStyle/>
          <a:p>
            <a:fld id="{BAE26A2A-DE5F-EA41-900F-AB5C4F1D9848}" type="slidenum">
              <a:rPr lang="en-US" smtClean="0"/>
              <a:t>57</a:t>
            </a:fld>
            <a:endParaRPr lang="en-US"/>
          </a:p>
        </p:txBody>
      </p:sp>
      <p:sp>
        <p:nvSpPr>
          <p:cNvPr id="16" name="Content Placeholder 15">
            <a:extLst>
              <a:ext uri="{FF2B5EF4-FFF2-40B4-BE49-F238E27FC236}">
                <a16:creationId xmlns:a16="http://schemas.microsoft.com/office/drawing/2014/main" id="{6BB8594A-673E-7320-4474-F2E8781D6586}"/>
              </a:ext>
            </a:extLst>
          </p:cNvPr>
          <p:cNvSpPr>
            <a:spLocks noGrp="1"/>
          </p:cNvSpPr>
          <p:nvPr>
            <p:ph sz="half" idx="1"/>
          </p:nvPr>
        </p:nvSpPr>
        <p:spPr/>
        <p:txBody>
          <a:bodyPr>
            <a:normAutofit lnSpcReduction="10000"/>
          </a:bodyPr>
          <a:lstStyle/>
          <a:p>
            <a:r>
              <a:rPr lang="en-US"/>
              <a:t>Helpful Links</a:t>
            </a:r>
          </a:p>
          <a:p>
            <a:r>
              <a:rPr lang="en-US">
                <a:effectLst/>
                <a:hlinkClick r:id="rId12" tooltip="Opens in a new window"/>
              </a:rPr>
              <a:t>Jurisdiction Testing Policies</a:t>
            </a:r>
            <a:endParaRPr lang="en-US">
              <a:effectLst/>
            </a:endParaRPr>
          </a:p>
          <a:p>
            <a:r>
              <a:rPr lang="en-US">
                <a:effectLst/>
                <a:highlight>
                  <a:srgbClr val="FFFF00"/>
                </a:highlight>
                <a:hlinkClick r:id="rId13" tooltip="Opens in a new window"/>
              </a:rPr>
              <a:t>Corrections GED Manager Training Video</a:t>
            </a:r>
            <a:endParaRPr lang="en-US">
              <a:effectLst/>
              <a:highlight>
                <a:srgbClr val="FFFF00"/>
              </a:highlight>
            </a:endParaRPr>
          </a:p>
          <a:p>
            <a:r>
              <a:rPr lang="en-US">
                <a:effectLst/>
                <a:hlinkClick r:id="rId14" tooltip="Opens in a new window"/>
              </a:rPr>
              <a:t>"How to Guides" for Test Centers</a:t>
            </a:r>
            <a:endParaRPr lang="en-US">
              <a:effectLst/>
            </a:endParaRPr>
          </a:p>
          <a:p>
            <a:r>
              <a:rPr lang="en-US">
                <a:effectLst/>
                <a:hlinkClick r:id="rId15" tooltip="Opens in a new window"/>
              </a:rPr>
              <a:t>Student Study Guides</a:t>
            </a:r>
            <a:endParaRPr lang="en-US">
              <a:effectLst/>
            </a:endParaRPr>
          </a:p>
          <a:p>
            <a:r>
              <a:rPr lang="en-US">
                <a:effectLst/>
                <a:hlinkClick r:id="rId16" tooltip="Opens in a new window"/>
              </a:rPr>
              <a:t>GED Ready ER Scoring Tool - English</a:t>
            </a:r>
            <a:endParaRPr lang="en-US">
              <a:effectLst/>
            </a:endParaRPr>
          </a:p>
          <a:p>
            <a:r>
              <a:rPr lang="en-US">
                <a:effectLst/>
                <a:hlinkClick r:id="rId16" tooltip="Opens in a new window"/>
              </a:rPr>
              <a:t>GED Ready ER Scoring Tool - Spanish</a:t>
            </a:r>
            <a:endParaRPr lang="en-US">
              <a:effectLst/>
            </a:endParaRPr>
          </a:p>
          <a:p>
            <a:r>
              <a:rPr lang="en-US">
                <a:effectLst/>
                <a:hlinkClick r:id="rId17" tooltip="Opens in a new window"/>
              </a:rPr>
              <a:t>Tips for successful password resets</a:t>
            </a:r>
            <a:endParaRPr lang="en-US">
              <a:effectLst/>
            </a:endParaRPr>
          </a:p>
          <a:p>
            <a:r>
              <a:rPr lang="en-US">
                <a:effectLst/>
                <a:hlinkClick r:id="rId18" tooltip="Opens in a new window"/>
              </a:rPr>
              <a:t>GED Direct Info</a:t>
            </a:r>
            <a:endParaRPr lang="en-US">
              <a:effectLst/>
            </a:endParaRPr>
          </a:p>
          <a:p>
            <a:r>
              <a:rPr lang="en-US">
                <a:effectLst/>
                <a:hlinkClick r:id="rId19" tooltip="Opens in a new window"/>
              </a:rPr>
              <a:t>GED Direct Training Video</a:t>
            </a:r>
            <a:endParaRPr lang="en-US">
              <a:effectLst/>
            </a:endParaRPr>
          </a:p>
        </p:txBody>
      </p:sp>
    </p:spTree>
    <p:extLst>
      <p:ext uri="{BB962C8B-B14F-4D97-AF65-F5344CB8AC3E}">
        <p14:creationId xmlns:p14="http://schemas.microsoft.com/office/powerpoint/2010/main" val="35375696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D816F1-76F9-74BA-2AD4-77D728A36F7B}"/>
              </a:ext>
            </a:extLst>
          </p:cNvPr>
          <p:cNvSpPr txBox="1"/>
          <p:nvPr/>
        </p:nvSpPr>
        <p:spPr>
          <a:xfrm>
            <a:off x="1825083" y="525109"/>
            <a:ext cx="8513956" cy="1165587"/>
          </a:xfrm>
          <a:prstGeom prst="rect">
            <a:avLst/>
          </a:prstGeom>
        </p:spPr>
        <p:txBody>
          <a:bodyPr vert="horz" lIns="0" tIns="0" rIns="0" bIns="0" rtlCol="0" anchor="t" anchorCtr="0">
            <a:noAutofit/>
          </a:bodyPr>
          <a:lstStyle/>
          <a:p>
            <a:pPr defTabSz="685766">
              <a:lnSpc>
                <a:spcPct val="90000"/>
              </a:lnSpc>
              <a:spcBef>
                <a:spcPct val="0"/>
              </a:spcBef>
              <a:spcAft>
                <a:spcPts val="600"/>
              </a:spcAft>
            </a:pPr>
            <a:r>
              <a:rPr lang="en-US" sz="2000" b="1" dirty="0">
                <a:solidFill>
                  <a:srgbClr val="014B64"/>
                </a:solidFill>
                <a:latin typeface="Arial" panose="020B0604020202020204" pitchFamily="34" charset="0"/>
                <a:ea typeface="+mj-ea"/>
                <a:cs typeface="Arial" panose="020B0604020202020204" pitchFamily="34" charset="0"/>
              </a:rPr>
              <a:t>As of July 2024, Corrections Officers will be able to move a student to any Program in their Jurisdiction, even if they aren’t associated (don’t have access) to that Program.</a:t>
            </a:r>
          </a:p>
          <a:p>
            <a:pPr defTabSz="685766">
              <a:lnSpc>
                <a:spcPct val="90000"/>
              </a:lnSpc>
              <a:spcBef>
                <a:spcPct val="0"/>
              </a:spcBef>
              <a:spcAft>
                <a:spcPts val="600"/>
              </a:spcAft>
            </a:pPr>
            <a:endParaRPr lang="en-US" sz="2000" b="1" dirty="0">
              <a:solidFill>
                <a:srgbClr val="014B64"/>
              </a:solidFill>
              <a:latin typeface="Arial" panose="020B0604020202020204" pitchFamily="34" charset="0"/>
              <a:ea typeface="+mj-ea"/>
              <a:cs typeface="Arial" panose="020B0604020202020204" pitchFamily="34" charset="0"/>
            </a:endParaRPr>
          </a:p>
          <a:p>
            <a:pPr defTabSz="685766">
              <a:lnSpc>
                <a:spcPct val="90000"/>
              </a:lnSpc>
              <a:spcBef>
                <a:spcPct val="0"/>
              </a:spcBef>
              <a:spcAft>
                <a:spcPts val="600"/>
              </a:spcAft>
            </a:pPr>
            <a:r>
              <a:rPr lang="en-US" sz="2000" b="1" dirty="0">
                <a:solidFill>
                  <a:srgbClr val="014B64"/>
                </a:solidFill>
                <a:latin typeface="Arial" panose="020B0604020202020204" pitchFamily="34" charset="0"/>
                <a:ea typeface="+mj-ea"/>
                <a:cs typeface="Arial" panose="020B0604020202020204" pitchFamily="34" charset="0"/>
              </a:rPr>
              <a:t>To move a student to a different Program, from Student Detail click Edit</a:t>
            </a:r>
          </a:p>
        </p:txBody>
      </p:sp>
      <p:pic>
        <p:nvPicPr>
          <p:cNvPr id="5" name="Picture 4">
            <a:extLst>
              <a:ext uri="{FF2B5EF4-FFF2-40B4-BE49-F238E27FC236}">
                <a16:creationId xmlns:a16="http://schemas.microsoft.com/office/drawing/2014/main" id="{4FC24C14-8315-053D-1870-B19E85C69762}"/>
              </a:ext>
            </a:extLst>
          </p:cNvPr>
          <p:cNvPicPr>
            <a:picLocks noChangeAspect="1"/>
          </p:cNvPicPr>
          <p:nvPr/>
        </p:nvPicPr>
        <p:blipFill>
          <a:blip r:embed="rId2"/>
          <a:stretch>
            <a:fillRect/>
          </a:stretch>
        </p:blipFill>
        <p:spPr>
          <a:xfrm>
            <a:off x="1825083" y="2381124"/>
            <a:ext cx="8513956" cy="2937314"/>
          </a:xfrm>
          <a:prstGeom prst="rect">
            <a:avLst/>
          </a:prstGeom>
          <a:noFill/>
        </p:spPr>
      </p:pic>
      <p:sp>
        <p:nvSpPr>
          <p:cNvPr id="11" name="Slide Number Placeholder 3">
            <a:extLst>
              <a:ext uri="{FF2B5EF4-FFF2-40B4-BE49-F238E27FC236}">
                <a16:creationId xmlns:a16="http://schemas.microsoft.com/office/drawing/2014/main" id="{CC29D5A3-8B81-7132-45B5-77C9BB356A9B}"/>
              </a:ext>
            </a:extLst>
          </p:cNvPr>
          <p:cNvSpPr>
            <a:spLocks noGrp="1"/>
          </p:cNvSpPr>
          <p:nvPr>
            <p:ph type="sldNum" sz="quarter" idx="12"/>
          </p:nvPr>
        </p:nvSpPr>
        <p:spPr>
          <a:xfrm>
            <a:off x="1825082" y="6446837"/>
            <a:ext cx="2057400" cy="218070"/>
          </a:xfrm>
        </p:spPr>
        <p:txBody>
          <a:bodyPr/>
          <a:lstStyle/>
          <a:p>
            <a:pPr>
              <a:spcAft>
                <a:spcPts val="600"/>
              </a:spcAft>
            </a:pPr>
            <a:fld id="{BAE26A2A-DE5F-EA41-900F-AB5C4F1D9848}" type="slidenum">
              <a:rPr lang="en-US" smtClean="0"/>
              <a:pPr>
                <a:spcAft>
                  <a:spcPts val="600"/>
                </a:spcAft>
              </a:pPr>
              <a:t>58</a:t>
            </a:fld>
            <a:endParaRPr lang="en-US"/>
          </a:p>
        </p:txBody>
      </p:sp>
    </p:spTree>
    <p:extLst>
      <p:ext uri="{BB962C8B-B14F-4D97-AF65-F5344CB8AC3E}">
        <p14:creationId xmlns:p14="http://schemas.microsoft.com/office/powerpoint/2010/main" val="355510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D816F1-76F9-74BA-2AD4-77D728A36F7B}"/>
              </a:ext>
            </a:extLst>
          </p:cNvPr>
          <p:cNvSpPr txBox="1"/>
          <p:nvPr/>
        </p:nvSpPr>
        <p:spPr>
          <a:xfrm>
            <a:off x="1825083" y="525109"/>
            <a:ext cx="8513956" cy="1165587"/>
          </a:xfrm>
          <a:prstGeom prst="rect">
            <a:avLst/>
          </a:prstGeom>
        </p:spPr>
        <p:txBody>
          <a:bodyPr vert="horz" lIns="0" tIns="0" rIns="0" bIns="0" rtlCol="0" anchor="t" anchorCtr="0">
            <a:normAutofit/>
          </a:bodyPr>
          <a:lstStyle/>
          <a:p>
            <a:pPr defTabSz="685766">
              <a:lnSpc>
                <a:spcPct val="90000"/>
              </a:lnSpc>
              <a:spcBef>
                <a:spcPct val="0"/>
              </a:spcBef>
              <a:spcAft>
                <a:spcPts val="600"/>
              </a:spcAft>
            </a:pPr>
            <a:r>
              <a:rPr lang="en-US" sz="2000" b="1" dirty="0">
                <a:solidFill>
                  <a:srgbClr val="014B64"/>
                </a:solidFill>
                <a:latin typeface="Arial" panose="020B0604020202020204" pitchFamily="34" charset="0"/>
                <a:ea typeface="+mj-ea"/>
                <a:cs typeface="Arial" panose="020B0604020202020204" pitchFamily="34" charset="0"/>
              </a:rPr>
              <a:t>The Program dropdown will contain all Programs in your jurisdiction, even if you are not associated with the Program</a:t>
            </a:r>
          </a:p>
        </p:txBody>
      </p:sp>
      <p:pic>
        <p:nvPicPr>
          <p:cNvPr id="3" name="Picture 2">
            <a:extLst>
              <a:ext uri="{FF2B5EF4-FFF2-40B4-BE49-F238E27FC236}">
                <a16:creationId xmlns:a16="http://schemas.microsoft.com/office/drawing/2014/main" id="{11424C9D-7EC1-51BD-5778-D96DC9F84906}"/>
              </a:ext>
            </a:extLst>
          </p:cNvPr>
          <p:cNvPicPr>
            <a:picLocks noChangeAspect="1"/>
          </p:cNvPicPr>
          <p:nvPr/>
        </p:nvPicPr>
        <p:blipFill>
          <a:blip r:embed="rId2"/>
          <a:stretch>
            <a:fillRect/>
          </a:stretch>
        </p:blipFill>
        <p:spPr>
          <a:xfrm>
            <a:off x="1825083" y="1827717"/>
            <a:ext cx="8513956" cy="4044128"/>
          </a:xfrm>
          <a:prstGeom prst="rect">
            <a:avLst/>
          </a:prstGeom>
          <a:noFill/>
        </p:spPr>
      </p:pic>
      <p:sp>
        <p:nvSpPr>
          <p:cNvPr id="11" name="Slide Number Placeholder 3">
            <a:extLst>
              <a:ext uri="{FF2B5EF4-FFF2-40B4-BE49-F238E27FC236}">
                <a16:creationId xmlns:a16="http://schemas.microsoft.com/office/drawing/2014/main" id="{993688ED-9514-B7C4-640C-E0CE1B6EEE05}"/>
              </a:ext>
            </a:extLst>
          </p:cNvPr>
          <p:cNvSpPr>
            <a:spLocks noGrp="1"/>
          </p:cNvSpPr>
          <p:nvPr>
            <p:ph type="sldNum" sz="quarter" idx="12"/>
          </p:nvPr>
        </p:nvSpPr>
        <p:spPr>
          <a:xfrm>
            <a:off x="1825082" y="6446837"/>
            <a:ext cx="2057400" cy="218070"/>
          </a:xfrm>
        </p:spPr>
        <p:txBody>
          <a:bodyPr/>
          <a:lstStyle/>
          <a:p>
            <a:pPr>
              <a:spcAft>
                <a:spcPts val="600"/>
              </a:spcAft>
            </a:pPr>
            <a:fld id="{BAE26A2A-DE5F-EA41-900F-AB5C4F1D9848}" type="slidenum">
              <a:rPr lang="en-US" smtClean="0"/>
              <a:pPr>
                <a:spcAft>
                  <a:spcPts val="600"/>
                </a:spcAft>
              </a:pPr>
              <a:t>59</a:t>
            </a:fld>
            <a:endParaRPr lang="en-US"/>
          </a:p>
        </p:txBody>
      </p:sp>
    </p:spTree>
    <p:extLst>
      <p:ext uri="{BB962C8B-B14F-4D97-AF65-F5344CB8AC3E}">
        <p14:creationId xmlns:p14="http://schemas.microsoft.com/office/powerpoint/2010/main" val="3566246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14B64"/>
                </a:solidFill>
              </a:rPr>
              <a:t>2025 Pass Rates by Subject – Correctional Test-takers Compared with Non-Correctional</a:t>
            </a:r>
          </a:p>
        </p:txBody>
      </p:sp>
      <p:sp>
        <p:nvSpPr>
          <p:cNvPr id="3" name="Content Placeholder 2"/>
          <p:cNvSpPr>
            <a:spLocks noGrp="1"/>
          </p:cNvSpPr>
          <p:nvPr>
            <p:ph idx="1"/>
          </p:nvPr>
        </p:nvSpPr>
        <p:spPr/>
        <p:txBody>
          <a:bodyPr/>
          <a:lstStyle/>
          <a:p>
            <a:pPr>
              <a:buNone/>
            </a:pPr>
            <a:r>
              <a:rPr lang="en-US" b="1" dirty="0"/>
              <a:t>Pass Rates by Subject Area  </a:t>
            </a:r>
            <a:r>
              <a:rPr lang="en-US" b="1" i="1" dirty="0">
                <a:highlight>
                  <a:srgbClr val="00FF00"/>
                </a:highlight>
              </a:rPr>
              <a:t>(non-correctional students)</a:t>
            </a:r>
          </a:p>
          <a:p>
            <a:r>
              <a:rPr lang="en-US" b="1" dirty="0">
                <a:solidFill>
                  <a:srgbClr val="0070C0"/>
                </a:solidFill>
              </a:rPr>
              <a:t>Math: 73%					 </a:t>
            </a:r>
            <a:r>
              <a:rPr lang="en-US" b="1" dirty="0">
                <a:solidFill>
                  <a:srgbClr val="0070C0"/>
                </a:solidFill>
                <a:highlight>
                  <a:srgbClr val="00FF00"/>
                </a:highlight>
              </a:rPr>
              <a:t>(73%)</a:t>
            </a:r>
          </a:p>
          <a:p>
            <a:r>
              <a:rPr lang="en-US" b="1" dirty="0">
                <a:solidFill>
                  <a:srgbClr val="0070C0"/>
                </a:solidFill>
              </a:rPr>
              <a:t>RLA: 75% 					</a:t>
            </a:r>
            <a:r>
              <a:rPr lang="en-US" b="1" dirty="0">
                <a:solidFill>
                  <a:srgbClr val="0070C0"/>
                </a:solidFill>
                <a:highlight>
                  <a:srgbClr val="00FF00"/>
                </a:highlight>
              </a:rPr>
              <a:t>(84%)</a:t>
            </a:r>
          </a:p>
          <a:p>
            <a:r>
              <a:rPr lang="en-US" b="1" dirty="0">
                <a:solidFill>
                  <a:srgbClr val="0070C0"/>
                </a:solidFill>
              </a:rPr>
              <a:t>Science: 85% 				</a:t>
            </a:r>
            <a:r>
              <a:rPr lang="en-US" b="1" dirty="0">
                <a:solidFill>
                  <a:srgbClr val="0070C0"/>
                </a:solidFill>
                <a:highlight>
                  <a:srgbClr val="00FF00"/>
                </a:highlight>
              </a:rPr>
              <a:t>(89%)</a:t>
            </a:r>
          </a:p>
          <a:p>
            <a:r>
              <a:rPr lang="en-US" b="1" dirty="0">
                <a:solidFill>
                  <a:srgbClr val="0070C0"/>
                </a:solidFill>
              </a:rPr>
              <a:t>Social Studies: 80% 			</a:t>
            </a:r>
            <a:r>
              <a:rPr lang="en-US" b="1" dirty="0">
                <a:solidFill>
                  <a:srgbClr val="0070C0"/>
                </a:solidFill>
                <a:highlight>
                  <a:srgbClr val="00FF00"/>
                </a:highlight>
              </a:rPr>
              <a:t>(85%)</a:t>
            </a:r>
          </a:p>
          <a:p>
            <a:pPr marL="0" indent="0">
              <a:buNone/>
            </a:pPr>
            <a:endParaRPr lang="en-US" b="1" dirty="0">
              <a:solidFill>
                <a:srgbClr val="0070C0"/>
              </a:solidFill>
            </a:endParaRPr>
          </a:p>
          <a:p>
            <a:pPr marL="0" indent="0">
              <a:buNone/>
            </a:pPr>
            <a:r>
              <a:rPr lang="en-US" b="1" dirty="0">
                <a:solidFill>
                  <a:srgbClr val="0070C0"/>
                </a:solidFill>
              </a:rPr>
              <a:t>The subject area with the biggest delta between the pass rate for correctional testers and non-correctional testers is RLA. 9% point difference. </a:t>
            </a:r>
          </a:p>
          <a:p>
            <a:pPr marL="0" indent="0">
              <a:buNone/>
            </a:pPr>
            <a:endParaRPr lang="en-US" b="1" dirty="0">
              <a:solidFill>
                <a:srgbClr val="0070C0"/>
              </a:solidFill>
            </a:endParaRPr>
          </a:p>
        </p:txBody>
      </p:sp>
      <p:sp>
        <p:nvSpPr>
          <p:cNvPr id="4" name="Slide Number Placeholder 3"/>
          <p:cNvSpPr>
            <a:spLocks noGrp="1"/>
          </p:cNvSpPr>
          <p:nvPr>
            <p:ph type="sldNum" sz="quarter" idx="12"/>
          </p:nvPr>
        </p:nvSpPr>
        <p:spPr/>
        <p:txBody>
          <a:bodyPr/>
          <a:lstStyle/>
          <a:p>
            <a:fld id="{A0787430-367F-844C-868B-A0250E95AAAB}" type="slidenum">
              <a:rPr lang="en-US" smtClean="0"/>
              <a:pPr/>
              <a:t>6</a:t>
            </a:fld>
            <a:endParaRPr lang="en-US"/>
          </a:p>
        </p:txBody>
      </p:sp>
    </p:spTree>
    <p:extLst>
      <p:ext uri="{BB962C8B-B14F-4D97-AF65-F5344CB8AC3E}">
        <p14:creationId xmlns:p14="http://schemas.microsoft.com/office/powerpoint/2010/main" val="40311302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D816F1-76F9-74BA-2AD4-77D728A36F7B}"/>
              </a:ext>
            </a:extLst>
          </p:cNvPr>
          <p:cNvSpPr txBox="1"/>
          <p:nvPr/>
        </p:nvSpPr>
        <p:spPr>
          <a:xfrm>
            <a:off x="1825083" y="525109"/>
            <a:ext cx="8513956" cy="1165587"/>
          </a:xfrm>
          <a:prstGeom prst="rect">
            <a:avLst/>
          </a:prstGeom>
        </p:spPr>
        <p:txBody>
          <a:bodyPr vert="horz" lIns="0" tIns="0" rIns="0" bIns="0" rtlCol="0" anchor="t" anchorCtr="0">
            <a:normAutofit/>
          </a:bodyPr>
          <a:lstStyle/>
          <a:p>
            <a:pPr defTabSz="685766">
              <a:lnSpc>
                <a:spcPct val="90000"/>
              </a:lnSpc>
              <a:spcBef>
                <a:spcPct val="0"/>
              </a:spcBef>
              <a:spcAft>
                <a:spcPts val="600"/>
              </a:spcAft>
            </a:pPr>
            <a:r>
              <a:rPr lang="en-US" sz="2000" b="1" dirty="0">
                <a:solidFill>
                  <a:srgbClr val="014B64"/>
                </a:solidFill>
                <a:latin typeface="Arial" panose="020B0604020202020204" pitchFamily="34" charset="0"/>
                <a:ea typeface="+mj-ea"/>
                <a:cs typeface="Arial" panose="020B0604020202020204" pitchFamily="34" charset="0"/>
              </a:rPr>
              <a:t>Select the Program you want to move the student into and click Save/Return</a:t>
            </a:r>
          </a:p>
        </p:txBody>
      </p:sp>
      <p:pic>
        <p:nvPicPr>
          <p:cNvPr id="4" name="Picture 3">
            <a:extLst>
              <a:ext uri="{FF2B5EF4-FFF2-40B4-BE49-F238E27FC236}">
                <a16:creationId xmlns:a16="http://schemas.microsoft.com/office/drawing/2014/main" id="{EFEF1FBC-1F47-1A88-54B8-735834F29B16}"/>
              </a:ext>
            </a:extLst>
          </p:cNvPr>
          <p:cNvPicPr>
            <a:picLocks noChangeAspect="1"/>
          </p:cNvPicPr>
          <p:nvPr/>
        </p:nvPicPr>
        <p:blipFill>
          <a:blip r:embed="rId2"/>
          <a:stretch>
            <a:fillRect/>
          </a:stretch>
        </p:blipFill>
        <p:spPr>
          <a:xfrm>
            <a:off x="1825082" y="1558367"/>
            <a:ext cx="8513956" cy="3043739"/>
          </a:xfrm>
          <a:prstGeom prst="rect">
            <a:avLst/>
          </a:prstGeom>
          <a:noFill/>
        </p:spPr>
      </p:pic>
      <p:sp>
        <p:nvSpPr>
          <p:cNvPr id="11" name="Slide Number Placeholder 3">
            <a:extLst>
              <a:ext uri="{FF2B5EF4-FFF2-40B4-BE49-F238E27FC236}">
                <a16:creationId xmlns:a16="http://schemas.microsoft.com/office/drawing/2014/main" id="{B6F8D7DF-9012-B2E0-0C66-451FB519C84C}"/>
              </a:ext>
            </a:extLst>
          </p:cNvPr>
          <p:cNvSpPr>
            <a:spLocks noGrp="1"/>
          </p:cNvSpPr>
          <p:nvPr>
            <p:ph type="sldNum" sz="quarter" idx="12"/>
          </p:nvPr>
        </p:nvSpPr>
        <p:spPr>
          <a:xfrm>
            <a:off x="1825082" y="6446837"/>
            <a:ext cx="2057400" cy="218070"/>
          </a:xfrm>
        </p:spPr>
        <p:txBody>
          <a:bodyPr/>
          <a:lstStyle/>
          <a:p>
            <a:pPr>
              <a:spcAft>
                <a:spcPts val="600"/>
              </a:spcAft>
            </a:pPr>
            <a:fld id="{BAE26A2A-DE5F-EA41-900F-AB5C4F1D9848}" type="slidenum">
              <a:rPr lang="en-US" smtClean="0"/>
              <a:pPr>
                <a:spcAft>
                  <a:spcPts val="600"/>
                </a:spcAft>
              </a:pPr>
              <a:t>60</a:t>
            </a:fld>
            <a:endParaRPr lang="en-US"/>
          </a:p>
        </p:txBody>
      </p:sp>
    </p:spTree>
    <p:extLst>
      <p:ext uri="{BB962C8B-B14F-4D97-AF65-F5344CB8AC3E}">
        <p14:creationId xmlns:p14="http://schemas.microsoft.com/office/powerpoint/2010/main" val="42409126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9D816F1-76F9-74BA-2AD4-77D728A36F7B}"/>
              </a:ext>
            </a:extLst>
          </p:cNvPr>
          <p:cNvSpPr txBox="1"/>
          <p:nvPr/>
        </p:nvSpPr>
        <p:spPr>
          <a:xfrm>
            <a:off x="1825083" y="525109"/>
            <a:ext cx="8513956" cy="1165587"/>
          </a:xfrm>
          <a:prstGeom prst="rect">
            <a:avLst/>
          </a:prstGeom>
        </p:spPr>
        <p:txBody>
          <a:bodyPr vert="horz" lIns="0" tIns="0" rIns="0" bIns="0" rtlCol="0" anchor="t" anchorCtr="0">
            <a:normAutofit/>
          </a:bodyPr>
          <a:lstStyle/>
          <a:p>
            <a:pPr defTabSz="685766">
              <a:lnSpc>
                <a:spcPct val="90000"/>
              </a:lnSpc>
              <a:spcBef>
                <a:spcPct val="0"/>
              </a:spcBef>
              <a:spcAft>
                <a:spcPts val="600"/>
              </a:spcAft>
            </a:pPr>
            <a:r>
              <a:rPr lang="en-US" sz="2200" b="1" dirty="0">
                <a:solidFill>
                  <a:srgbClr val="014B64"/>
                </a:solidFill>
                <a:latin typeface="Arial" panose="020B0604020202020204" pitchFamily="34" charset="0"/>
                <a:ea typeface="+mj-ea"/>
                <a:cs typeface="Arial" panose="020B0604020202020204" pitchFamily="34" charset="0"/>
              </a:rPr>
              <a:t>Because you no longer have access to that student (after moving them into a Program you don’t have access to), you will return to the Student Search page.</a:t>
            </a:r>
          </a:p>
          <a:p>
            <a:pPr defTabSz="685766">
              <a:lnSpc>
                <a:spcPct val="90000"/>
              </a:lnSpc>
              <a:spcBef>
                <a:spcPct val="0"/>
              </a:spcBef>
              <a:spcAft>
                <a:spcPts val="600"/>
              </a:spcAft>
            </a:pPr>
            <a:endParaRPr lang="en-US" sz="2600" dirty="0">
              <a:latin typeface="Rockwell" panose="02060603020205020403" pitchFamily="18" charset="77"/>
              <a:ea typeface="+mj-ea"/>
              <a:cs typeface="Arial" panose="020B0604020202020204" pitchFamily="34" charset="0"/>
            </a:endParaRPr>
          </a:p>
        </p:txBody>
      </p:sp>
      <p:pic>
        <p:nvPicPr>
          <p:cNvPr id="4" name="Picture 3">
            <a:extLst>
              <a:ext uri="{FF2B5EF4-FFF2-40B4-BE49-F238E27FC236}">
                <a16:creationId xmlns:a16="http://schemas.microsoft.com/office/drawing/2014/main" id="{9C5AA6F8-4B4C-6E6F-5FD8-156DD9DAF837}"/>
              </a:ext>
            </a:extLst>
          </p:cNvPr>
          <p:cNvPicPr>
            <a:picLocks noChangeAspect="1"/>
          </p:cNvPicPr>
          <p:nvPr/>
        </p:nvPicPr>
        <p:blipFill>
          <a:blip r:embed="rId2"/>
          <a:stretch>
            <a:fillRect/>
          </a:stretch>
        </p:blipFill>
        <p:spPr>
          <a:xfrm>
            <a:off x="1839022" y="2162142"/>
            <a:ext cx="8513956" cy="1383516"/>
          </a:xfrm>
          <a:prstGeom prst="rect">
            <a:avLst/>
          </a:prstGeom>
          <a:noFill/>
        </p:spPr>
      </p:pic>
      <p:sp>
        <p:nvSpPr>
          <p:cNvPr id="11" name="Slide Number Placeholder 3">
            <a:extLst>
              <a:ext uri="{FF2B5EF4-FFF2-40B4-BE49-F238E27FC236}">
                <a16:creationId xmlns:a16="http://schemas.microsoft.com/office/drawing/2014/main" id="{C4B93A08-D9BF-9AC5-CA5A-7C6EB1F50024}"/>
              </a:ext>
            </a:extLst>
          </p:cNvPr>
          <p:cNvSpPr>
            <a:spLocks noGrp="1"/>
          </p:cNvSpPr>
          <p:nvPr>
            <p:ph type="sldNum" sz="quarter" idx="12"/>
          </p:nvPr>
        </p:nvSpPr>
        <p:spPr>
          <a:xfrm>
            <a:off x="1825082" y="6446837"/>
            <a:ext cx="2057400" cy="218070"/>
          </a:xfrm>
        </p:spPr>
        <p:txBody>
          <a:bodyPr/>
          <a:lstStyle/>
          <a:p>
            <a:pPr>
              <a:spcAft>
                <a:spcPts val="600"/>
              </a:spcAft>
            </a:pPr>
            <a:fld id="{BAE26A2A-DE5F-EA41-900F-AB5C4F1D9848}" type="slidenum">
              <a:rPr lang="en-US" smtClean="0"/>
              <a:pPr>
                <a:spcAft>
                  <a:spcPts val="600"/>
                </a:spcAft>
              </a:pPr>
              <a:t>61</a:t>
            </a:fld>
            <a:endParaRPr lang="en-US"/>
          </a:p>
        </p:txBody>
      </p:sp>
    </p:spTree>
    <p:extLst>
      <p:ext uri="{BB962C8B-B14F-4D97-AF65-F5344CB8AC3E}">
        <p14:creationId xmlns:p14="http://schemas.microsoft.com/office/powerpoint/2010/main" val="21119589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3ECF3E3-FE32-0BED-2826-03B76FD0577A}"/>
              </a:ext>
            </a:extLst>
          </p:cNvPr>
          <p:cNvSpPr>
            <a:spLocks noGrp="1"/>
          </p:cNvSpPr>
          <p:nvPr>
            <p:ph sz="half" idx="13"/>
          </p:nvPr>
        </p:nvSpPr>
        <p:spPr/>
        <p:txBody>
          <a:bodyPr/>
          <a:lstStyle/>
          <a:p>
            <a:pPr marL="0" indent="0">
              <a:buNone/>
            </a:pPr>
            <a:r>
              <a:rPr lang="en-US" dirty="0"/>
              <a:t>Other Method</a:t>
            </a:r>
          </a:p>
          <a:p>
            <a:r>
              <a:rPr lang="en-US" dirty="0"/>
              <a:t>Post release learner contacts our customer support to gain access to their account. </a:t>
            </a:r>
          </a:p>
          <a:p>
            <a:r>
              <a:rPr lang="en-US" dirty="0"/>
              <a:t>Learner must provide key pieces of information: name, DOB, name of the correctional facility they were incarcerated, city and state of the facility. </a:t>
            </a:r>
          </a:p>
        </p:txBody>
      </p:sp>
      <p:sp>
        <p:nvSpPr>
          <p:cNvPr id="5" name="Title 4">
            <a:extLst>
              <a:ext uri="{FF2B5EF4-FFF2-40B4-BE49-F238E27FC236}">
                <a16:creationId xmlns:a16="http://schemas.microsoft.com/office/drawing/2014/main" id="{28CC9E16-EE1B-2351-1326-16554199C5BA}"/>
              </a:ext>
            </a:extLst>
          </p:cNvPr>
          <p:cNvSpPr>
            <a:spLocks noGrp="1"/>
          </p:cNvSpPr>
          <p:nvPr>
            <p:ph type="title"/>
          </p:nvPr>
        </p:nvSpPr>
        <p:spPr>
          <a:xfrm>
            <a:off x="658915" y="525109"/>
            <a:ext cx="11262732" cy="1165587"/>
          </a:xfrm>
        </p:spPr>
        <p:txBody>
          <a:bodyPr/>
          <a:lstStyle/>
          <a:p>
            <a:r>
              <a:rPr lang="en-US" dirty="0">
                <a:solidFill>
                  <a:srgbClr val="014B64"/>
                </a:solidFill>
              </a:rPr>
              <a:t>How Learners Access their GED.com after release from your program</a:t>
            </a:r>
          </a:p>
        </p:txBody>
      </p:sp>
      <p:sp>
        <p:nvSpPr>
          <p:cNvPr id="6" name="Content Placeholder 5">
            <a:extLst>
              <a:ext uri="{FF2B5EF4-FFF2-40B4-BE49-F238E27FC236}">
                <a16:creationId xmlns:a16="http://schemas.microsoft.com/office/drawing/2014/main" id="{E15C16F3-39AC-C8F0-5113-B9D067C6F51C}"/>
              </a:ext>
            </a:extLst>
          </p:cNvPr>
          <p:cNvSpPr>
            <a:spLocks noGrp="1"/>
          </p:cNvSpPr>
          <p:nvPr>
            <p:ph sz="half" idx="1"/>
          </p:nvPr>
        </p:nvSpPr>
        <p:spPr/>
        <p:txBody>
          <a:bodyPr/>
          <a:lstStyle/>
          <a:p>
            <a:pPr marL="0" indent="0">
              <a:buNone/>
            </a:pPr>
            <a:r>
              <a:rPr lang="en-US" dirty="0"/>
              <a:t>Preferred Method</a:t>
            </a:r>
          </a:p>
          <a:p>
            <a:r>
              <a:rPr lang="en-US" dirty="0"/>
              <a:t>Learner provides the test administrator with their personal email address, which is entered into the learner’s account. </a:t>
            </a:r>
          </a:p>
          <a:p>
            <a:r>
              <a:rPr lang="en-US" dirty="0"/>
              <a:t>Post release learner can access their ged.com account via resetting their password. </a:t>
            </a:r>
          </a:p>
          <a:p>
            <a:r>
              <a:rPr lang="en-US" sz="1800" dirty="0">
                <a:hlinkClick r:id="rId2"/>
              </a:rPr>
              <a:t>ReleasingstudentfromProgram10.1.25.pdf</a:t>
            </a:r>
            <a:endParaRPr lang="en-US" sz="1800" dirty="0"/>
          </a:p>
        </p:txBody>
      </p:sp>
      <p:sp>
        <p:nvSpPr>
          <p:cNvPr id="4" name="Slide Number Placeholder 3">
            <a:extLst>
              <a:ext uri="{FF2B5EF4-FFF2-40B4-BE49-F238E27FC236}">
                <a16:creationId xmlns:a16="http://schemas.microsoft.com/office/drawing/2014/main" id="{125909C5-741D-026D-EC72-185897055A26}"/>
              </a:ext>
            </a:extLst>
          </p:cNvPr>
          <p:cNvSpPr>
            <a:spLocks noGrp="1"/>
          </p:cNvSpPr>
          <p:nvPr>
            <p:ph type="sldNum" sz="quarter" idx="12"/>
          </p:nvPr>
        </p:nvSpPr>
        <p:spPr/>
        <p:txBody>
          <a:bodyPr/>
          <a:lstStyle/>
          <a:p>
            <a:fld id="{BAE26A2A-DE5F-EA41-900F-AB5C4F1D9848}" type="slidenum">
              <a:rPr lang="en-US" smtClean="0"/>
              <a:t>62</a:t>
            </a:fld>
            <a:endParaRPr lang="en-US"/>
          </a:p>
        </p:txBody>
      </p:sp>
    </p:spTree>
    <p:extLst>
      <p:ext uri="{BB962C8B-B14F-4D97-AF65-F5344CB8AC3E}">
        <p14:creationId xmlns:p14="http://schemas.microsoft.com/office/powerpoint/2010/main" val="26944554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CA1069-D1C0-25E4-0000-7FFA193645E7}"/>
              </a:ext>
            </a:extLst>
          </p:cNvPr>
          <p:cNvSpPr>
            <a:spLocks noGrp="1"/>
          </p:cNvSpPr>
          <p:nvPr>
            <p:ph type="sldNum" sz="quarter" idx="10"/>
          </p:nvPr>
        </p:nvSpPr>
        <p:spPr/>
        <p:txBody>
          <a:bodyPr/>
          <a:lstStyle/>
          <a:p>
            <a:fld id="{BAE26A2A-DE5F-EA41-900F-AB5C4F1D9848}" type="slidenum">
              <a:rPr lang="en-US" smtClean="0"/>
              <a:t>63</a:t>
            </a:fld>
            <a:endParaRPr lang="en-US"/>
          </a:p>
        </p:txBody>
      </p:sp>
      <p:pic>
        <p:nvPicPr>
          <p:cNvPr id="6" name="Picture 5">
            <a:extLst>
              <a:ext uri="{FF2B5EF4-FFF2-40B4-BE49-F238E27FC236}">
                <a16:creationId xmlns:a16="http://schemas.microsoft.com/office/drawing/2014/main" id="{B00BFF5E-4135-6A80-6382-86CBB478D89B}"/>
              </a:ext>
            </a:extLst>
          </p:cNvPr>
          <p:cNvPicPr>
            <a:picLocks noChangeAspect="1"/>
          </p:cNvPicPr>
          <p:nvPr/>
        </p:nvPicPr>
        <p:blipFill>
          <a:blip r:embed="rId2"/>
          <a:stretch>
            <a:fillRect/>
          </a:stretch>
        </p:blipFill>
        <p:spPr>
          <a:xfrm>
            <a:off x="1524000" y="1079501"/>
            <a:ext cx="9055100" cy="4648199"/>
          </a:xfrm>
          <a:prstGeom prst="rect">
            <a:avLst/>
          </a:prstGeom>
        </p:spPr>
      </p:pic>
      <p:sp>
        <p:nvSpPr>
          <p:cNvPr id="7" name="Arrow: Left 6">
            <a:extLst>
              <a:ext uri="{FF2B5EF4-FFF2-40B4-BE49-F238E27FC236}">
                <a16:creationId xmlns:a16="http://schemas.microsoft.com/office/drawing/2014/main" id="{631BACAB-5A20-1CC2-C583-0B626EFC1B35}"/>
              </a:ext>
            </a:extLst>
          </p:cNvPr>
          <p:cNvSpPr/>
          <p:nvPr/>
        </p:nvSpPr>
        <p:spPr>
          <a:xfrm>
            <a:off x="8089900" y="3186684"/>
            <a:ext cx="978408" cy="484632"/>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33758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2B1C2-1064-F100-7374-2197F5ECF02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8AA840F-4702-836B-EB8A-48F12337EDFF}"/>
              </a:ext>
            </a:extLst>
          </p:cNvPr>
          <p:cNvSpPr>
            <a:spLocks noGrp="1"/>
          </p:cNvSpPr>
          <p:nvPr>
            <p:ph type="title"/>
          </p:nvPr>
        </p:nvSpPr>
        <p:spPr/>
        <p:txBody>
          <a:bodyPr/>
          <a:lstStyle/>
          <a:p>
            <a:r>
              <a:rPr lang="en-US" sz="4800" b="1" spc="-75" dirty="0"/>
              <a:t>GED </a:t>
            </a:r>
            <a:r>
              <a:rPr lang="en-US" sz="4800" dirty="0"/>
              <a:t>Direct™ </a:t>
            </a:r>
          </a:p>
        </p:txBody>
      </p:sp>
      <p:sp>
        <p:nvSpPr>
          <p:cNvPr id="6" name="Text Placeholder 5">
            <a:extLst>
              <a:ext uri="{FF2B5EF4-FFF2-40B4-BE49-F238E27FC236}">
                <a16:creationId xmlns:a16="http://schemas.microsoft.com/office/drawing/2014/main" id="{192CBD4F-DC11-CAFA-48B7-DFFEA3D8007E}"/>
              </a:ext>
            </a:extLst>
          </p:cNvPr>
          <p:cNvSpPr>
            <a:spLocks noGrp="1"/>
          </p:cNvSpPr>
          <p:nvPr>
            <p:ph type="body" idx="1"/>
          </p:nvPr>
        </p:nvSpPr>
        <p:spPr/>
        <p:txBody>
          <a:bodyPr/>
          <a:lstStyle/>
          <a:p>
            <a:r>
              <a:rPr lang="en-US" dirty="0"/>
              <a:t>A New Way to Purchase GED </a:t>
            </a:r>
            <a:r>
              <a:rPr lang="en-US" dirty="0" err="1"/>
              <a:t>Readys</a:t>
            </a:r>
            <a:endParaRPr lang="en-US" dirty="0"/>
          </a:p>
        </p:txBody>
      </p:sp>
      <p:sp>
        <p:nvSpPr>
          <p:cNvPr id="4" name="Slide Number Placeholder 3">
            <a:extLst>
              <a:ext uri="{FF2B5EF4-FFF2-40B4-BE49-F238E27FC236}">
                <a16:creationId xmlns:a16="http://schemas.microsoft.com/office/drawing/2014/main" id="{D6A7FDDB-BD9D-E3A3-4E52-FF13E6F1517E}"/>
              </a:ext>
            </a:extLst>
          </p:cNvPr>
          <p:cNvSpPr>
            <a:spLocks noGrp="1"/>
          </p:cNvSpPr>
          <p:nvPr>
            <p:ph type="sldNum" sz="quarter" idx="10"/>
          </p:nvPr>
        </p:nvSpPr>
        <p:spPr/>
        <p:txBody>
          <a:bodyPr/>
          <a:lstStyle/>
          <a:p>
            <a:fld id="{BAE26A2A-DE5F-EA41-900F-AB5C4F1D9848}" type="slidenum">
              <a:rPr lang="en-US" smtClean="0"/>
              <a:t>64</a:t>
            </a:fld>
            <a:endParaRPr lang="en-US"/>
          </a:p>
        </p:txBody>
      </p:sp>
    </p:spTree>
    <p:extLst>
      <p:ext uri="{BB962C8B-B14F-4D97-AF65-F5344CB8AC3E}">
        <p14:creationId xmlns:p14="http://schemas.microsoft.com/office/powerpoint/2010/main" val="18329614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2097F0-1C9D-4EB0-A7FA-D0D2A5044520}"/>
              </a:ext>
            </a:extLst>
          </p:cNvPr>
          <p:cNvSpPr>
            <a:spLocks noGrp="1"/>
          </p:cNvSpPr>
          <p:nvPr>
            <p:ph sz="half" idx="13"/>
          </p:nvPr>
        </p:nvSpPr>
        <p:spPr>
          <a:xfrm>
            <a:off x="5511055" y="2175904"/>
            <a:ext cx="2838365" cy="2636198"/>
          </a:xfrm>
        </p:spPr>
        <p:txBody>
          <a:bodyPr wrap="square" anchor="t">
            <a:normAutofit lnSpcReduction="10000"/>
          </a:bodyPr>
          <a:lstStyle/>
          <a:p>
            <a:r>
              <a:rPr lang="en-US" sz="1125" dirty="0"/>
              <a:t>GED Ready voucher code spreadsheets are an administrative headache. </a:t>
            </a:r>
          </a:p>
          <a:p>
            <a:pPr lvl="1"/>
            <a:r>
              <a:rPr lang="en-US" sz="1125" dirty="0"/>
              <a:t>Difficult to distribute to educators</a:t>
            </a:r>
          </a:p>
          <a:p>
            <a:pPr lvl="1"/>
            <a:r>
              <a:rPr lang="en-US" sz="1125" dirty="0"/>
              <a:t>Difficult to maintain</a:t>
            </a:r>
          </a:p>
          <a:p>
            <a:pPr lvl="1"/>
            <a:r>
              <a:rPr lang="en-US" sz="1125" dirty="0"/>
              <a:t>Difficult to share codes with students (via email)</a:t>
            </a:r>
          </a:p>
          <a:p>
            <a:endParaRPr lang="en-US" sz="1125" dirty="0"/>
          </a:p>
          <a:p>
            <a:r>
              <a:rPr lang="en-US" sz="1125" dirty="0"/>
              <a:t>Expiring vouchers compound the headache. </a:t>
            </a:r>
          </a:p>
          <a:p>
            <a:r>
              <a:rPr lang="en-US" sz="1125" dirty="0"/>
              <a:t>Everyone spends too much time dealing with voucher codes.</a:t>
            </a:r>
          </a:p>
        </p:txBody>
      </p:sp>
      <p:sp>
        <p:nvSpPr>
          <p:cNvPr id="2" name="Title 1">
            <a:extLst>
              <a:ext uri="{FF2B5EF4-FFF2-40B4-BE49-F238E27FC236}">
                <a16:creationId xmlns:a16="http://schemas.microsoft.com/office/drawing/2014/main" id="{8D17B5F3-9149-4139-8941-CF44ADC2716A}"/>
              </a:ext>
            </a:extLst>
          </p:cNvPr>
          <p:cNvSpPr>
            <a:spLocks noGrp="1"/>
          </p:cNvSpPr>
          <p:nvPr>
            <p:ph type="title"/>
          </p:nvPr>
        </p:nvSpPr>
        <p:spPr>
          <a:xfrm>
            <a:off x="697749" y="810834"/>
            <a:ext cx="4751465" cy="655643"/>
          </a:xfrm>
        </p:spPr>
        <p:txBody>
          <a:bodyPr wrap="square" anchor="t">
            <a:normAutofit/>
          </a:bodyPr>
          <a:lstStyle/>
          <a:p>
            <a:r>
              <a:rPr lang="en-US" dirty="0">
                <a:solidFill>
                  <a:srgbClr val="014B64"/>
                </a:solidFill>
              </a:rPr>
              <a:t>Problems to Solve</a:t>
            </a:r>
          </a:p>
        </p:txBody>
      </p:sp>
      <p:pic>
        <p:nvPicPr>
          <p:cNvPr id="9" name="Picture 8">
            <a:extLst>
              <a:ext uri="{FF2B5EF4-FFF2-40B4-BE49-F238E27FC236}">
                <a16:creationId xmlns:a16="http://schemas.microsoft.com/office/drawing/2014/main" id="{7FC3738B-D889-4034-B5DE-4D640B774763}"/>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8914" r="27109" b="-2"/>
          <a:stretch/>
        </p:blipFill>
        <p:spPr>
          <a:xfrm>
            <a:off x="3797109" y="2632128"/>
            <a:ext cx="1652105" cy="1723750"/>
          </a:xfrm>
          <a:prstGeom prst="rect">
            <a:avLst/>
          </a:prstGeom>
          <a:noFill/>
          <a:ln>
            <a:solidFill>
              <a:schemeClr val="accent1">
                <a:shade val="50000"/>
              </a:schemeClr>
            </a:solidFill>
          </a:ln>
        </p:spPr>
      </p:pic>
      <p:sp>
        <p:nvSpPr>
          <p:cNvPr id="4" name="Slide Number Placeholder 3">
            <a:extLst>
              <a:ext uri="{FF2B5EF4-FFF2-40B4-BE49-F238E27FC236}">
                <a16:creationId xmlns:a16="http://schemas.microsoft.com/office/drawing/2014/main" id="{363AAD63-ADA1-4F56-AC11-1F51F74EEA93}"/>
              </a:ext>
            </a:extLst>
          </p:cNvPr>
          <p:cNvSpPr>
            <a:spLocks noGrp="1"/>
          </p:cNvSpPr>
          <p:nvPr>
            <p:ph type="sldNum" sz="quarter" idx="12"/>
          </p:nvPr>
        </p:nvSpPr>
        <p:spPr>
          <a:xfrm>
            <a:off x="3693609" y="5126536"/>
            <a:ext cx="1157288" cy="122665"/>
          </a:xfrm>
        </p:spPr>
        <p:txBody>
          <a:bodyPr wrap="square" anchor="b">
            <a:normAutofit fontScale="92500"/>
          </a:bodyPr>
          <a:lstStyle/>
          <a:p>
            <a:pPr>
              <a:spcAft>
                <a:spcPts val="338"/>
              </a:spcAft>
            </a:pPr>
            <a:fld id="{BAE26A2A-DE5F-EA41-900F-AB5C4F1D9848}" type="slidenum">
              <a:rPr lang="en-US" smtClean="0"/>
              <a:pPr>
                <a:spcAft>
                  <a:spcPts val="338"/>
                </a:spcAft>
              </a:pPr>
              <a:t>65</a:t>
            </a:fld>
            <a:endParaRPr lang="en-US"/>
          </a:p>
        </p:txBody>
      </p:sp>
      <p:sp>
        <p:nvSpPr>
          <p:cNvPr id="10" name="TextBox 9">
            <a:extLst>
              <a:ext uri="{FF2B5EF4-FFF2-40B4-BE49-F238E27FC236}">
                <a16:creationId xmlns:a16="http://schemas.microsoft.com/office/drawing/2014/main" id="{805FDE4F-9A58-406E-AD2B-D1C407C5D316}"/>
              </a:ext>
            </a:extLst>
          </p:cNvPr>
          <p:cNvSpPr txBox="1"/>
          <p:nvPr/>
        </p:nvSpPr>
        <p:spPr>
          <a:xfrm>
            <a:off x="3797109" y="4355879"/>
            <a:ext cx="1652105" cy="152991"/>
          </a:xfrm>
          <a:prstGeom prst="rect">
            <a:avLst/>
          </a:prstGeom>
          <a:solidFill>
            <a:srgbClr val="000000"/>
          </a:solidFill>
        </p:spPr>
        <p:txBody>
          <a:bodyPr wrap="square" rtlCol="0">
            <a:spAutoFit/>
          </a:bodyPr>
          <a:lstStyle/>
          <a:p>
            <a:pPr algn="r">
              <a:spcAft>
                <a:spcPts val="338"/>
              </a:spcAft>
            </a:pPr>
            <a:r>
              <a:rPr lang="en-US" sz="394">
                <a:solidFill>
                  <a:srgbClr val="FFFFFF"/>
                </a:solidFill>
                <a:hlinkClick r:id="rId3" tooltip="http://www.flickr.com/photos/peterhess/2976755407/">
                  <a:extLst>
                    <a:ext uri="{A12FA001-AC4F-418D-AE19-62706E023703}">
                      <ahyp:hlinkClr xmlns:ahyp="http://schemas.microsoft.com/office/drawing/2018/hyperlinkcolor" val="tx"/>
                    </a:ext>
                  </a:extLst>
                </a:hlinkClick>
              </a:rPr>
              <a:t>This Photo</a:t>
            </a:r>
            <a:r>
              <a:rPr lang="en-US" sz="394">
                <a:solidFill>
                  <a:srgbClr val="FFFFFF"/>
                </a:solidFill>
              </a:rPr>
              <a:t> by Unknown Author is licensed under </a:t>
            </a:r>
            <a:r>
              <a:rPr lang="en-US" sz="394">
                <a:solidFill>
                  <a:srgbClr val="FFFFFF"/>
                </a:solidFill>
                <a:hlinkClick r:id="rId4" tooltip="https://creativecommons.org/licenses/by/3.0/">
                  <a:extLst>
                    <a:ext uri="{A12FA001-AC4F-418D-AE19-62706E023703}">
                      <ahyp:hlinkClr xmlns:ahyp="http://schemas.microsoft.com/office/drawing/2018/hyperlinkcolor" val="tx"/>
                    </a:ext>
                  </a:extLst>
                </a:hlinkClick>
              </a:rPr>
              <a:t>CC BY</a:t>
            </a:r>
            <a:endParaRPr lang="en-US" sz="394">
              <a:solidFill>
                <a:srgbClr val="FFFFFF"/>
              </a:solidFill>
            </a:endParaRPr>
          </a:p>
        </p:txBody>
      </p:sp>
    </p:spTree>
    <p:extLst>
      <p:ext uri="{BB962C8B-B14F-4D97-AF65-F5344CB8AC3E}">
        <p14:creationId xmlns:p14="http://schemas.microsoft.com/office/powerpoint/2010/main" val="36385782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CEA82-CCB4-4F21-A3A4-598EB079834C}"/>
              </a:ext>
            </a:extLst>
          </p:cNvPr>
          <p:cNvSpPr>
            <a:spLocks noGrp="1"/>
          </p:cNvSpPr>
          <p:nvPr>
            <p:ph type="title"/>
          </p:nvPr>
        </p:nvSpPr>
        <p:spPr/>
        <p:txBody>
          <a:bodyPr/>
          <a:lstStyle/>
          <a:p>
            <a:r>
              <a:rPr lang="en-US" dirty="0">
                <a:solidFill>
                  <a:srgbClr val="014B64"/>
                </a:solidFill>
              </a:rPr>
              <a:t>Solution – GED Direct™</a:t>
            </a:r>
          </a:p>
        </p:txBody>
      </p:sp>
      <p:sp>
        <p:nvSpPr>
          <p:cNvPr id="3" name="Content Placeholder 2">
            <a:extLst>
              <a:ext uri="{FF2B5EF4-FFF2-40B4-BE49-F238E27FC236}">
                <a16:creationId xmlns:a16="http://schemas.microsoft.com/office/drawing/2014/main" id="{5132CCFA-AFE6-4DEF-84C0-AFE65910CF07}"/>
              </a:ext>
            </a:extLst>
          </p:cNvPr>
          <p:cNvSpPr>
            <a:spLocks noGrp="1"/>
          </p:cNvSpPr>
          <p:nvPr>
            <p:ph idx="1"/>
          </p:nvPr>
        </p:nvSpPr>
        <p:spPr/>
        <p:txBody>
          <a:bodyPr vert="horz" lIns="68580" tIns="34290" rIns="68580" bIns="34290" rtlCol="0" anchor="t">
            <a:normAutofit/>
          </a:bodyPr>
          <a:lstStyle/>
          <a:p>
            <a:pPr marL="0" indent="0">
              <a:buNone/>
            </a:pPr>
            <a:r>
              <a:rPr lang="en-US" b="1" i="1" dirty="0">
                <a:latin typeface="Arial"/>
                <a:cs typeface="Arial"/>
              </a:rPr>
              <a:t>A feature in GED Manager which allows educators to purchase GED </a:t>
            </a:r>
            <a:r>
              <a:rPr lang="en-US" b="1" i="1" dirty="0"/>
              <a:t>Ready®</a:t>
            </a:r>
            <a:r>
              <a:rPr lang="en-US" b="1" i="1" dirty="0">
                <a:latin typeface="Arial"/>
                <a:cs typeface="Arial"/>
              </a:rPr>
              <a:t> tests and assign them directly to students. </a:t>
            </a:r>
          </a:p>
          <a:p>
            <a:pPr marL="0" indent="0">
              <a:buNone/>
            </a:pPr>
            <a:endParaRPr lang="en-US" dirty="0"/>
          </a:p>
          <a:p>
            <a:pPr marL="0" indent="0">
              <a:buNone/>
            </a:pPr>
            <a:r>
              <a:rPr lang="en-US" b="1" dirty="0">
                <a:latin typeface="Arial"/>
                <a:cs typeface="Arial"/>
              </a:rPr>
              <a:t>Benefits: </a:t>
            </a:r>
          </a:p>
          <a:p>
            <a:pPr marL="128111" indent="-128111"/>
            <a:r>
              <a:rPr lang="en-US" dirty="0">
                <a:latin typeface="Arial"/>
                <a:cs typeface="Arial"/>
              </a:rPr>
              <a:t>No spreadsheets of voucher codes to manage</a:t>
            </a:r>
          </a:p>
          <a:p>
            <a:pPr marL="128111" indent="-128111"/>
            <a:r>
              <a:rPr lang="en-US" dirty="0">
                <a:latin typeface="Arial"/>
                <a:cs typeface="Arial"/>
              </a:rPr>
              <a:t>No expiration dates to extend</a:t>
            </a:r>
          </a:p>
        </p:txBody>
      </p:sp>
      <p:sp>
        <p:nvSpPr>
          <p:cNvPr id="4" name="Slide Number Placeholder 3">
            <a:extLst>
              <a:ext uri="{FF2B5EF4-FFF2-40B4-BE49-F238E27FC236}">
                <a16:creationId xmlns:a16="http://schemas.microsoft.com/office/drawing/2014/main" id="{EFED3967-2785-404B-8C25-2318BAB5623B}"/>
              </a:ext>
            </a:extLst>
          </p:cNvPr>
          <p:cNvSpPr>
            <a:spLocks noGrp="1"/>
          </p:cNvSpPr>
          <p:nvPr>
            <p:ph type="sldNum" sz="quarter" idx="12"/>
          </p:nvPr>
        </p:nvSpPr>
        <p:spPr/>
        <p:txBody>
          <a:bodyPr/>
          <a:lstStyle/>
          <a:p>
            <a:fld id="{BAE26A2A-DE5F-EA41-900F-AB5C4F1D9848}" type="slidenum">
              <a:rPr lang="en-US" smtClean="0"/>
              <a:t>66</a:t>
            </a:fld>
            <a:endParaRPr lang="en-US"/>
          </a:p>
        </p:txBody>
      </p:sp>
    </p:spTree>
    <p:extLst>
      <p:ext uri="{BB962C8B-B14F-4D97-AF65-F5344CB8AC3E}">
        <p14:creationId xmlns:p14="http://schemas.microsoft.com/office/powerpoint/2010/main" val="3085970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6">
            <a:extLst>
              <a:ext uri="{FF2B5EF4-FFF2-40B4-BE49-F238E27FC236}">
                <a16:creationId xmlns:a16="http://schemas.microsoft.com/office/drawing/2014/main" id="{F742E092-4E2C-7948-948B-64D91351AE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04598" y="2004837"/>
            <a:ext cx="527270" cy="296348"/>
          </a:xfrm>
          <a:prstGeom prst="rect">
            <a:avLst/>
          </a:prstGeom>
        </p:spPr>
      </p:pic>
      <p:sp>
        <p:nvSpPr>
          <p:cNvPr id="2" name="TextBox 1">
            <a:extLst>
              <a:ext uri="{FF2B5EF4-FFF2-40B4-BE49-F238E27FC236}">
                <a16:creationId xmlns:a16="http://schemas.microsoft.com/office/drawing/2014/main" id="{F3B7A790-E04B-32E3-5F48-2EBFBDA3F2C1}"/>
              </a:ext>
            </a:extLst>
          </p:cNvPr>
          <p:cNvSpPr txBox="1"/>
          <p:nvPr/>
        </p:nvSpPr>
        <p:spPr>
          <a:xfrm>
            <a:off x="3629083" y="2386596"/>
            <a:ext cx="2713700" cy="350579"/>
          </a:xfrm>
          <a:prstGeom prst="rect">
            <a:avLst/>
          </a:prstGeom>
          <a:noFill/>
        </p:spPr>
        <p:txBody>
          <a:bodyPr rot="0" spcFirstLastPara="0" vertOverflow="overflow" horzOverflow="overflow" vert="horz" wrap="square" lIns="38576" tIns="19289" rIns="38576" bIns="19289" numCol="1" spcCol="0" rtlCol="0" fromWordArt="0" anchor="t" anchorCtr="0" forceAA="0" compatLnSpc="1">
            <a:prstTxWarp prst="textNoShape">
              <a:avLst/>
            </a:prstTxWarp>
            <a:spAutoFit/>
          </a:bodyPr>
          <a:lstStyle/>
          <a:p>
            <a:r>
              <a:rPr lang="en-US" sz="675" b="1">
                <a:solidFill>
                  <a:srgbClr val="333333"/>
                </a:solidFill>
                <a:latin typeface="Roboto"/>
                <a:ea typeface="Roboto"/>
                <a:cs typeface="Calibri"/>
              </a:rPr>
              <a:t>GED Direct - </a:t>
            </a:r>
            <a:r>
              <a:rPr lang="en-US" sz="675" b="1">
                <a:solidFill>
                  <a:srgbClr val="333333"/>
                </a:solidFill>
                <a:latin typeface="Roboto"/>
                <a:ea typeface="Roboto"/>
                <a:cs typeface="Roboto"/>
              </a:rPr>
              <a:t>Corrections Officers will now be able to use GED Direct</a:t>
            </a:r>
            <a:endParaRPr lang="en-US" sz="675" b="1">
              <a:solidFill>
                <a:srgbClr val="333333"/>
              </a:solidFill>
              <a:latin typeface="Roboto"/>
              <a:ea typeface="Roboto"/>
              <a:cs typeface="Calibri"/>
            </a:endParaRPr>
          </a:p>
          <a:p>
            <a:pPr marL="72331" indent="-72331">
              <a:buFont typeface="Arial"/>
              <a:buChar char="•"/>
            </a:pPr>
            <a:r>
              <a:rPr lang="en-US" sz="675" b="1">
                <a:solidFill>
                  <a:srgbClr val="333333"/>
                </a:solidFill>
                <a:latin typeface="Roboto"/>
                <a:ea typeface="Roboto"/>
                <a:cs typeface="Calibri"/>
              </a:rPr>
              <a:t>They will see the GED Direct top nav option and the GED Direct Dashboard on their Home page.</a:t>
            </a:r>
          </a:p>
        </p:txBody>
      </p:sp>
      <p:pic>
        <p:nvPicPr>
          <p:cNvPr id="5" name="Picture 4" descr="A screenshot of a computer&#10;&#10;Description automatically generated">
            <a:extLst>
              <a:ext uri="{FF2B5EF4-FFF2-40B4-BE49-F238E27FC236}">
                <a16:creationId xmlns:a16="http://schemas.microsoft.com/office/drawing/2014/main" id="{BD112D20-08D5-BA30-FC0B-8F861B516D43}"/>
              </a:ext>
            </a:extLst>
          </p:cNvPr>
          <p:cNvPicPr>
            <a:picLocks noChangeAspect="1"/>
          </p:cNvPicPr>
          <p:nvPr/>
        </p:nvPicPr>
        <p:blipFill>
          <a:blip r:embed="rId4"/>
          <a:stretch>
            <a:fillRect/>
          </a:stretch>
        </p:blipFill>
        <p:spPr>
          <a:xfrm>
            <a:off x="3802858" y="2706773"/>
            <a:ext cx="4030663" cy="1702424"/>
          </a:xfrm>
          <a:prstGeom prst="rect">
            <a:avLst/>
          </a:prstGeom>
        </p:spPr>
      </p:pic>
      <p:pic>
        <p:nvPicPr>
          <p:cNvPr id="6" name="Picture 5">
            <a:extLst>
              <a:ext uri="{FF2B5EF4-FFF2-40B4-BE49-F238E27FC236}">
                <a16:creationId xmlns:a16="http://schemas.microsoft.com/office/drawing/2014/main" id="{11F4EBFD-967A-5747-6262-981165C19BE7}"/>
              </a:ext>
            </a:extLst>
          </p:cNvPr>
          <p:cNvPicPr>
            <a:picLocks noChangeAspect="1"/>
          </p:cNvPicPr>
          <p:nvPr/>
        </p:nvPicPr>
        <p:blipFill>
          <a:blip r:embed="rId5"/>
          <a:stretch>
            <a:fillRect/>
          </a:stretch>
        </p:blipFill>
        <p:spPr>
          <a:xfrm>
            <a:off x="1537991" y="1339912"/>
            <a:ext cx="9244685" cy="4237147"/>
          </a:xfrm>
          <a:prstGeom prst="rect">
            <a:avLst/>
          </a:prstGeom>
        </p:spPr>
      </p:pic>
    </p:spTree>
    <p:extLst>
      <p:ext uri="{BB962C8B-B14F-4D97-AF65-F5344CB8AC3E}">
        <p14:creationId xmlns:p14="http://schemas.microsoft.com/office/powerpoint/2010/main" val="24256380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B7A790-E04B-32E3-5F48-2EBFBDA3F2C1}"/>
              </a:ext>
            </a:extLst>
          </p:cNvPr>
          <p:cNvSpPr txBox="1"/>
          <p:nvPr/>
        </p:nvSpPr>
        <p:spPr>
          <a:xfrm>
            <a:off x="1359880" y="1103788"/>
            <a:ext cx="9090874" cy="962284"/>
          </a:xfrm>
          <a:prstGeom prst="rect">
            <a:avLst/>
          </a:prstGeom>
          <a:noFill/>
        </p:spPr>
        <p:txBody>
          <a:bodyPr rot="0" spcFirstLastPara="0" vertOverflow="overflow" horzOverflow="overflow" vert="horz" wrap="square" lIns="38576" tIns="19289" rIns="38576" bIns="19289" numCol="1" spcCol="0" rtlCol="0" fromWordArt="0" anchor="t" anchorCtr="0" forceAA="0" compatLnSpc="1">
            <a:prstTxWarp prst="textNoShape">
              <a:avLst/>
            </a:prstTxWarp>
            <a:spAutoFit/>
          </a:bodyPr>
          <a:lstStyle/>
          <a:p>
            <a:r>
              <a:rPr lang="en-US" sz="2000" b="1" dirty="0">
                <a:solidFill>
                  <a:srgbClr val="014B64"/>
                </a:solidFill>
                <a:latin typeface="Arial" panose="020B0604020202020204" pitchFamily="34" charset="0"/>
                <a:ea typeface="Roboto"/>
                <a:cs typeface="Arial" panose="020B0604020202020204" pitchFamily="34" charset="0"/>
              </a:rPr>
              <a:t>GED </a:t>
            </a:r>
            <a:r>
              <a:rPr lang="en-US" sz="2000" b="1" dirty="0">
                <a:solidFill>
                  <a:srgbClr val="014B64"/>
                </a:solidFill>
                <a:latin typeface="Arial" panose="020B0604020202020204" pitchFamily="34" charset="0"/>
                <a:cs typeface="Arial" panose="020B0604020202020204" pitchFamily="34" charset="0"/>
              </a:rPr>
              <a:t>Direct™</a:t>
            </a:r>
            <a:r>
              <a:rPr lang="en-US" sz="2000" b="1" dirty="0">
                <a:solidFill>
                  <a:srgbClr val="014B64"/>
                </a:solidFill>
                <a:latin typeface="Arial" panose="020B0604020202020204" pitchFamily="34" charset="0"/>
                <a:ea typeface="Roboto"/>
                <a:cs typeface="Arial" panose="020B0604020202020204" pitchFamily="34" charset="0"/>
              </a:rPr>
              <a:t> -</a:t>
            </a:r>
            <a:r>
              <a:rPr lang="en-US" sz="2000" dirty="0">
                <a:solidFill>
                  <a:srgbClr val="014B64"/>
                </a:solidFill>
                <a:latin typeface="Arial" panose="020B0604020202020204" pitchFamily="34" charset="0"/>
                <a:ea typeface="Roboto"/>
                <a:cs typeface="Arial" panose="020B0604020202020204" pitchFamily="34" charset="0"/>
              </a:rPr>
              <a:t> </a:t>
            </a:r>
            <a:r>
              <a:rPr lang="en-US" sz="2000" b="1" dirty="0">
                <a:solidFill>
                  <a:srgbClr val="014B64"/>
                </a:solidFill>
                <a:latin typeface="Arial" panose="020B0604020202020204" pitchFamily="34" charset="0"/>
                <a:ea typeface="Roboto"/>
                <a:cs typeface="Arial" panose="020B0604020202020204" pitchFamily="34" charset="0"/>
              </a:rPr>
              <a:t>Corrections Officers are now able to use GED </a:t>
            </a:r>
            <a:r>
              <a:rPr lang="en-US" sz="2000" b="1" dirty="0">
                <a:solidFill>
                  <a:srgbClr val="014B64"/>
                </a:solidFill>
                <a:latin typeface="Arial" panose="020B0604020202020204" pitchFamily="34" charset="0"/>
                <a:cs typeface="Arial" panose="020B0604020202020204" pitchFamily="34" charset="0"/>
              </a:rPr>
              <a:t>Direct™ </a:t>
            </a:r>
            <a:endParaRPr lang="en-US" sz="2000" b="1" dirty="0">
              <a:solidFill>
                <a:srgbClr val="014B64"/>
              </a:solidFill>
              <a:latin typeface="Arial" panose="020B0604020202020204" pitchFamily="34" charset="0"/>
              <a:ea typeface="Roboto"/>
              <a:cs typeface="Arial" panose="020B0604020202020204" pitchFamily="34" charset="0"/>
            </a:endParaRPr>
          </a:p>
          <a:p>
            <a:pPr marL="72331" indent="-72331">
              <a:buFont typeface="Arial"/>
              <a:buChar char="•"/>
            </a:pPr>
            <a:r>
              <a:rPr lang="en-US" sz="2000" b="1" dirty="0">
                <a:solidFill>
                  <a:srgbClr val="014B64"/>
                </a:solidFill>
                <a:latin typeface="Arial" panose="020B0604020202020204" pitchFamily="34" charset="0"/>
                <a:ea typeface="Roboto"/>
                <a:cs typeface="Arial" panose="020B0604020202020204" pitchFamily="34" charset="0"/>
              </a:rPr>
              <a:t>They are able to assign GED Ready's to their students and see all their assignments on the Manage Assignments page.</a:t>
            </a:r>
          </a:p>
        </p:txBody>
      </p:sp>
      <p:pic>
        <p:nvPicPr>
          <p:cNvPr id="3" name="Picture 2" descr="A screenshot of a computer">
            <a:extLst>
              <a:ext uri="{FF2B5EF4-FFF2-40B4-BE49-F238E27FC236}">
                <a16:creationId xmlns:a16="http://schemas.microsoft.com/office/drawing/2014/main" id="{8805C01F-D891-5C0B-4C95-EC6673C3E2D6}"/>
              </a:ext>
            </a:extLst>
          </p:cNvPr>
          <p:cNvPicPr>
            <a:picLocks noChangeAspect="1"/>
          </p:cNvPicPr>
          <p:nvPr/>
        </p:nvPicPr>
        <p:blipFill>
          <a:blip r:embed="rId3"/>
          <a:stretch>
            <a:fillRect/>
          </a:stretch>
        </p:blipFill>
        <p:spPr>
          <a:xfrm>
            <a:off x="1374931" y="2390115"/>
            <a:ext cx="9090875" cy="4075027"/>
          </a:xfrm>
          <a:prstGeom prst="rect">
            <a:avLst/>
          </a:prstGeom>
        </p:spPr>
      </p:pic>
    </p:spTree>
    <p:extLst>
      <p:ext uri="{BB962C8B-B14F-4D97-AF65-F5344CB8AC3E}">
        <p14:creationId xmlns:p14="http://schemas.microsoft.com/office/powerpoint/2010/main" val="20070125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B7A790-E04B-32E3-5F48-2EBFBDA3F2C1}"/>
              </a:ext>
            </a:extLst>
          </p:cNvPr>
          <p:cNvSpPr txBox="1"/>
          <p:nvPr/>
        </p:nvSpPr>
        <p:spPr>
          <a:xfrm>
            <a:off x="1738265" y="626990"/>
            <a:ext cx="8827129" cy="1270061"/>
          </a:xfrm>
          <a:prstGeom prst="rect">
            <a:avLst/>
          </a:prstGeom>
          <a:noFill/>
        </p:spPr>
        <p:txBody>
          <a:bodyPr rot="0" spcFirstLastPara="0" vertOverflow="overflow" horzOverflow="overflow" vert="horz" wrap="square" lIns="38576" tIns="19289" rIns="38576" bIns="19289" numCol="1" spcCol="0" rtlCol="0" fromWordArt="0" anchor="t" anchorCtr="0" forceAA="0" compatLnSpc="1">
            <a:prstTxWarp prst="textNoShape">
              <a:avLst/>
            </a:prstTxWarp>
            <a:spAutoFit/>
          </a:bodyPr>
          <a:lstStyle/>
          <a:p>
            <a:r>
              <a:rPr lang="en-US" sz="2000" b="1" dirty="0">
                <a:solidFill>
                  <a:srgbClr val="014B64"/>
                </a:solidFill>
                <a:latin typeface="Arial" panose="020B0604020202020204" pitchFamily="34" charset="0"/>
                <a:ea typeface="Roboto"/>
                <a:cs typeface="Arial" panose="020B0604020202020204" pitchFamily="34" charset="0"/>
              </a:rPr>
              <a:t>GED </a:t>
            </a:r>
            <a:r>
              <a:rPr lang="en-US" sz="2000" b="1" dirty="0">
                <a:solidFill>
                  <a:srgbClr val="014B64"/>
                </a:solidFill>
                <a:latin typeface="Arial" panose="020B0604020202020204" pitchFamily="34" charset="0"/>
                <a:cs typeface="Arial" panose="020B0604020202020204" pitchFamily="34" charset="0"/>
              </a:rPr>
              <a:t>Direct™</a:t>
            </a:r>
            <a:r>
              <a:rPr lang="en-US" sz="2000" b="1" dirty="0">
                <a:solidFill>
                  <a:srgbClr val="014B64"/>
                </a:solidFill>
                <a:latin typeface="Arial" panose="020B0604020202020204" pitchFamily="34" charset="0"/>
                <a:ea typeface="Roboto"/>
                <a:cs typeface="Arial" panose="020B0604020202020204" pitchFamily="34" charset="0"/>
              </a:rPr>
              <a:t> </a:t>
            </a:r>
            <a:r>
              <a:rPr lang="en-US" sz="2000" dirty="0">
                <a:solidFill>
                  <a:srgbClr val="014B64"/>
                </a:solidFill>
                <a:latin typeface="Arial" panose="020B0604020202020204" pitchFamily="34" charset="0"/>
                <a:ea typeface="Roboto"/>
                <a:cs typeface="Arial" panose="020B0604020202020204" pitchFamily="34" charset="0"/>
              </a:rPr>
              <a:t>- </a:t>
            </a:r>
            <a:r>
              <a:rPr lang="en-US" sz="2000" b="1" dirty="0">
                <a:solidFill>
                  <a:srgbClr val="014B64"/>
                </a:solidFill>
                <a:latin typeface="Arial" panose="020B0604020202020204" pitchFamily="34" charset="0"/>
                <a:ea typeface="Roboto"/>
                <a:cs typeface="Arial" panose="020B0604020202020204" pitchFamily="34" charset="0"/>
              </a:rPr>
              <a:t>Corrections Officers are now able to use GED </a:t>
            </a:r>
            <a:r>
              <a:rPr lang="en-US" sz="2000" b="1" dirty="0">
                <a:solidFill>
                  <a:srgbClr val="014B64"/>
                </a:solidFill>
                <a:latin typeface="Arial" panose="020B0604020202020204" pitchFamily="34" charset="0"/>
                <a:cs typeface="Arial" panose="020B0604020202020204" pitchFamily="34" charset="0"/>
              </a:rPr>
              <a:t> Direct™ </a:t>
            </a:r>
            <a:endParaRPr lang="en-US" sz="2000" b="1" dirty="0">
              <a:solidFill>
                <a:srgbClr val="014B64"/>
              </a:solidFill>
              <a:latin typeface="Arial" panose="020B0604020202020204" pitchFamily="34" charset="0"/>
              <a:ea typeface="Roboto"/>
              <a:cs typeface="Arial" panose="020B0604020202020204" pitchFamily="34" charset="0"/>
            </a:endParaRPr>
          </a:p>
          <a:p>
            <a:pPr marL="72331" indent="-72331">
              <a:buFont typeface="Arial"/>
              <a:buChar char="•"/>
            </a:pPr>
            <a:r>
              <a:rPr lang="en-US" sz="2000" b="1" dirty="0">
                <a:solidFill>
                  <a:srgbClr val="014B64"/>
                </a:solidFill>
                <a:latin typeface="Arial" panose="020B0604020202020204" pitchFamily="34" charset="0"/>
                <a:ea typeface="Roboto"/>
                <a:cs typeface="Arial" panose="020B0604020202020204" pitchFamily="34" charset="0"/>
              </a:rPr>
              <a:t>They are able to see the "Assignments" section on Student Detail and copy/paste the voucher from that section into </a:t>
            </a:r>
            <a:r>
              <a:rPr lang="en-US" sz="2000" b="1" dirty="0" err="1">
                <a:solidFill>
                  <a:srgbClr val="014B64"/>
                </a:solidFill>
                <a:latin typeface="Arial" panose="020B0604020202020204" pitchFamily="34" charset="0"/>
                <a:ea typeface="Roboto"/>
                <a:cs typeface="Arial" panose="020B0604020202020204" pitchFamily="34" charset="0"/>
              </a:rPr>
              <a:t>RegMan</a:t>
            </a:r>
            <a:r>
              <a:rPr lang="en-US" sz="2000" b="1" dirty="0">
                <a:solidFill>
                  <a:srgbClr val="014B64"/>
                </a:solidFill>
                <a:latin typeface="Arial" panose="020B0604020202020204" pitchFamily="34" charset="0"/>
                <a:ea typeface="Roboto"/>
                <a:cs typeface="Arial" panose="020B0604020202020204" pitchFamily="34" charset="0"/>
              </a:rPr>
              <a:t> when they are scheduling the student's GED </a:t>
            </a:r>
            <a:r>
              <a:rPr lang="en-US" sz="2000" b="1" dirty="0">
                <a:solidFill>
                  <a:srgbClr val="014B64"/>
                </a:solidFill>
                <a:latin typeface="Arial" panose="020B0604020202020204" pitchFamily="34" charset="0"/>
                <a:cs typeface="Arial" panose="020B0604020202020204" pitchFamily="34" charset="0"/>
              </a:rPr>
              <a:t>Ready®</a:t>
            </a:r>
            <a:r>
              <a:rPr lang="en-US" sz="2000" b="1" dirty="0">
                <a:solidFill>
                  <a:srgbClr val="014B64"/>
                </a:solidFill>
                <a:latin typeface="Arial" panose="020B0604020202020204" pitchFamily="34" charset="0"/>
                <a:ea typeface="Roboto"/>
                <a:cs typeface="Arial" panose="020B0604020202020204" pitchFamily="34" charset="0"/>
              </a:rPr>
              <a:t> or </a:t>
            </a:r>
            <a:r>
              <a:rPr lang="en-US" sz="2000" b="1" dirty="0">
                <a:solidFill>
                  <a:srgbClr val="014B64"/>
                </a:solidFill>
                <a:latin typeface="Arial" panose="020B0604020202020204" pitchFamily="34" charset="0"/>
                <a:cs typeface="Arial" panose="020B0604020202020204" pitchFamily="34" charset="0"/>
              </a:rPr>
              <a:t>GED®</a:t>
            </a:r>
            <a:r>
              <a:rPr lang="en-US" sz="2000" b="1" dirty="0">
                <a:solidFill>
                  <a:srgbClr val="014B64"/>
                </a:solidFill>
                <a:latin typeface="Arial" panose="020B0604020202020204" pitchFamily="34" charset="0"/>
                <a:ea typeface="Roboto"/>
                <a:cs typeface="Arial" panose="020B0604020202020204" pitchFamily="34" charset="0"/>
              </a:rPr>
              <a:t> Test.</a:t>
            </a:r>
          </a:p>
        </p:txBody>
      </p:sp>
      <p:pic>
        <p:nvPicPr>
          <p:cNvPr id="3" name="Picture 2" descr="A screenshot of a computer&#10;&#10;Description automatically generated">
            <a:extLst>
              <a:ext uri="{FF2B5EF4-FFF2-40B4-BE49-F238E27FC236}">
                <a16:creationId xmlns:a16="http://schemas.microsoft.com/office/drawing/2014/main" id="{AEE272CF-31CA-4A2D-83C5-72DFA311511A}"/>
              </a:ext>
            </a:extLst>
          </p:cNvPr>
          <p:cNvPicPr>
            <a:picLocks noChangeAspect="1"/>
          </p:cNvPicPr>
          <p:nvPr/>
        </p:nvPicPr>
        <p:blipFill>
          <a:blip r:embed="rId3"/>
          <a:stretch>
            <a:fillRect/>
          </a:stretch>
        </p:blipFill>
        <p:spPr>
          <a:xfrm>
            <a:off x="1738265" y="1994900"/>
            <a:ext cx="8827129" cy="4263236"/>
          </a:xfrm>
          <a:prstGeom prst="rect">
            <a:avLst/>
          </a:prstGeom>
        </p:spPr>
      </p:pic>
    </p:spTree>
    <p:extLst>
      <p:ext uri="{BB962C8B-B14F-4D97-AF65-F5344CB8AC3E}">
        <p14:creationId xmlns:p14="http://schemas.microsoft.com/office/powerpoint/2010/main" val="3667612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52E4929-A33F-2083-C158-C3988A03567C}"/>
              </a:ext>
            </a:extLst>
          </p:cNvPr>
          <p:cNvSpPr>
            <a:spLocks noGrp="1"/>
          </p:cNvSpPr>
          <p:nvPr>
            <p:ph sz="half" idx="13"/>
          </p:nvPr>
        </p:nvSpPr>
        <p:spPr/>
        <p:txBody>
          <a:bodyPr>
            <a:normAutofit/>
          </a:bodyPr>
          <a:lstStyle/>
          <a:p>
            <a:pPr marL="0" indent="0">
              <a:buNone/>
            </a:pPr>
            <a:r>
              <a:rPr lang="en-US" sz="1800" dirty="0"/>
              <a:t>Highest Grade Completed:</a:t>
            </a:r>
          </a:p>
          <a:p>
            <a:pPr marL="257175" indent="-257175"/>
            <a:r>
              <a:rPr lang="en-US" sz="1800" dirty="0"/>
              <a:t>9% finished some of the 12</a:t>
            </a:r>
            <a:r>
              <a:rPr lang="en-US" sz="1800" baseline="30000" dirty="0"/>
              <a:t>th</a:t>
            </a:r>
            <a:r>
              <a:rPr lang="en-US" sz="1800" dirty="0"/>
              <a:t> grade</a:t>
            </a:r>
          </a:p>
          <a:p>
            <a:pPr marL="257175" indent="-257175"/>
            <a:r>
              <a:rPr lang="en-US" sz="1800" dirty="0"/>
              <a:t>24% finished the 11</a:t>
            </a:r>
            <a:r>
              <a:rPr lang="en-US" sz="1800" baseline="30000" dirty="0"/>
              <a:t>th</a:t>
            </a:r>
            <a:r>
              <a:rPr lang="en-US" sz="1800" dirty="0"/>
              <a:t> grade</a:t>
            </a:r>
          </a:p>
          <a:p>
            <a:pPr marL="257175" indent="-257175"/>
            <a:r>
              <a:rPr lang="en-US" sz="1800" dirty="0"/>
              <a:t>26% finished the 10</a:t>
            </a:r>
            <a:r>
              <a:rPr lang="en-US" sz="1800" baseline="30000" dirty="0"/>
              <a:t>th</a:t>
            </a:r>
            <a:r>
              <a:rPr lang="en-US" sz="1800" dirty="0"/>
              <a:t> grade</a:t>
            </a:r>
          </a:p>
          <a:p>
            <a:pPr marL="257175" indent="-257175"/>
            <a:r>
              <a:rPr lang="en-US" sz="1800" dirty="0"/>
              <a:t>18% finished the 9</a:t>
            </a:r>
            <a:r>
              <a:rPr lang="en-US" sz="1800" baseline="30000" dirty="0"/>
              <a:t>th</a:t>
            </a:r>
            <a:r>
              <a:rPr lang="en-US" sz="1800" dirty="0"/>
              <a:t> grade</a:t>
            </a:r>
          </a:p>
          <a:p>
            <a:pPr marL="257175" indent="-257175"/>
            <a:r>
              <a:rPr lang="en-US" sz="1800" dirty="0"/>
              <a:t>10% finished less than 9</a:t>
            </a:r>
            <a:r>
              <a:rPr lang="en-US" sz="1800" baseline="30000" dirty="0"/>
              <a:t>th</a:t>
            </a:r>
            <a:r>
              <a:rPr lang="en-US" sz="1800" dirty="0"/>
              <a:t> </a:t>
            </a:r>
          </a:p>
          <a:p>
            <a:pPr marL="0" indent="0">
              <a:buNone/>
            </a:pPr>
            <a:r>
              <a:rPr lang="en-US" sz="1800" dirty="0">
                <a:highlight>
                  <a:srgbClr val="00FF00"/>
                </a:highlight>
              </a:rPr>
              <a:t>Non-correctional test-takers:</a:t>
            </a:r>
          </a:p>
          <a:p>
            <a:r>
              <a:rPr lang="en-US" sz="1800" dirty="0"/>
              <a:t>23% finished some of the 12</a:t>
            </a:r>
            <a:r>
              <a:rPr lang="en-US" sz="1800" baseline="30000" dirty="0"/>
              <a:t>th</a:t>
            </a:r>
            <a:r>
              <a:rPr lang="en-US" sz="1800" dirty="0"/>
              <a:t> grade </a:t>
            </a:r>
          </a:p>
        </p:txBody>
      </p:sp>
      <p:sp>
        <p:nvSpPr>
          <p:cNvPr id="5" name="Title 4">
            <a:extLst>
              <a:ext uri="{FF2B5EF4-FFF2-40B4-BE49-F238E27FC236}">
                <a16:creationId xmlns:a16="http://schemas.microsoft.com/office/drawing/2014/main" id="{E410AB33-3117-D09F-ECA9-CF16F64AFCEE}"/>
              </a:ext>
            </a:extLst>
          </p:cNvPr>
          <p:cNvSpPr>
            <a:spLocks noGrp="1"/>
          </p:cNvSpPr>
          <p:nvPr>
            <p:ph type="title"/>
          </p:nvPr>
        </p:nvSpPr>
        <p:spPr>
          <a:xfrm>
            <a:off x="624467" y="691332"/>
            <a:ext cx="11262732" cy="1165587"/>
          </a:xfrm>
        </p:spPr>
        <p:txBody>
          <a:bodyPr/>
          <a:lstStyle/>
          <a:p>
            <a:r>
              <a:rPr lang="en-US" dirty="0">
                <a:solidFill>
                  <a:srgbClr val="014B64"/>
                </a:solidFill>
              </a:rPr>
              <a:t>Demographic Info: Correctional Testers </a:t>
            </a:r>
            <a:br>
              <a:rPr lang="en-US" dirty="0">
                <a:solidFill>
                  <a:srgbClr val="014B64"/>
                </a:solidFill>
              </a:rPr>
            </a:br>
            <a:r>
              <a:rPr lang="en-US" i="1" dirty="0">
                <a:solidFill>
                  <a:srgbClr val="014B64"/>
                </a:solidFill>
              </a:rPr>
              <a:t>-Data from 2024-2025  </a:t>
            </a:r>
          </a:p>
        </p:txBody>
      </p:sp>
      <p:sp>
        <p:nvSpPr>
          <p:cNvPr id="6" name="Content Placeholder 5">
            <a:extLst>
              <a:ext uri="{FF2B5EF4-FFF2-40B4-BE49-F238E27FC236}">
                <a16:creationId xmlns:a16="http://schemas.microsoft.com/office/drawing/2014/main" id="{45535FDE-7BBB-BB13-48F3-986FCC8A8571}"/>
              </a:ext>
            </a:extLst>
          </p:cNvPr>
          <p:cNvSpPr>
            <a:spLocks noGrp="1"/>
          </p:cNvSpPr>
          <p:nvPr>
            <p:ph sz="half" idx="1"/>
          </p:nvPr>
        </p:nvSpPr>
        <p:spPr/>
        <p:txBody>
          <a:bodyPr>
            <a:normAutofit/>
          </a:bodyPr>
          <a:lstStyle/>
          <a:p>
            <a:r>
              <a:rPr lang="en-US" sz="2400" dirty="0"/>
              <a:t>Median Age: 32 </a:t>
            </a:r>
          </a:p>
          <a:p>
            <a:pPr marL="53579" indent="0">
              <a:buNone/>
            </a:pPr>
            <a:r>
              <a:rPr lang="en-US" sz="2400" dirty="0"/>
              <a:t>For context, median age of non-correctional GED testers is 21. </a:t>
            </a:r>
          </a:p>
          <a:p>
            <a:pPr marL="53579" indent="0">
              <a:buNone/>
            </a:pPr>
            <a:endParaRPr lang="en-US" sz="2400" dirty="0"/>
          </a:p>
          <a:p>
            <a:r>
              <a:rPr lang="en-US" sz="2400" dirty="0"/>
              <a:t>Gender: 84% male </a:t>
            </a:r>
          </a:p>
          <a:p>
            <a:pPr marL="53579" indent="0">
              <a:buNone/>
            </a:pPr>
            <a:endParaRPr lang="en-US" dirty="0"/>
          </a:p>
          <a:p>
            <a:pPr marL="53579" indent="0">
              <a:buNone/>
            </a:pPr>
            <a:endParaRPr lang="en-US" dirty="0"/>
          </a:p>
          <a:p>
            <a:pPr marL="53579" indent="0">
              <a:buNone/>
            </a:pPr>
            <a:endParaRPr lang="en-US" dirty="0"/>
          </a:p>
          <a:p>
            <a:pPr marL="53579" indent="0">
              <a:buNone/>
            </a:pPr>
            <a:endParaRPr lang="en-US" dirty="0"/>
          </a:p>
          <a:p>
            <a:pPr marL="53579" indent="0">
              <a:buNone/>
            </a:pPr>
            <a:endParaRPr lang="en-US" dirty="0"/>
          </a:p>
        </p:txBody>
      </p:sp>
      <p:sp>
        <p:nvSpPr>
          <p:cNvPr id="4" name="Slide Number Placeholder 3">
            <a:extLst>
              <a:ext uri="{FF2B5EF4-FFF2-40B4-BE49-F238E27FC236}">
                <a16:creationId xmlns:a16="http://schemas.microsoft.com/office/drawing/2014/main" id="{32430FD3-1206-8ED6-06C0-7DAB54F18FA1}"/>
              </a:ext>
            </a:extLst>
          </p:cNvPr>
          <p:cNvSpPr>
            <a:spLocks noGrp="1"/>
          </p:cNvSpPr>
          <p:nvPr>
            <p:ph type="sldNum" sz="quarter" idx="12"/>
          </p:nvPr>
        </p:nvSpPr>
        <p:spPr/>
        <p:txBody>
          <a:bodyPr/>
          <a:lstStyle/>
          <a:p>
            <a:fld id="{BAE26A2A-DE5F-EA41-900F-AB5C4F1D9848}" type="slidenum">
              <a:rPr lang="en-US" smtClean="0"/>
              <a:t>7</a:t>
            </a:fld>
            <a:endParaRPr lang="en-US"/>
          </a:p>
        </p:txBody>
      </p:sp>
    </p:spTree>
    <p:extLst>
      <p:ext uri="{BB962C8B-B14F-4D97-AF65-F5344CB8AC3E}">
        <p14:creationId xmlns:p14="http://schemas.microsoft.com/office/powerpoint/2010/main" val="42914927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7BF18B-FFC0-428C-B9D1-28DE44E39B95}"/>
              </a:ext>
            </a:extLst>
          </p:cNvPr>
          <p:cNvSpPr/>
          <p:nvPr/>
        </p:nvSpPr>
        <p:spPr>
          <a:xfrm>
            <a:off x="3654088" y="5110628"/>
            <a:ext cx="143021" cy="1635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1" name="Title 4">
            <a:extLst>
              <a:ext uri="{FF2B5EF4-FFF2-40B4-BE49-F238E27FC236}">
                <a16:creationId xmlns:a16="http://schemas.microsoft.com/office/drawing/2014/main" id="{DCAF8E29-5283-4FB8-8D52-5AC87A5E8F75}"/>
              </a:ext>
            </a:extLst>
          </p:cNvPr>
          <p:cNvSpPr>
            <a:spLocks noGrp="1"/>
          </p:cNvSpPr>
          <p:nvPr>
            <p:ph type="title"/>
          </p:nvPr>
        </p:nvSpPr>
        <p:spPr>
          <a:xfrm>
            <a:off x="658112" y="821658"/>
            <a:ext cx="10477650" cy="655643"/>
          </a:xfrm>
        </p:spPr>
        <p:txBody>
          <a:bodyPr wrap="square" anchor="t">
            <a:noAutofit/>
          </a:bodyPr>
          <a:lstStyle/>
          <a:p>
            <a:r>
              <a:rPr lang="en-US" dirty="0">
                <a:solidFill>
                  <a:srgbClr val="014B64"/>
                </a:solidFill>
              </a:rPr>
              <a:t>GED Direct™ Volume Discounts for GED </a:t>
            </a:r>
            <a:r>
              <a:rPr lang="en-US" dirty="0" err="1">
                <a:solidFill>
                  <a:srgbClr val="014B64"/>
                </a:solidFill>
              </a:rPr>
              <a:t>Readys</a:t>
            </a:r>
            <a:r>
              <a:rPr lang="en-US" dirty="0">
                <a:solidFill>
                  <a:srgbClr val="014B64"/>
                </a:solidFill>
              </a:rPr>
              <a:t>™</a:t>
            </a:r>
          </a:p>
        </p:txBody>
      </p:sp>
      <p:sp>
        <p:nvSpPr>
          <p:cNvPr id="4" name="Slide Number Placeholder 3">
            <a:extLst>
              <a:ext uri="{FF2B5EF4-FFF2-40B4-BE49-F238E27FC236}">
                <a16:creationId xmlns:a16="http://schemas.microsoft.com/office/drawing/2014/main" id="{5C0E62F9-4A6B-4B2F-AF24-22EB7E3CC674}"/>
              </a:ext>
            </a:extLst>
          </p:cNvPr>
          <p:cNvSpPr>
            <a:spLocks noGrp="1"/>
          </p:cNvSpPr>
          <p:nvPr>
            <p:ph type="sldNum" sz="quarter" idx="12"/>
          </p:nvPr>
        </p:nvSpPr>
        <p:spPr>
          <a:xfrm>
            <a:off x="3693609" y="5126536"/>
            <a:ext cx="1157288" cy="122665"/>
          </a:xfrm>
        </p:spPr>
        <p:txBody>
          <a:bodyPr wrap="square" anchor="b">
            <a:normAutofit fontScale="92500"/>
          </a:bodyPr>
          <a:lstStyle/>
          <a:p>
            <a:pPr>
              <a:spcAft>
                <a:spcPts val="338"/>
              </a:spcAft>
            </a:pPr>
            <a:fld id="{00000000-1234-1234-1234-123412341234}" type="slidenum">
              <a:rPr lang="en-US" smtClean="0"/>
              <a:pPr>
                <a:spcAft>
                  <a:spcPts val="338"/>
                </a:spcAft>
              </a:pPr>
              <a:t>70</a:t>
            </a:fld>
            <a:endParaRPr lang="en-US"/>
          </a:p>
        </p:txBody>
      </p:sp>
      <p:sp>
        <p:nvSpPr>
          <p:cNvPr id="8" name="TextBox 7">
            <a:extLst>
              <a:ext uri="{FF2B5EF4-FFF2-40B4-BE49-F238E27FC236}">
                <a16:creationId xmlns:a16="http://schemas.microsoft.com/office/drawing/2014/main" id="{E00C9DFB-C68E-689C-63F9-5AD2DFC8B0DC}"/>
              </a:ext>
            </a:extLst>
          </p:cNvPr>
          <p:cNvSpPr txBox="1"/>
          <p:nvPr/>
        </p:nvSpPr>
        <p:spPr>
          <a:xfrm>
            <a:off x="7466529" y="3032144"/>
            <a:ext cx="1936959" cy="1304203"/>
          </a:xfrm>
          <a:prstGeom prst="rect">
            <a:avLst/>
          </a:prstGeom>
          <a:noFill/>
          <a:ln w="19050">
            <a:solidFill>
              <a:srgbClr val="0080A8"/>
            </a:solidFill>
          </a:ln>
        </p:spPr>
        <p:txBody>
          <a:bodyPr wrap="square" rtlCol="0">
            <a:spAutoFit/>
          </a:bodyPr>
          <a:lstStyle/>
          <a:p>
            <a:r>
              <a:rPr lang="en-US" sz="1575" dirty="0">
                <a:latin typeface="Arial" panose="020B0604020202020204" pitchFamily="34" charset="0"/>
                <a:cs typeface="Arial" panose="020B0604020202020204" pitchFamily="34" charset="0"/>
              </a:rPr>
              <a:t>For comparison GED Marketplace™ unit price for GED Ready™ is $7.99</a:t>
            </a:r>
          </a:p>
        </p:txBody>
      </p:sp>
      <p:pic>
        <p:nvPicPr>
          <p:cNvPr id="3" name="Picture 2">
            <a:extLst>
              <a:ext uri="{FF2B5EF4-FFF2-40B4-BE49-F238E27FC236}">
                <a16:creationId xmlns:a16="http://schemas.microsoft.com/office/drawing/2014/main" id="{27199E76-9E2F-5601-77D3-CB1C85CE6A2B}"/>
              </a:ext>
            </a:extLst>
          </p:cNvPr>
          <p:cNvPicPr>
            <a:picLocks noChangeAspect="1"/>
          </p:cNvPicPr>
          <p:nvPr/>
        </p:nvPicPr>
        <p:blipFill>
          <a:blip r:embed="rId2"/>
          <a:stretch>
            <a:fillRect/>
          </a:stretch>
        </p:blipFill>
        <p:spPr>
          <a:xfrm>
            <a:off x="4136273" y="2123383"/>
            <a:ext cx="2433557" cy="3771900"/>
          </a:xfrm>
          <a:prstGeom prst="rect">
            <a:avLst/>
          </a:prstGeom>
        </p:spPr>
      </p:pic>
    </p:spTree>
    <p:extLst>
      <p:ext uri="{BB962C8B-B14F-4D97-AF65-F5344CB8AC3E}">
        <p14:creationId xmlns:p14="http://schemas.microsoft.com/office/powerpoint/2010/main" val="7693485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78A06-F591-CFF9-1B3F-CE76A7993E70}"/>
              </a:ext>
            </a:extLst>
          </p:cNvPr>
          <p:cNvSpPr>
            <a:spLocks noGrp="1"/>
          </p:cNvSpPr>
          <p:nvPr>
            <p:ph type="title"/>
          </p:nvPr>
        </p:nvSpPr>
        <p:spPr/>
        <p:txBody>
          <a:bodyPr/>
          <a:lstStyle/>
          <a:p>
            <a:r>
              <a:rPr lang="en-US" dirty="0">
                <a:solidFill>
                  <a:srgbClr val="014B64"/>
                </a:solidFill>
              </a:rPr>
              <a:t>GED Direct™ </a:t>
            </a:r>
          </a:p>
        </p:txBody>
      </p:sp>
      <p:sp>
        <p:nvSpPr>
          <p:cNvPr id="3" name="Text Placeholder 2">
            <a:extLst>
              <a:ext uri="{FF2B5EF4-FFF2-40B4-BE49-F238E27FC236}">
                <a16:creationId xmlns:a16="http://schemas.microsoft.com/office/drawing/2014/main" id="{E9941D4D-071E-79F9-FE1C-A0B2D6B206F8}"/>
              </a:ext>
            </a:extLst>
          </p:cNvPr>
          <p:cNvSpPr>
            <a:spLocks noGrp="1"/>
          </p:cNvSpPr>
          <p:nvPr>
            <p:ph type="body" idx="1"/>
          </p:nvPr>
        </p:nvSpPr>
        <p:spPr/>
        <p:txBody>
          <a:bodyPr/>
          <a:lstStyle/>
          <a:p>
            <a:r>
              <a:rPr lang="en-US" dirty="0"/>
              <a:t>Purchasing GED </a:t>
            </a:r>
            <a:r>
              <a:rPr lang="en-US" dirty="0" err="1"/>
              <a:t>Readys</a:t>
            </a:r>
            <a:r>
              <a:rPr lang="en-US" dirty="0"/>
              <a:t> via GED Direct will result in correctional facilities receiving bulk pricing and considerable savings off the retail price.</a:t>
            </a:r>
          </a:p>
          <a:p>
            <a:endParaRPr lang="en-US" dirty="0"/>
          </a:p>
          <a:p>
            <a:r>
              <a:rPr lang="en-US" dirty="0"/>
              <a:t>Purchasing GED tests via GED Direct is not advised for most correctional facilities as the price is what the public pays and not the correctional pricing, i.e. correctional facilities do not pay/receive channel compensation thus the price per subject is $10.00 lower for corrections ($26 vs $36 for states with standard pricing). </a:t>
            </a:r>
          </a:p>
        </p:txBody>
      </p:sp>
      <p:sp>
        <p:nvSpPr>
          <p:cNvPr id="4" name="Slide Number Placeholder 3">
            <a:extLst>
              <a:ext uri="{FF2B5EF4-FFF2-40B4-BE49-F238E27FC236}">
                <a16:creationId xmlns:a16="http://schemas.microsoft.com/office/drawing/2014/main" id="{3CA642E9-2654-A78D-DB8A-628D8FF22C05}"/>
              </a:ext>
            </a:extLst>
          </p:cNvPr>
          <p:cNvSpPr>
            <a:spLocks noGrp="1"/>
          </p:cNvSpPr>
          <p:nvPr>
            <p:ph type="sldNum" idx="12"/>
          </p:nvPr>
        </p:nvSpPr>
        <p:spPr/>
        <p:txBody>
          <a:bodyPr/>
          <a:lstStyle/>
          <a:p>
            <a:fld id="{00000000-1234-1234-1234-123412341234}" type="slidenum">
              <a:rPr lang="en-US" smtClean="0"/>
              <a:pPr/>
              <a:t>71</a:t>
            </a:fld>
            <a:endParaRPr lang="en-US"/>
          </a:p>
        </p:txBody>
      </p:sp>
    </p:spTree>
    <p:extLst>
      <p:ext uri="{BB962C8B-B14F-4D97-AF65-F5344CB8AC3E}">
        <p14:creationId xmlns:p14="http://schemas.microsoft.com/office/powerpoint/2010/main" val="21289856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D7B76-CE96-1DBA-8235-09F636C6774B}"/>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32A89C87-587A-9C9D-F7CF-BB8E36091A36}"/>
              </a:ext>
            </a:extLst>
          </p:cNvPr>
          <p:cNvPicPr>
            <a:picLocks noChangeAspect="1"/>
          </p:cNvPicPr>
          <p:nvPr/>
        </p:nvPicPr>
        <p:blipFill rotWithShape="1">
          <a:blip r:embed="rId3">
            <a:extLst>
              <a:ext uri="{28A0092B-C50C-407E-A947-70E740481C1C}">
                <a14:useLocalDpi xmlns:a14="http://schemas.microsoft.com/office/drawing/2010/main" val="0"/>
              </a:ext>
            </a:extLst>
          </a:blip>
          <a:srcRect t="2500" r="2500"/>
          <a:stretch/>
        </p:blipFill>
        <p:spPr>
          <a:xfrm>
            <a:off x="3524252" y="1982393"/>
            <a:ext cx="5143501" cy="2893219"/>
          </a:xfrm>
          <a:prstGeom prst="rect">
            <a:avLst/>
          </a:prstGeom>
        </p:spPr>
      </p:pic>
      <p:sp>
        <p:nvSpPr>
          <p:cNvPr id="2" name="Rectangle 11">
            <a:extLst>
              <a:ext uri="{FF2B5EF4-FFF2-40B4-BE49-F238E27FC236}">
                <a16:creationId xmlns:a16="http://schemas.microsoft.com/office/drawing/2014/main" id="{B0696EFA-2BB9-0BB1-9D12-9C37B92242AF}"/>
              </a:ext>
            </a:extLst>
          </p:cNvPr>
          <p:cNvSpPr>
            <a:spLocks noChangeArrowheads="1"/>
          </p:cNvSpPr>
          <p:nvPr/>
        </p:nvSpPr>
        <p:spPr bwMode="auto">
          <a:xfrm>
            <a:off x="6655258" y="2954018"/>
            <a:ext cx="1760791" cy="155813"/>
          </a:xfrm>
          <a:prstGeom prst="rect">
            <a:avLst/>
          </a:prstGeom>
          <a:noFill/>
          <a:ln w="9525">
            <a:noFill/>
            <a:miter lim="800000"/>
            <a:headEnd/>
            <a:tailEnd/>
          </a:ln>
        </p:spPr>
        <p:txBody>
          <a:bodyPr lIns="0" tIns="0" rIns="0" bIns="0">
            <a:prstTxWarp prst="textNoShape">
              <a:avLst/>
            </a:prstTxWarp>
          </a:bodyPr>
          <a:lstStyle/>
          <a:p>
            <a:pPr defTabSz="385039">
              <a:lnSpc>
                <a:spcPct val="95000"/>
              </a:lnSpc>
            </a:pPr>
            <a:r>
              <a:rPr lang="en-US" sz="2279">
                <a:solidFill>
                  <a:srgbClr val="002F5E"/>
                </a:solidFill>
                <a:latin typeface="Trebuchet MS" panose="020B0703020202090204" pitchFamily="34" charset="0"/>
                <a:ea typeface="Roboto" panose="02000000000000000000" pitchFamily="2" charset="0"/>
                <a:cs typeface="Arial" panose="020B0604020202020204" pitchFamily="34" charset="0"/>
              </a:rPr>
              <a:t>GED</a:t>
            </a:r>
            <a:r>
              <a:rPr lang="en-US" sz="2279" baseline="30000">
                <a:solidFill>
                  <a:srgbClr val="002F5E"/>
                </a:solidFill>
                <a:latin typeface="Trebuchet MS" panose="020B0703020202090204" pitchFamily="34" charset="0"/>
                <a:ea typeface="Roboto" panose="02000000000000000000" pitchFamily="2" charset="0"/>
                <a:cs typeface="Arial" panose="020B0604020202020204" pitchFamily="34" charset="0"/>
              </a:rPr>
              <a:t>®</a:t>
            </a:r>
            <a:r>
              <a:rPr lang="en-US" sz="2279">
                <a:solidFill>
                  <a:srgbClr val="002F5E"/>
                </a:solidFill>
                <a:latin typeface="Trebuchet MS" panose="020B0703020202090204" pitchFamily="34" charset="0"/>
                <a:ea typeface="Roboto" panose="02000000000000000000" pitchFamily="2" charset="0"/>
                <a:cs typeface="Arial" panose="020B0604020202020204" pitchFamily="34" charset="0"/>
              </a:rPr>
              <a:t> SUPPORTING PRODUCTS</a:t>
            </a:r>
          </a:p>
        </p:txBody>
      </p:sp>
      <p:sp>
        <p:nvSpPr>
          <p:cNvPr id="17" name="TextBox 16">
            <a:extLst>
              <a:ext uri="{FF2B5EF4-FFF2-40B4-BE49-F238E27FC236}">
                <a16:creationId xmlns:a16="http://schemas.microsoft.com/office/drawing/2014/main" id="{822ED162-C32B-6BD7-E4E0-6FDF4722DB96}"/>
              </a:ext>
            </a:extLst>
          </p:cNvPr>
          <p:cNvSpPr txBox="1"/>
          <p:nvPr/>
        </p:nvSpPr>
        <p:spPr>
          <a:xfrm>
            <a:off x="6824666" y="7393781"/>
            <a:ext cx="184731" cy="209288"/>
          </a:xfrm>
          <a:prstGeom prst="rect">
            <a:avLst/>
          </a:prstGeom>
          <a:noFill/>
        </p:spPr>
        <p:txBody>
          <a:bodyPr wrap="none" rtlCol="0">
            <a:spAutoFit/>
          </a:bodyPr>
          <a:lstStyle/>
          <a:p>
            <a:endParaRPr lang="en-US" sz="760">
              <a:latin typeface="Trebuchet MS" panose="020B0703020202090204" pitchFamily="34" charset="0"/>
            </a:endParaRPr>
          </a:p>
        </p:txBody>
      </p:sp>
      <p:sp>
        <p:nvSpPr>
          <p:cNvPr id="8" name="Rectangle 11">
            <a:extLst>
              <a:ext uri="{FF2B5EF4-FFF2-40B4-BE49-F238E27FC236}">
                <a16:creationId xmlns:a16="http://schemas.microsoft.com/office/drawing/2014/main" id="{E6B0163C-B279-9099-3A14-487DC580B85F}"/>
              </a:ext>
            </a:extLst>
          </p:cNvPr>
          <p:cNvSpPr>
            <a:spLocks noChangeArrowheads="1"/>
          </p:cNvSpPr>
          <p:nvPr/>
        </p:nvSpPr>
        <p:spPr bwMode="auto">
          <a:xfrm>
            <a:off x="6655258" y="3914814"/>
            <a:ext cx="1760791" cy="155813"/>
          </a:xfrm>
          <a:prstGeom prst="rect">
            <a:avLst/>
          </a:prstGeom>
          <a:noFill/>
          <a:ln w="9525">
            <a:noFill/>
            <a:miter lim="800000"/>
            <a:headEnd/>
            <a:tailEnd/>
          </a:ln>
        </p:spPr>
        <p:txBody>
          <a:bodyPr lIns="0" tIns="0" rIns="0" bIns="0">
            <a:prstTxWarp prst="textNoShape">
              <a:avLst/>
            </a:prstTxWarp>
          </a:bodyPr>
          <a:lstStyle/>
          <a:p>
            <a:pPr defTabSz="385039">
              <a:lnSpc>
                <a:spcPct val="95000"/>
              </a:lnSpc>
            </a:pPr>
            <a:r>
              <a:rPr lang="en-US" sz="844">
                <a:solidFill>
                  <a:srgbClr val="4D4D4C"/>
                </a:solidFill>
                <a:latin typeface="Trebuchet MS" panose="020B0703020202090204" pitchFamily="34" charset="0"/>
                <a:ea typeface="Roboto" panose="02000000000000000000" pitchFamily="2" charset="0"/>
                <a:cs typeface="Arial" panose="020B0604020202020204" pitchFamily="34" charset="0"/>
              </a:rPr>
              <a:t>The Aztec Learning System</a:t>
            </a:r>
          </a:p>
        </p:txBody>
      </p:sp>
      <p:pic>
        <p:nvPicPr>
          <p:cNvPr id="7" name="Picture 6">
            <a:extLst>
              <a:ext uri="{FF2B5EF4-FFF2-40B4-BE49-F238E27FC236}">
                <a16:creationId xmlns:a16="http://schemas.microsoft.com/office/drawing/2014/main" id="{4F8F7C32-EAAD-C978-07C9-F22172BD7A9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578517" y="2192431"/>
            <a:ext cx="756724" cy="501491"/>
          </a:xfrm>
          <a:prstGeom prst="rect">
            <a:avLst/>
          </a:prstGeom>
        </p:spPr>
      </p:pic>
    </p:spTree>
    <p:extLst>
      <p:ext uri="{BB962C8B-B14F-4D97-AF65-F5344CB8AC3E}">
        <p14:creationId xmlns:p14="http://schemas.microsoft.com/office/powerpoint/2010/main" val="1272828507"/>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A2B47E-F11F-E205-9187-F6B401786274}"/>
              </a:ext>
            </a:extLst>
          </p:cNvPr>
          <p:cNvSpPr>
            <a:spLocks noGrp="1"/>
          </p:cNvSpPr>
          <p:nvPr>
            <p:ph type="title"/>
          </p:nvPr>
        </p:nvSpPr>
        <p:spPr>
          <a:xfrm>
            <a:off x="543207" y="262595"/>
            <a:ext cx="9902901" cy="1371600"/>
          </a:xfrm>
        </p:spPr>
        <p:txBody>
          <a:bodyPr>
            <a:normAutofit/>
          </a:bodyPr>
          <a:lstStyle/>
          <a:p>
            <a:r>
              <a:rPr lang="en-US" dirty="0">
                <a:solidFill>
                  <a:srgbClr val="014B64"/>
                </a:solidFill>
              </a:rPr>
              <a:t>GED FLASH</a:t>
            </a:r>
            <a:r>
              <a:rPr lang="en-US" baseline="30000" dirty="0">
                <a:solidFill>
                  <a:srgbClr val="014B64"/>
                </a:solidFill>
              </a:rPr>
              <a:t>™</a:t>
            </a:r>
            <a:r>
              <a:rPr lang="en-US" dirty="0">
                <a:solidFill>
                  <a:srgbClr val="014B64"/>
                </a:solidFill>
              </a:rPr>
              <a:t> FOR ORGANIZATIONS</a:t>
            </a:r>
          </a:p>
        </p:txBody>
      </p:sp>
      <p:sp>
        <p:nvSpPr>
          <p:cNvPr id="13" name="Content Placeholder 12">
            <a:extLst>
              <a:ext uri="{FF2B5EF4-FFF2-40B4-BE49-F238E27FC236}">
                <a16:creationId xmlns:a16="http://schemas.microsoft.com/office/drawing/2014/main" id="{4DFDB283-F1A0-D621-2E8F-E6E4857BDC96}"/>
              </a:ext>
            </a:extLst>
          </p:cNvPr>
          <p:cNvSpPr>
            <a:spLocks noGrp="1"/>
          </p:cNvSpPr>
          <p:nvPr>
            <p:ph sz="quarter" idx="10"/>
          </p:nvPr>
        </p:nvSpPr>
        <p:spPr>
          <a:xfrm>
            <a:off x="679009" y="1276538"/>
            <a:ext cx="9767099" cy="247465"/>
          </a:xfrm>
        </p:spPr>
        <p:txBody>
          <a:bodyPr>
            <a:noAutofit/>
          </a:bodyPr>
          <a:lstStyle/>
          <a:p>
            <a:r>
              <a:rPr lang="en-US" sz="1425" dirty="0"/>
              <a:t>Official Practice Tool</a:t>
            </a:r>
          </a:p>
        </p:txBody>
      </p:sp>
      <p:sp>
        <p:nvSpPr>
          <p:cNvPr id="17" name="Content Placeholder 3">
            <a:extLst>
              <a:ext uri="{FF2B5EF4-FFF2-40B4-BE49-F238E27FC236}">
                <a16:creationId xmlns:a16="http://schemas.microsoft.com/office/drawing/2014/main" id="{CBA60203-7DEF-FD02-A4C9-CCDD56D42012}"/>
              </a:ext>
            </a:extLst>
          </p:cNvPr>
          <p:cNvSpPr txBox="1">
            <a:spLocks/>
          </p:cNvSpPr>
          <p:nvPr/>
        </p:nvSpPr>
        <p:spPr>
          <a:xfrm>
            <a:off x="1708868" y="2358078"/>
            <a:ext cx="2361618" cy="3445727"/>
          </a:xfrm>
          <a:prstGeom prst="rect">
            <a:avLst/>
          </a:prstGeom>
        </p:spPr>
        <p:txBody>
          <a:bodyPr>
            <a:normAutofit/>
          </a:bodyPr>
          <a:lstStyle>
            <a:lvl1pPr marL="228600" indent="-228600" algn="l" defTabSz="914400" rtl="0" eaLnBrk="1" latinLnBrk="0" hangingPunct="1">
              <a:lnSpc>
                <a:spcPct val="90000"/>
              </a:lnSpc>
              <a:spcBef>
                <a:spcPts val="1000"/>
              </a:spcBef>
              <a:buClr>
                <a:srgbClr val="ED7700"/>
              </a:buClr>
              <a:buFont typeface="Arial" panose="020B0604020202020204" pitchFamily="34" charset="0"/>
              <a:buChar char="•"/>
              <a:defRPr sz="2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ED7700"/>
              </a:buClr>
              <a:buFont typeface="Arial" panose="020B0604020202020204" pitchFamily="34" charset="0"/>
              <a:buChar char="•"/>
              <a:defRPr sz="24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ED7700"/>
              </a:buClr>
              <a:buFont typeface="Arial" panose="020B0604020202020204" pitchFamily="34" charset="0"/>
              <a:buChar char="•"/>
              <a:defRPr sz="20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None/>
              <a:defRPr/>
            </a:pPr>
            <a:r>
              <a:rPr lang="en-US" sz="1050" b="1" dirty="0"/>
              <a:t>MORE PRACTICE. </a:t>
            </a:r>
            <a:br>
              <a:rPr lang="en-US" sz="1050" b="1" dirty="0"/>
            </a:br>
            <a:r>
              <a:rPr lang="en-US" sz="1050" b="1" dirty="0"/>
              <a:t>HIGHER PASS RATES.</a:t>
            </a:r>
          </a:p>
          <a:p>
            <a:pPr marL="0" indent="0" defTabSz="685800">
              <a:lnSpc>
                <a:spcPct val="100000"/>
              </a:lnSpc>
              <a:spcBef>
                <a:spcPts val="750"/>
              </a:spcBef>
              <a:buNone/>
              <a:defRPr/>
            </a:pPr>
            <a:r>
              <a:rPr lang="en-US" sz="1050" dirty="0"/>
              <a:t>The official practice tool built in partnership with the GED</a:t>
            </a:r>
            <a:r>
              <a:rPr lang="en-US" sz="1050" baseline="30000" dirty="0"/>
              <a:t>®</a:t>
            </a:r>
            <a:r>
              <a:rPr lang="en-US" sz="1050" dirty="0"/>
              <a:t> Testing Service to help students pass the GED</a:t>
            </a:r>
            <a:r>
              <a:rPr lang="en-US" sz="1050" baseline="30000" dirty="0"/>
              <a:t>®</a:t>
            </a:r>
            <a:r>
              <a:rPr lang="en-US" sz="1050" dirty="0"/>
              <a:t> test by providing thousands of completely aligned and vetted questions with immediate feedback.</a:t>
            </a:r>
          </a:p>
        </p:txBody>
      </p:sp>
      <p:pic>
        <p:nvPicPr>
          <p:cNvPr id="3" name="Graphic 2">
            <a:extLst>
              <a:ext uri="{FF2B5EF4-FFF2-40B4-BE49-F238E27FC236}">
                <a16:creationId xmlns:a16="http://schemas.microsoft.com/office/drawing/2014/main" id="{BB8160E2-3C78-0EFA-09AC-2D72F08C827C}"/>
              </a:ext>
            </a:extLst>
          </p:cNvPr>
          <p:cNvPicPr>
            <a:picLocks noChangeAspect="1"/>
          </p:cNvPicPr>
          <p:nvPr/>
        </p:nvPicPr>
        <p:blipFill rotWithShape="1">
          <a:blip>
            <a:extLst>
              <a:ext uri="{96DAC541-7B7A-43D3-8B79-37D633B846F1}">
                <asvg:svgBlip xmlns:asvg="http://schemas.microsoft.com/office/drawing/2016/SVG/main" r:embed="rId3"/>
              </a:ext>
            </a:extLst>
          </a:blip>
          <a:srcRect l="5239" t="36606" r="5119" b="35453"/>
          <a:stretch/>
        </p:blipFill>
        <p:spPr>
          <a:xfrm>
            <a:off x="4573061" y="2439766"/>
            <a:ext cx="4461013" cy="1155614"/>
          </a:xfrm>
          <a:prstGeom prst="rect">
            <a:avLst/>
          </a:prstGeom>
        </p:spPr>
      </p:pic>
      <p:sp>
        <p:nvSpPr>
          <p:cNvPr id="4" name="TextBox 3">
            <a:extLst>
              <a:ext uri="{FF2B5EF4-FFF2-40B4-BE49-F238E27FC236}">
                <a16:creationId xmlns:a16="http://schemas.microsoft.com/office/drawing/2014/main" id="{336713B7-2694-A50D-0092-884A979F0991}"/>
              </a:ext>
            </a:extLst>
          </p:cNvPr>
          <p:cNvSpPr txBox="1"/>
          <p:nvPr/>
        </p:nvSpPr>
        <p:spPr>
          <a:xfrm>
            <a:off x="5071019" y="3555424"/>
            <a:ext cx="3465095" cy="600164"/>
          </a:xfrm>
          <a:prstGeom prst="rect">
            <a:avLst/>
          </a:prstGeom>
          <a:noFill/>
        </p:spPr>
        <p:txBody>
          <a:bodyPr wrap="square" rtlCol="0">
            <a:spAutoFit/>
          </a:bodyPr>
          <a:lstStyle/>
          <a:p>
            <a:pPr defTabSz="342900">
              <a:defRPr/>
            </a:pPr>
            <a:r>
              <a:rPr lang="en-US" sz="3300" b="1" dirty="0">
                <a:solidFill>
                  <a:srgbClr val="00467F"/>
                </a:solidFill>
                <a:latin typeface="Calibri" panose="020F0502020204030204"/>
              </a:rPr>
              <a:t>English | Spanish</a:t>
            </a:r>
          </a:p>
        </p:txBody>
      </p:sp>
      <p:sp>
        <p:nvSpPr>
          <p:cNvPr id="6" name="TextBox 5">
            <a:extLst>
              <a:ext uri="{FF2B5EF4-FFF2-40B4-BE49-F238E27FC236}">
                <a16:creationId xmlns:a16="http://schemas.microsoft.com/office/drawing/2014/main" id="{F86A39F6-18E5-2E0E-0835-DB6746B67B5F}"/>
              </a:ext>
            </a:extLst>
          </p:cNvPr>
          <p:cNvSpPr txBox="1"/>
          <p:nvPr/>
        </p:nvSpPr>
        <p:spPr>
          <a:xfrm>
            <a:off x="3221454" y="4582127"/>
            <a:ext cx="5749095" cy="600164"/>
          </a:xfrm>
          <a:prstGeom prst="rect">
            <a:avLst/>
          </a:prstGeom>
          <a:noFill/>
        </p:spPr>
        <p:txBody>
          <a:bodyPr wrap="square" rtlCol="0">
            <a:spAutoFit/>
          </a:bodyPr>
          <a:lstStyle/>
          <a:p>
            <a:pPr defTabSz="342900">
              <a:defRPr/>
            </a:pPr>
            <a:r>
              <a:rPr lang="en-US" sz="3300" i="1" dirty="0">
                <a:solidFill>
                  <a:srgbClr val="00467F"/>
                </a:solidFill>
                <a:latin typeface="Calibri" panose="020F0502020204030204"/>
              </a:rPr>
              <a:t>Spanish Language on Sale Now</a:t>
            </a:r>
          </a:p>
        </p:txBody>
      </p:sp>
    </p:spTree>
    <p:extLst>
      <p:ext uri="{BB962C8B-B14F-4D97-AF65-F5344CB8AC3E}">
        <p14:creationId xmlns:p14="http://schemas.microsoft.com/office/powerpoint/2010/main" val="42865116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erson sitting on a couch using a computer&#10;&#10;AI-generated content may be incorrect.">
            <a:extLst>
              <a:ext uri="{FF2B5EF4-FFF2-40B4-BE49-F238E27FC236}">
                <a16:creationId xmlns:a16="http://schemas.microsoft.com/office/drawing/2014/main" id="{EB5C3C4C-CE38-A8EE-843C-2F73FF8EF383}"/>
              </a:ext>
            </a:extLst>
          </p:cNvPr>
          <p:cNvPicPr>
            <a:picLocks noChangeAspect="1"/>
          </p:cNvPicPr>
          <p:nvPr/>
        </p:nvPicPr>
        <p:blipFill>
          <a:blip r:embed="rId2"/>
          <a:stretch>
            <a:fillRect/>
          </a:stretch>
        </p:blipFill>
        <p:spPr>
          <a:xfrm>
            <a:off x="1491975" y="2079842"/>
            <a:ext cx="2788562" cy="3934625"/>
          </a:xfrm>
          <a:prstGeom prst="rect">
            <a:avLst/>
          </a:prstGeom>
        </p:spPr>
      </p:pic>
      <p:pic>
        <p:nvPicPr>
          <p:cNvPr id="5" name="Picture 4" descr="A poster for a foreign language course&#10;&#10;AI-generated content may be incorrect.">
            <a:extLst>
              <a:ext uri="{FF2B5EF4-FFF2-40B4-BE49-F238E27FC236}">
                <a16:creationId xmlns:a16="http://schemas.microsoft.com/office/drawing/2014/main" id="{B6B7B05A-8EA5-0F00-3268-CDE800604ADA}"/>
              </a:ext>
            </a:extLst>
          </p:cNvPr>
          <p:cNvPicPr>
            <a:picLocks noChangeAspect="1"/>
          </p:cNvPicPr>
          <p:nvPr/>
        </p:nvPicPr>
        <p:blipFill>
          <a:blip r:embed="rId3"/>
          <a:srcRect l="18090" t="3467" r="15586" b="76000"/>
          <a:stretch>
            <a:fillRect/>
          </a:stretch>
        </p:blipFill>
        <p:spPr>
          <a:xfrm>
            <a:off x="4568549" y="1044333"/>
            <a:ext cx="4252364" cy="1974735"/>
          </a:xfrm>
          <a:prstGeom prst="rect">
            <a:avLst/>
          </a:prstGeom>
        </p:spPr>
      </p:pic>
      <p:pic>
        <p:nvPicPr>
          <p:cNvPr id="6" name="Picture 5" descr="A poster for a foreign language course&#10;&#10;AI-generated content may be incorrect.">
            <a:extLst>
              <a:ext uri="{FF2B5EF4-FFF2-40B4-BE49-F238E27FC236}">
                <a16:creationId xmlns:a16="http://schemas.microsoft.com/office/drawing/2014/main" id="{F7996492-4820-FBCD-0CDE-A945DF46C4E8}"/>
              </a:ext>
            </a:extLst>
          </p:cNvPr>
          <p:cNvPicPr>
            <a:picLocks noChangeAspect="1"/>
          </p:cNvPicPr>
          <p:nvPr/>
        </p:nvPicPr>
        <p:blipFill>
          <a:blip r:embed="rId3"/>
          <a:srcRect t="25867" b="64000"/>
          <a:stretch>
            <a:fillRect/>
          </a:stretch>
        </p:blipFill>
        <p:spPr>
          <a:xfrm>
            <a:off x="4621392" y="3124223"/>
            <a:ext cx="4350421" cy="661265"/>
          </a:xfrm>
          <a:prstGeom prst="rect">
            <a:avLst/>
          </a:prstGeom>
        </p:spPr>
      </p:pic>
      <p:sp>
        <p:nvSpPr>
          <p:cNvPr id="10" name="TextBox 9">
            <a:extLst>
              <a:ext uri="{FF2B5EF4-FFF2-40B4-BE49-F238E27FC236}">
                <a16:creationId xmlns:a16="http://schemas.microsoft.com/office/drawing/2014/main" id="{7557A11F-2944-9B5F-D5B8-0C1BB31B33C4}"/>
              </a:ext>
            </a:extLst>
          </p:cNvPr>
          <p:cNvSpPr txBox="1"/>
          <p:nvPr/>
        </p:nvSpPr>
        <p:spPr>
          <a:xfrm>
            <a:off x="4733545" y="3729899"/>
            <a:ext cx="4114847" cy="1923604"/>
          </a:xfrm>
          <a:prstGeom prst="rect">
            <a:avLst/>
          </a:prstGeom>
          <a:noFill/>
        </p:spPr>
        <p:txBody>
          <a:bodyPr wrap="square">
            <a:spAutoFit/>
          </a:bodyPr>
          <a:lstStyle/>
          <a:p>
            <a:pPr algn="ctr">
              <a:buNone/>
            </a:pPr>
            <a:br>
              <a:rPr lang="en-US" sz="1050" dirty="0">
                <a:latin typeface="Open Sans" panose="020B0606030504020204" pitchFamily="34" charset="0"/>
                <a:ea typeface="Open Sans" panose="020B0606030504020204" pitchFamily="34" charset="0"/>
                <a:cs typeface="Open Sans" panose="020B0606030504020204" pitchFamily="34" charset="0"/>
              </a:rPr>
            </a:br>
            <a:endParaRPr lang="en-US" sz="1050" dirty="0">
              <a:latin typeface="Open Sans" panose="020B0606030504020204" pitchFamily="34" charset="0"/>
              <a:ea typeface="Open Sans" panose="020B0606030504020204" pitchFamily="34" charset="0"/>
              <a:cs typeface="Open Sans" panose="020B0606030504020204" pitchFamily="34" charset="0"/>
            </a:endParaRPr>
          </a:p>
          <a:p>
            <a:pPr algn="ctr">
              <a:buNone/>
            </a:pPr>
            <a:r>
              <a:rPr lang="en-US" sz="135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sz="1350" dirty="0">
                <a:solidFill>
                  <a:srgbClr val="EB7822"/>
                </a:solidFill>
                <a:latin typeface="Open Sans" panose="020B0606030504020204" pitchFamily="34" charset="0"/>
                <a:ea typeface="Open Sans" panose="020B0606030504020204" pitchFamily="34" charset="0"/>
                <a:cs typeface="Open Sans" panose="020B0606030504020204" pitchFamily="34" charset="0"/>
              </a:rPr>
              <a:t>Data shows that students who practice on </a:t>
            </a:r>
          </a:p>
          <a:p>
            <a:pPr algn="ctr">
              <a:buNone/>
            </a:pPr>
            <a:r>
              <a:rPr lang="en-US" sz="1350" b="1" dirty="0">
                <a:solidFill>
                  <a:srgbClr val="EB7822"/>
                </a:solidFill>
                <a:latin typeface="Open Sans" panose="020B0606030504020204" pitchFamily="34" charset="0"/>
                <a:ea typeface="Open Sans" panose="020B0606030504020204" pitchFamily="34" charset="0"/>
                <a:cs typeface="Open Sans" panose="020B0606030504020204" pitchFamily="34" charset="0"/>
              </a:rPr>
              <a:t>GED Flash </a:t>
            </a:r>
            <a:r>
              <a:rPr lang="en-US" sz="1350" dirty="0">
                <a:solidFill>
                  <a:srgbClr val="EB7822"/>
                </a:solidFill>
                <a:latin typeface="Open Sans" panose="020B0606030504020204" pitchFamily="34" charset="0"/>
                <a:ea typeface="Open Sans" panose="020B0606030504020204" pitchFamily="34" charset="0"/>
                <a:cs typeface="Open Sans" panose="020B0606030504020204" pitchFamily="34" charset="0"/>
              </a:rPr>
              <a:t>score on average 4 points higher with:</a:t>
            </a:r>
          </a:p>
          <a:p>
            <a:pPr algn="ctr">
              <a:buNone/>
            </a:pPr>
            <a:endParaRPr lang="en-US" sz="1050" dirty="0">
              <a:solidFill>
                <a:srgbClr val="EB7822"/>
              </a:solidFill>
              <a:latin typeface="Open Sans" panose="020B0606030504020204" pitchFamily="34" charset="0"/>
              <a:ea typeface="Open Sans" panose="020B0606030504020204" pitchFamily="34" charset="0"/>
              <a:cs typeface="Open Sans" panose="020B0606030504020204" pitchFamily="34" charset="0"/>
            </a:endParaRPr>
          </a:p>
          <a:p>
            <a:pPr algn="ctr">
              <a:spcAft>
                <a:spcPts val="455"/>
              </a:spcAft>
            </a:pPr>
            <a:r>
              <a:rPr lang="en-US" sz="1200" b="1" dirty="0">
                <a:solidFill>
                  <a:srgbClr val="ED7700"/>
                </a:solidFill>
                <a:latin typeface="Open Sans" panose="020B0606030504020204" pitchFamily="34" charset="0"/>
                <a:ea typeface="Open Sans" panose="020B0606030504020204" pitchFamily="34" charset="0"/>
                <a:cs typeface="Open Sans" panose="020B0606030504020204" pitchFamily="34" charset="0"/>
              </a:rPr>
              <a:t>•  </a:t>
            </a:r>
            <a:r>
              <a:rPr lang="en-US" sz="1200" dirty="0">
                <a:solidFill>
                  <a:srgbClr val="211D1E"/>
                </a:solidFill>
                <a:latin typeface="Open Sans" panose="020B0606030504020204" pitchFamily="34" charset="0"/>
                <a:ea typeface="Open Sans" panose="020B0606030504020204" pitchFamily="34" charset="0"/>
                <a:cs typeface="Open Sans" panose="020B0606030504020204" pitchFamily="34" charset="0"/>
              </a:rPr>
              <a:t>6,000+ practice items</a:t>
            </a:r>
          </a:p>
          <a:p>
            <a:pPr algn="ctr">
              <a:spcAft>
                <a:spcPts val="455"/>
              </a:spcAft>
            </a:pPr>
            <a:r>
              <a:rPr lang="en-US" sz="1200" b="1" dirty="0">
                <a:solidFill>
                  <a:srgbClr val="ED7700"/>
                </a:solidFill>
                <a:latin typeface="Open Sans" panose="020B0606030504020204" pitchFamily="34" charset="0"/>
                <a:ea typeface="Open Sans" panose="020B0606030504020204" pitchFamily="34" charset="0"/>
                <a:cs typeface="Open Sans" panose="020B0606030504020204" pitchFamily="34" charset="0"/>
              </a:rPr>
              <a:t>• </a:t>
            </a:r>
            <a:r>
              <a:rPr lang="en-US" sz="1200" dirty="0">
                <a:solidFill>
                  <a:srgbClr val="211D1E"/>
                </a:solidFill>
                <a:latin typeface="Open Sans" panose="020B0606030504020204" pitchFamily="34" charset="0"/>
                <a:ea typeface="Open Sans" panose="020B0606030504020204" pitchFamily="34" charset="0"/>
                <a:cs typeface="Open Sans" panose="020B0606030504020204" pitchFamily="34" charset="0"/>
              </a:rPr>
              <a:t>Instant answer feedback</a:t>
            </a:r>
          </a:p>
          <a:p>
            <a:pPr algn="ctr">
              <a:spcAft>
                <a:spcPts val="455"/>
              </a:spcAft>
            </a:pPr>
            <a:r>
              <a:rPr lang="en-US" sz="1200" b="1" dirty="0">
                <a:solidFill>
                  <a:srgbClr val="ED7700"/>
                </a:solidFill>
                <a:latin typeface="Open Sans" panose="020B0606030504020204" pitchFamily="34" charset="0"/>
                <a:ea typeface="Open Sans" panose="020B0606030504020204" pitchFamily="34" charset="0"/>
                <a:cs typeface="Open Sans" panose="020B0606030504020204" pitchFamily="34" charset="0"/>
              </a:rPr>
              <a:t>• </a:t>
            </a:r>
            <a:r>
              <a:rPr lang="en-US" sz="1200" dirty="0">
                <a:solidFill>
                  <a:srgbClr val="211D1E"/>
                </a:solidFill>
                <a:latin typeface="Open Sans" panose="020B0606030504020204" pitchFamily="34" charset="0"/>
                <a:ea typeface="Open Sans" panose="020B0606030504020204" pitchFamily="34" charset="0"/>
                <a:cs typeface="Open Sans" panose="020B0606030504020204" pitchFamily="34" charset="0"/>
              </a:rPr>
              <a:t>Randomized question bank</a:t>
            </a:r>
          </a:p>
          <a:p>
            <a:pPr algn="ctr">
              <a:buNone/>
            </a:pPr>
            <a:r>
              <a:rPr lang="en-US" sz="1200" b="1" dirty="0">
                <a:solidFill>
                  <a:srgbClr val="ED7700"/>
                </a:solidFill>
                <a:latin typeface="Open Sans" panose="020B0606030504020204" pitchFamily="34" charset="0"/>
                <a:ea typeface="Open Sans" panose="020B0606030504020204" pitchFamily="34" charset="0"/>
                <a:cs typeface="Open Sans" panose="020B0606030504020204" pitchFamily="34" charset="0"/>
              </a:rPr>
              <a:t>• </a:t>
            </a:r>
            <a:r>
              <a:rPr lang="en-US" sz="1200" dirty="0">
                <a:solidFill>
                  <a:srgbClr val="211D1E"/>
                </a:solidFill>
                <a:latin typeface="Open Sans" panose="020B0606030504020204" pitchFamily="34" charset="0"/>
                <a:ea typeface="Open Sans" panose="020B0606030504020204" pitchFamily="34" charset="0"/>
                <a:cs typeface="Open Sans" panose="020B0606030504020204" pitchFamily="34" charset="0"/>
              </a:rPr>
              <a:t>Actionable student data</a:t>
            </a:r>
          </a:p>
        </p:txBody>
      </p:sp>
      <p:pic>
        <p:nvPicPr>
          <p:cNvPr id="16" name="Picture 15" descr="A logo of a company&#10;&#10;AI-generated content may be incorrect.">
            <a:extLst>
              <a:ext uri="{FF2B5EF4-FFF2-40B4-BE49-F238E27FC236}">
                <a16:creationId xmlns:a16="http://schemas.microsoft.com/office/drawing/2014/main" id="{1093DE3E-E77C-C916-13BF-C4600EEF6F69}"/>
              </a:ext>
            </a:extLst>
          </p:cNvPr>
          <p:cNvPicPr>
            <a:picLocks noChangeAspect="1"/>
          </p:cNvPicPr>
          <p:nvPr/>
        </p:nvPicPr>
        <p:blipFill>
          <a:blip r:embed="rId4"/>
          <a:stretch>
            <a:fillRect/>
          </a:stretch>
        </p:blipFill>
        <p:spPr>
          <a:xfrm>
            <a:off x="1832933" y="1067618"/>
            <a:ext cx="1351487" cy="886913"/>
          </a:xfrm>
          <a:prstGeom prst="rect">
            <a:avLst/>
          </a:prstGeom>
        </p:spPr>
      </p:pic>
      <p:pic>
        <p:nvPicPr>
          <p:cNvPr id="18" name="Picture 17" descr="A qr code on a white background&#10;&#10;AI-generated content may be incorrect.">
            <a:extLst>
              <a:ext uri="{FF2B5EF4-FFF2-40B4-BE49-F238E27FC236}">
                <a16:creationId xmlns:a16="http://schemas.microsoft.com/office/drawing/2014/main" id="{51367FE2-67BC-1410-BE3E-C17566073375}"/>
              </a:ext>
            </a:extLst>
          </p:cNvPr>
          <p:cNvPicPr>
            <a:picLocks noChangeAspect="1"/>
          </p:cNvPicPr>
          <p:nvPr/>
        </p:nvPicPr>
        <p:blipFill>
          <a:blip r:embed="rId5"/>
          <a:stretch>
            <a:fillRect/>
          </a:stretch>
        </p:blipFill>
        <p:spPr>
          <a:xfrm>
            <a:off x="9520453" y="4741177"/>
            <a:ext cx="860293" cy="860293"/>
          </a:xfrm>
          <a:prstGeom prst="rect">
            <a:avLst/>
          </a:prstGeom>
        </p:spPr>
      </p:pic>
      <p:sp>
        <p:nvSpPr>
          <p:cNvPr id="26" name="TextBox 25">
            <a:extLst>
              <a:ext uri="{FF2B5EF4-FFF2-40B4-BE49-F238E27FC236}">
                <a16:creationId xmlns:a16="http://schemas.microsoft.com/office/drawing/2014/main" id="{08292C1C-AEFE-B831-B24D-5229ABEC05F2}"/>
              </a:ext>
            </a:extLst>
          </p:cNvPr>
          <p:cNvSpPr txBox="1"/>
          <p:nvPr/>
        </p:nvSpPr>
        <p:spPr>
          <a:xfrm>
            <a:off x="9438155" y="5591110"/>
            <a:ext cx="1066010" cy="207749"/>
          </a:xfrm>
          <a:prstGeom prst="rect">
            <a:avLst/>
          </a:prstGeom>
          <a:noFill/>
        </p:spPr>
        <p:txBody>
          <a:bodyPr wrap="square">
            <a:spAutoFit/>
          </a:bodyPr>
          <a:lstStyle/>
          <a:p>
            <a:pPr algn="ctr">
              <a:buNone/>
            </a:pPr>
            <a:r>
              <a:rPr lang="en-US" sz="750" b="1" dirty="0" err="1">
                <a:solidFill>
                  <a:srgbClr val="ED7700"/>
                </a:solidFill>
                <a:latin typeface="Open Sans" panose="020B0606030504020204" pitchFamily="34" charset="0"/>
                <a:ea typeface="Open Sans" panose="020B0606030504020204" pitchFamily="34" charset="0"/>
                <a:cs typeface="Open Sans" panose="020B0606030504020204" pitchFamily="34" charset="0"/>
              </a:rPr>
              <a:t>qrco.de</a:t>
            </a:r>
            <a:r>
              <a:rPr lang="en-US" sz="750" b="1" dirty="0">
                <a:solidFill>
                  <a:srgbClr val="ED7700"/>
                </a:solidFill>
                <a:latin typeface="Open Sans" panose="020B0606030504020204" pitchFamily="34" charset="0"/>
                <a:ea typeface="Open Sans" panose="020B0606030504020204" pitchFamily="34" charset="0"/>
                <a:cs typeface="Open Sans" panose="020B0606030504020204" pitchFamily="34" charset="0"/>
              </a:rPr>
              <a:t>/</a:t>
            </a:r>
            <a:r>
              <a:rPr lang="en-US" sz="750" b="1" dirty="0" err="1">
                <a:solidFill>
                  <a:srgbClr val="ED7700"/>
                </a:solidFill>
                <a:latin typeface="Open Sans" panose="020B0606030504020204" pitchFamily="34" charset="0"/>
                <a:ea typeface="Open Sans" panose="020B0606030504020204" pitchFamily="34" charset="0"/>
                <a:cs typeface="Open Sans" panose="020B0606030504020204" pitchFamily="34" charset="0"/>
              </a:rPr>
              <a:t>gedflash</a:t>
            </a:r>
            <a:endParaRPr lang="en-US" sz="750" b="1" dirty="0">
              <a:solidFill>
                <a:srgbClr val="ED77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139371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9CF91-FA20-9D39-411D-5F0A0E7A8887}"/>
              </a:ext>
            </a:extLst>
          </p:cNvPr>
          <p:cNvSpPr>
            <a:spLocks noGrp="1"/>
          </p:cNvSpPr>
          <p:nvPr>
            <p:ph type="title"/>
          </p:nvPr>
        </p:nvSpPr>
        <p:spPr>
          <a:xfrm>
            <a:off x="563360" y="277846"/>
            <a:ext cx="10199620" cy="1371600"/>
          </a:xfrm>
        </p:spPr>
        <p:txBody>
          <a:bodyPr/>
          <a:lstStyle/>
          <a:p>
            <a:r>
              <a:rPr lang="en-US" dirty="0">
                <a:solidFill>
                  <a:srgbClr val="014B64"/>
                </a:solidFill>
              </a:rPr>
              <a:t>GED FLASH</a:t>
            </a:r>
            <a:r>
              <a:rPr lang="en-US" baseline="30000" dirty="0">
                <a:solidFill>
                  <a:srgbClr val="014B64"/>
                </a:solidFill>
              </a:rPr>
              <a:t>™</a:t>
            </a:r>
            <a:r>
              <a:rPr lang="en-US" dirty="0">
                <a:solidFill>
                  <a:srgbClr val="014B64"/>
                </a:solidFill>
              </a:rPr>
              <a:t> FOR ORGANIZATIONS</a:t>
            </a:r>
          </a:p>
        </p:txBody>
      </p:sp>
      <p:sp>
        <p:nvSpPr>
          <p:cNvPr id="11" name="Content Placeholder 10">
            <a:extLst>
              <a:ext uri="{FF2B5EF4-FFF2-40B4-BE49-F238E27FC236}">
                <a16:creationId xmlns:a16="http://schemas.microsoft.com/office/drawing/2014/main" id="{527FF9A5-4C8C-A068-8CB3-D0D3DDC3807D}"/>
              </a:ext>
            </a:extLst>
          </p:cNvPr>
          <p:cNvSpPr>
            <a:spLocks noGrp="1"/>
          </p:cNvSpPr>
          <p:nvPr>
            <p:ph sz="quarter" idx="12"/>
          </p:nvPr>
        </p:nvSpPr>
        <p:spPr>
          <a:xfrm>
            <a:off x="690108" y="1204046"/>
            <a:ext cx="10199620" cy="319958"/>
          </a:xfrm>
        </p:spPr>
        <p:txBody>
          <a:bodyPr>
            <a:normAutofit/>
          </a:bodyPr>
          <a:lstStyle/>
          <a:p>
            <a:r>
              <a:rPr lang="en-US" dirty="0"/>
              <a:t>STUDENT ACCESS: Practice Preparation Aligned to the Test</a:t>
            </a:r>
          </a:p>
        </p:txBody>
      </p:sp>
      <p:sp>
        <p:nvSpPr>
          <p:cNvPr id="4" name="Content Placeholder 3">
            <a:extLst>
              <a:ext uri="{FF2B5EF4-FFF2-40B4-BE49-F238E27FC236}">
                <a16:creationId xmlns:a16="http://schemas.microsoft.com/office/drawing/2014/main" id="{579E782A-6612-2F9F-4898-EE805E82ABB5}"/>
              </a:ext>
            </a:extLst>
          </p:cNvPr>
          <p:cNvSpPr>
            <a:spLocks noGrp="1"/>
          </p:cNvSpPr>
          <p:nvPr>
            <p:ph idx="1"/>
          </p:nvPr>
        </p:nvSpPr>
        <p:spPr/>
        <p:txBody>
          <a:bodyPr>
            <a:noAutofit/>
          </a:bodyPr>
          <a:lstStyle/>
          <a:p>
            <a:pPr marL="0" indent="0">
              <a:lnSpc>
                <a:spcPct val="100000"/>
              </a:lnSpc>
              <a:buNone/>
            </a:pPr>
            <a:r>
              <a:rPr lang="en-US" sz="1050" b="1" dirty="0"/>
              <a:t>ALIGNED TO GED</a:t>
            </a:r>
            <a:r>
              <a:rPr lang="en-US" sz="1050" b="1" baseline="30000" dirty="0"/>
              <a:t>®</a:t>
            </a:r>
            <a:r>
              <a:rPr lang="en-US" sz="1050" b="1" dirty="0"/>
              <a:t> BLUEPRINT</a:t>
            </a:r>
          </a:p>
          <a:p>
            <a:pPr marL="0" indent="0">
              <a:lnSpc>
                <a:spcPct val="100000"/>
              </a:lnSpc>
              <a:buNone/>
            </a:pPr>
            <a:r>
              <a:rPr lang="en-US" sz="1050" dirty="0"/>
              <a:t>Similar experience and features to the pre-test.</a:t>
            </a:r>
          </a:p>
          <a:p>
            <a:pPr marL="0" indent="0">
              <a:lnSpc>
                <a:spcPct val="100000"/>
              </a:lnSpc>
              <a:buNone/>
            </a:pPr>
            <a:r>
              <a:rPr lang="en-US" sz="1050" b="1" dirty="0"/>
              <a:t>QUESTIONS IN ALL SUBJECTS </a:t>
            </a:r>
          </a:p>
          <a:p>
            <a:pPr marL="0" indent="0">
              <a:lnSpc>
                <a:spcPct val="100000"/>
              </a:lnSpc>
              <a:buNone/>
            </a:pPr>
            <a:r>
              <a:rPr lang="en-US" sz="1050" dirty="0"/>
              <a:t>1000s of questions across all four subjects.</a:t>
            </a:r>
          </a:p>
          <a:p>
            <a:pPr marL="0" indent="0">
              <a:lnSpc>
                <a:spcPct val="100000"/>
              </a:lnSpc>
              <a:buNone/>
            </a:pPr>
            <a:r>
              <a:rPr lang="en-US" sz="1050" b="1" dirty="0"/>
              <a:t>IMMEDIATE FEEDBACK</a:t>
            </a:r>
          </a:p>
          <a:p>
            <a:pPr marL="0" indent="0">
              <a:lnSpc>
                <a:spcPct val="100000"/>
              </a:lnSpc>
              <a:buNone/>
            </a:pPr>
            <a:r>
              <a:rPr lang="en-US" sz="1050" dirty="0"/>
              <a:t>Step-by-step explanations after each question. </a:t>
            </a:r>
          </a:p>
          <a:p>
            <a:pPr marL="0" indent="0">
              <a:lnSpc>
                <a:spcPct val="100000"/>
              </a:lnSpc>
              <a:buNone/>
            </a:pPr>
            <a:r>
              <a:rPr lang="en-US" sz="1050" b="1" dirty="0"/>
              <a:t>EASY TO USE &amp; ASSIGN</a:t>
            </a:r>
          </a:p>
          <a:p>
            <a:pPr marL="0" indent="0">
              <a:lnSpc>
                <a:spcPct val="100000"/>
              </a:lnSpc>
              <a:buNone/>
            </a:pPr>
            <a:r>
              <a:rPr lang="en-US" sz="1050" dirty="0"/>
              <a:t>Provide support in each subject. </a:t>
            </a:r>
          </a:p>
        </p:txBody>
      </p:sp>
      <p:grpSp>
        <p:nvGrpSpPr>
          <p:cNvPr id="8" name="Picture 1 Group">
            <a:extLst>
              <a:ext uri="{FF2B5EF4-FFF2-40B4-BE49-F238E27FC236}">
                <a16:creationId xmlns:a16="http://schemas.microsoft.com/office/drawing/2014/main" id="{DCBFDB8A-1918-3491-92A1-F52B451DFDEE}"/>
              </a:ext>
            </a:extLst>
          </p:cNvPr>
          <p:cNvGrpSpPr/>
          <p:nvPr/>
        </p:nvGrpSpPr>
        <p:grpSpPr>
          <a:xfrm>
            <a:off x="4433386" y="2278419"/>
            <a:ext cx="5987034" cy="3356487"/>
            <a:chOff x="3879181" y="1894890"/>
            <a:chExt cx="7982712" cy="4475316"/>
          </a:xfrm>
        </p:grpSpPr>
        <p:pic>
          <p:nvPicPr>
            <p:cNvPr id="5" name="Picture 1">
              <a:extLst>
                <a:ext uri="{FF2B5EF4-FFF2-40B4-BE49-F238E27FC236}">
                  <a16:creationId xmlns:a16="http://schemas.microsoft.com/office/drawing/2014/main" id="{A7530BBE-4B7A-61B0-A1FB-436FE573D7BC}"/>
                </a:ext>
              </a:extLst>
            </p:cNvPr>
            <p:cNvPicPr>
              <a:picLocks noChangeAspect="1"/>
            </p:cNvPicPr>
            <p:nvPr/>
          </p:nvPicPr>
          <p:blipFill rotWithShape="1">
            <a:blip r:embed="rId3"/>
            <a:srcRect l="720" t="1" r="42954" b="48625"/>
            <a:stretch/>
          </p:blipFill>
          <p:spPr>
            <a:xfrm>
              <a:off x="3882326" y="1894890"/>
              <a:ext cx="7972688" cy="3211948"/>
            </a:xfrm>
            <a:prstGeom prst="rect">
              <a:avLst/>
            </a:prstGeom>
          </p:spPr>
        </p:pic>
        <p:sp>
          <p:nvSpPr>
            <p:cNvPr id="7" name="Grey Rectangle" hidden="1">
              <a:extLst>
                <a:ext uri="{FF2B5EF4-FFF2-40B4-BE49-F238E27FC236}">
                  <a16:creationId xmlns:a16="http://schemas.microsoft.com/office/drawing/2014/main" id="{6BE7AFC8-A974-D6D6-9B2E-E058711FB10B}"/>
                </a:ext>
              </a:extLst>
            </p:cNvPr>
            <p:cNvSpPr/>
            <p:nvPr/>
          </p:nvSpPr>
          <p:spPr>
            <a:xfrm>
              <a:off x="3879181" y="5011947"/>
              <a:ext cx="7982712" cy="1358259"/>
            </a:xfrm>
            <a:prstGeom prst="rect">
              <a:avLst/>
            </a:prstGeom>
            <a:solidFill>
              <a:srgbClr val="EEEE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dirty="0">
                <a:solidFill>
                  <a:srgbClr val="FFFFFF"/>
                </a:solidFill>
                <a:latin typeface="Calibri" panose="020F0502020204030204"/>
              </a:endParaRPr>
            </a:p>
          </p:txBody>
        </p:sp>
      </p:grpSp>
      <p:pic>
        <p:nvPicPr>
          <p:cNvPr id="9" name="Picture 2">
            <a:extLst>
              <a:ext uri="{FF2B5EF4-FFF2-40B4-BE49-F238E27FC236}">
                <a16:creationId xmlns:a16="http://schemas.microsoft.com/office/drawing/2014/main" id="{5EB70167-AF9C-B95F-760E-03E27CC348BB}"/>
              </a:ext>
            </a:extLst>
          </p:cNvPr>
          <p:cNvPicPr>
            <a:picLocks noChangeAspect="1"/>
          </p:cNvPicPr>
          <p:nvPr/>
        </p:nvPicPr>
        <p:blipFill rotWithShape="1">
          <a:blip r:embed="rId4"/>
          <a:srcRect l="84" t="608" r="98"/>
          <a:stretch/>
        </p:blipFill>
        <p:spPr>
          <a:xfrm>
            <a:off x="4433386" y="2278419"/>
            <a:ext cx="5987034" cy="2930135"/>
          </a:xfrm>
          <a:prstGeom prst="rect">
            <a:avLst/>
          </a:prstGeom>
        </p:spPr>
      </p:pic>
    </p:spTree>
    <p:extLst>
      <p:ext uri="{BB962C8B-B14F-4D97-AF65-F5344CB8AC3E}">
        <p14:creationId xmlns:p14="http://schemas.microsoft.com/office/powerpoint/2010/main" val="343829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BF34A2A-F68F-9CFF-7440-C79C7609C8CE}"/>
              </a:ext>
            </a:extLst>
          </p:cNvPr>
          <p:cNvSpPr>
            <a:spLocks noGrp="1"/>
          </p:cNvSpPr>
          <p:nvPr>
            <p:ph type="title"/>
          </p:nvPr>
        </p:nvSpPr>
        <p:spPr>
          <a:xfrm>
            <a:off x="554306" y="262595"/>
            <a:ext cx="10199620" cy="1371600"/>
          </a:xfrm>
        </p:spPr>
        <p:txBody>
          <a:bodyPr/>
          <a:lstStyle/>
          <a:p>
            <a:r>
              <a:rPr lang="en-US" dirty="0">
                <a:solidFill>
                  <a:srgbClr val="014B64"/>
                </a:solidFill>
              </a:rPr>
              <a:t>GED FLASH</a:t>
            </a:r>
            <a:r>
              <a:rPr lang="en-US" baseline="30000" dirty="0">
                <a:solidFill>
                  <a:srgbClr val="014B64"/>
                </a:solidFill>
              </a:rPr>
              <a:t>™</a:t>
            </a:r>
            <a:r>
              <a:rPr lang="en-US" dirty="0">
                <a:solidFill>
                  <a:srgbClr val="014B64"/>
                </a:solidFill>
              </a:rPr>
              <a:t> FOR ORGANIZATIONS</a:t>
            </a:r>
          </a:p>
        </p:txBody>
      </p:sp>
      <p:sp>
        <p:nvSpPr>
          <p:cNvPr id="7" name="Content Placeholder 6">
            <a:extLst>
              <a:ext uri="{FF2B5EF4-FFF2-40B4-BE49-F238E27FC236}">
                <a16:creationId xmlns:a16="http://schemas.microsoft.com/office/drawing/2014/main" id="{E07CA75D-DE5A-BBF0-83FE-0D4A62BA2175}"/>
              </a:ext>
            </a:extLst>
          </p:cNvPr>
          <p:cNvSpPr>
            <a:spLocks noGrp="1"/>
          </p:cNvSpPr>
          <p:nvPr>
            <p:ph sz="quarter" idx="10"/>
          </p:nvPr>
        </p:nvSpPr>
        <p:spPr>
          <a:xfrm>
            <a:off x="651849" y="1204046"/>
            <a:ext cx="9794259" cy="319958"/>
          </a:xfrm>
        </p:spPr>
        <p:txBody>
          <a:bodyPr>
            <a:normAutofit/>
          </a:bodyPr>
          <a:lstStyle/>
          <a:p>
            <a:r>
              <a:rPr lang="en-US" dirty="0"/>
              <a:t>Increased Performance, More Confidence &amp; Higher Likelihood of Passing</a:t>
            </a:r>
          </a:p>
        </p:txBody>
      </p:sp>
      <p:pic>
        <p:nvPicPr>
          <p:cNvPr id="9" name="Graphic 8">
            <a:extLst>
              <a:ext uri="{FF2B5EF4-FFF2-40B4-BE49-F238E27FC236}">
                <a16:creationId xmlns:a16="http://schemas.microsoft.com/office/drawing/2014/main" id="{5A9BC093-8D0B-B9AE-A59D-81095886A6A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65103" y="2414589"/>
            <a:ext cx="4743450" cy="2028825"/>
          </a:xfrm>
          <a:prstGeom prst="rect">
            <a:avLst/>
          </a:prstGeom>
        </p:spPr>
      </p:pic>
      <p:sp>
        <p:nvSpPr>
          <p:cNvPr id="10" name="Content Placeholder 3">
            <a:extLst>
              <a:ext uri="{FF2B5EF4-FFF2-40B4-BE49-F238E27FC236}">
                <a16:creationId xmlns:a16="http://schemas.microsoft.com/office/drawing/2014/main" id="{79D40F1B-744A-AA7E-5279-1256C37F4DC7}"/>
              </a:ext>
            </a:extLst>
          </p:cNvPr>
          <p:cNvSpPr txBox="1">
            <a:spLocks/>
          </p:cNvSpPr>
          <p:nvPr/>
        </p:nvSpPr>
        <p:spPr>
          <a:xfrm>
            <a:off x="4544516" y="4412632"/>
            <a:ext cx="4384624" cy="362472"/>
          </a:xfrm>
          <a:prstGeom prst="rect">
            <a:avLst/>
          </a:prstGeom>
        </p:spPr>
        <p:txBody>
          <a:bodyPr>
            <a:normAutofit/>
          </a:bodyPr>
          <a:lstStyle>
            <a:lvl1pPr marL="228600" indent="-228600" algn="l" defTabSz="914400" rtl="0" eaLnBrk="1" latinLnBrk="0" hangingPunct="1">
              <a:lnSpc>
                <a:spcPct val="90000"/>
              </a:lnSpc>
              <a:spcBef>
                <a:spcPts val="1000"/>
              </a:spcBef>
              <a:buClr>
                <a:srgbClr val="ED7700"/>
              </a:buClr>
              <a:buFont typeface="Arial" panose="020B0604020202020204" pitchFamily="34" charset="0"/>
              <a:buChar char="•"/>
              <a:defRPr sz="2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ED7700"/>
              </a:buClr>
              <a:buFont typeface="Arial" panose="020B0604020202020204" pitchFamily="34" charset="0"/>
              <a:buChar char="•"/>
              <a:defRPr sz="24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ED7700"/>
              </a:buClr>
              <a:buFont typeface="Arial" panose="020B0604020202020204" pitchFamily="34" charset="0"/>
              <a:buChar char="•"/>
              <a:defRPr sz="20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lnSpc>
                <a:spcPct val="100000"/>
              </a:lnSpc>
              <a:spcBef>
                <a:spcPts val="750"/>
              </a:spcBef>
              <a:buNone/>
              <a:defRPr/>
            </a:pPr>
            <a:r>
              <a:rPr lang="en-US" sz="1500" i="1" dirty="0">
                <a:solidFill>
                  <a:srgbClr val="0092FF"/>
                </a:solidFill>
              </a:rPr>
              <a:t>Results Based from GED Testing Service Research</a:t>
            </a:r>
          </a:p>
        </p:txBody>
      </p:sp>
      <p:sp>
        <p:nvSpPr>
          <p:cNvPr id="11" name="Content Placeholder 3">
            <a:extLst>
              <a:ext uri="{FF2B5EF4-FFF2-40B4-BE49-F238E27FC236}">
                <a16:creationId xmlns:a16="http://schemas.microsoft.com/office/drawing/2014/main" id="{24CF1A33-831C-2828-89DF-27C0835289C4}"/>
              </a:ext>
            </a:extLst>
          </p:cNvPr>
          <p:cNvSpPr txBox="1">
            <a:spLocks/>
          </p:cNvSpPr>
          <p:nvPr/>
        </p:nvSpPr>
        <p:spPr>
          <a:xfrm>
            <a:off x="1708868" y="2156114"/>
            <a:ext cx="2471522" cy="3647690"/>
          </a:xfrm>
          <a:prstGeom prst="rect">
            <a:avLst/>
          </a:prstGeom>
        </p:spPr>
        <p:txBody>
          <a:bodyPr>
            <a:noAutofit/>
          </a:bodyPr>
          <a:lstStyle>
            <a:lvl1pPr marL="228600" indent="-228600" algn="l" defTabSz="914400" rtl="0" eaLnBrk="1" latinLnBrk="0" hangingPunct="1">
              <a:lnSpc>
                <a:spcPct val="90000"/>
              </a:lnSpc>
              <a:spcBef>
                <a:spcPts val="1000"/>
              </a:spcBef>
              <a:buClr>
                <a:srgbClr val="ED7700"/>
              </a:buClr>
              <a:buFont typeface="Arial" panose="020B0604020202020204" pitchFamily="34" charset="0"/>
              <a:buChar char="•"/>
              <a:defRPr sz="2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ED7700"/>
              </a:buClr>
              <a:buFont typeface="Arial" panose="020B0604020202020204" pitchFamily="34" charset="0"/>
              <a:buChar char="•"/>
              <a:defRPr sz="24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ED7700"/>
              </a:buClr>
              <a:buFont typeface="Arial" panose="020B0604020202020204" pitchFamily="34" charset="0"/>
              <a:buChar char="•"/>
              <a:defRPr sz="20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None/>
              <a:defRPr/>
            </a:pPr>
            <a:r>
              <a:rPr lang="en-US" sz="7200" b="1" i="1" spc="-225" dirty="0">
                <a:solidFill>
                  <a:srgbClr val="0092FF"/>
                </a:solidFill>
              </a:rPr>
              <a:t>141</a:t>
            </a:r>
          </a:p>
          <a:p>
            <a:pPr marL="0" indent="0" defTabSz="685800">
              <a:lnSpc>
                <a:spcPct val="100000"/>
              </a:lnSpc>
              <a:spcBef>
                <a:spcPts val="750"/>
              </a:spcBef>
              <a:buNone/>
              <a:defRPr/>
            </a:pPr>
            <a:r>
              <a:rPr lang="en-US" sz="1050" b="1" dirty="0"/>
              <a:t>NATIONAL AVERAGE </a:t>
            </a:r>
            <a:br>
              <a:rPr lang="en-US" sz="1050" b="1" dirty="0"/>
            </a:br>
            <a:r>
              <a:rPr lang="en-US" sz="1050" b="1" dirty="0"/>
              <a:t>NON-PASSING GED</a:t>
            </a:r>
            <a:r>
              <a:rPr lang="en-US" sz="1050" b="1" baseline="30000" dirty="0"/>
              <a:t>®</a:t>
            </a:r>
            <a:r>
              <a:rPr lang="en-US" sz="1050" b="1" dirty="0"/>
              <a:t> SCORE </a:t>
            </a:r>
          </a:p>
          <a:p>
            <a:pPr marL="171450" indent="-171450" defTabSz="685800">
              <a:lnSpc>
                <a:spcPct val="100000"/>
              </a:lnSpc>
              <a:spcBef>
                <a:spcPts val="750"/>
              </a:spcBef>
              <a:defRPr/>
            </a:pPr>
            <a:r>
              <a:rPr lang="en-US" sz="1050" dirty="0"/>
              <a:t>Students who practiced frequently with GED Flash™ scored on average 4 points higher on their GED</a:t>
            </a:r>
            <a:r>
              <a:rPr lang="en-US" sz="1050" baseline="30000" dirty="0"/>
              <a:t>®</a:t>
            </a:r>
            <a:r>
              <a:rPr lang="en-US" sz="1050" dirty="0"/>
              <a:t> test versus those who rarely used it.</a:t>
            </a:r>
          </a:p>
          <a:p>
            <a:pPr marL="171450" indent="-171450" defTabSz="685800">
              <a:lnSpc>
                <a:spcPct val="100000"/>
              </a:lnSpc>
              <a:spcBef>
                <a:spcPts val="750"/>
              </a:spcBef>
              <a:defRPr/>
            </a:pPr>
            <a:r>
              <a:rPr lang="en-US" sz="1050" dirty="0"/>
              <a:t>4 point increase in Math would make a world of difference.</a:t>
            </a:r>
          </a:p>
        </p:txBody>
      </p:sp>
    </p:spTree>
    <p:extLst>
      <p:ext uri="{BB962C8B-B14F-4D97-AF65-F5344CB8AC3E}">
        <p14:creationId xmlns:p14="http://schemas.microsoft.com/office/powerpoint/2010/main" val="26738383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BF34A2A-F68F-9CFF-7440-C79C7609C8CE}"/>
              </a:ext>
            </a:extLst>
          </p:cNvPr>
          <p:cNvSpPr>
            <a:spLocks noGrp="1"/>
          </p:cNvSpPr>
          <p:nvPr>
            <p:ph type="title"/>
          </p:nvPr>
        </p:nvSpPr>
        <p:spPr>
          <a:xfrm>
            <a:off x="581467" y="262595"/>
            <a:ext cx="10199620" cy="1371600"/>
          </a:xfrm>
        </p:spPr>
        <p:txBody>
          <a:bodyPr/>
          <a:lstStyle/>
          <a:p>
            <a:r>
              <a:rPr lang="en-US" dirty="0">
                <a:solidFill>
                  <a:srgbClr val="014B64"/>
                </a:solidFill>
              </a:rPr>
              <a:t>GED FLASH</a:t>
            </a:r>
            <a:r>
              <a:rPr lang="en-US" baseline="30000" dirty="0">
                <a:solidFill>
                  <a:srgbClr val="014B64"/>
                </a:solidFill>
              </a:rPr>
              <a:t>™</a:t>
            </a:r>
            <a:r>
              <a:rPr lang="en-US" dirty="0">
                <a:solidFill>
                  <a:srgbClr val="014B64"/>
                </a:solidFill>
              </a:rPr>
              <a:t> FOR ORGANIZATIONS</a:t>
            </a:r>
          </a:p>
        </p:txBody>
      </p:sp>
      <p:sp>
        <p:nvSpPr>
          <p:cNvPr id="7" name="Content Placeholder 6">
            <a:extLst>
              <a:ext uri="{FF2B5EF4-FFF2-40B4-BE49-F238E27FC236}">
                <a16:creationId xmlns:a16="http://schemas.microsoft.com/office/drawing/2014/main" id="{E07CA75D-DE5A-BBF0-83FE-0D4A62BA2175}"/>
              </a:ext>
            </a:extLst>
          </p:cNvPr>
          <p:cNvSpPr>
            <a:spLocks noGrp="1"/>
          </p:cNvSpPr>
          <p:nvPr>
            <p:ph sz="quarter" idx="10"/>
          </p:nvPr>
        </p:nvSpPr>
        <p:spPr>
          <a:xfrm>
            <a:off x="699162" y="1204046"/>
            <a:ext cx="10199620" cy="319958"/>
          </a:xfrm>
        </p:spPr>
        <p:txBody>
          <a:bodyPr>
            <a:normAutofit/>
          </a:bodyPr>
          <a:lstStyle/>
          <a:p>
            <a:r>
              <a:rPr lang="en-US" dirty="0"/>
              <a:t>Increased Performance, More Confidence &amp; Higher Likelihood of Passing</a:t>
            </a:r>
          </a:p>
        </p:txBody>
      </p:sp>
      <p:pic>
        <p:nvPicPr>
          <p:cNvPr id="9" name="Graphic 8">
            <a:extLst>
              <a:ext uri="{FF2B5EF4-FFF2-40B4-BE49-F238E27FC236}">
                <a16:creationId xmlns:a16="http://schemas.microsoft.com/office/drawing/2014/main" id="{5A9BC093-8D0B-B9AE-A59D-81095886A6A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65103" y="2414589"/>
            <a:ext cx="4743450" cy="2028825"/>
          </a:xfrm>
          <a:prstGeom prst="rect">
            <a:avLst/>
          </a:prstGeom>
        </p:spPr>
      </p:pic>
      <p:sp>
        <p:nvSpPr>
          <p:cNvPr id="10" name="Content Placeholder 3">
            <a:extLst>
              <a:ext uri="{FF2B5EF4-FFF2-40B4-BE49-F238E27FC236}">
                <a16:creationId xmlns:a16="http://schemas.microsoft.com/office/drawing/2014/main" id="{79D40F1B-744A-AA7E-5279-1256C37F4DC7}"/>
              </a:ext>
            </a:extLst>
          </p:cNvPr>
          <p:cNvSpPr txBox="1">
            <a:spLocks/>
          </p:cNvSpPr>
          <p:nvPr/>
        </p:nvSpPr>
        <p:spPr>
          <a:xfrm>
            <a:off x="4544516" y="4412632"/>
            <a:ext cx="4384624" cy="362472"/>
          </a:xfrm>
          <a:prstGeom prst="rect">
            <a:avLst/>
          </a:prstGeom>
        </p:spPr>
        <p:txBody>
          <a:bodyPr>
            <a:normAutofit/>
          </a:bodyPr>
          <a:lstStyle>
            <a:lvl1pPr marL="228600" indent="-228600" algn="l" defTabSz="914400" rtl="0" eaLnBrk="1" latinLnBrk="0" hangingPunct="1">
              <a:lnSpc>
                <a:spcPct val="90000"/>
              </a:lnSpc>
              <a:spcBef>
                <a:spcPts val="1000"/>
              </a:spcBef>
              <a:buClr>
                <a:srgbClr val="ED7700"/>
              </a:buClr>
              <a:buFont typeface="Arial" panose="020B0604020202020204" pitchFamily="34" charset="0"/>
              <a:buChar char="•"/>
              <a:defRPr sz="2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ED7700"/>
              </a:buClr>
              <a:buFont typeface="Arial" panose="020B0604020202020204" pitchFamily="34" charset="0"/>
              <a:buChar char="•"/>
              <a:defRPr sz="24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ED7700"/>
              </a:buClr>
              <a:buFont typeface="Arial" panose="020B0604020202020204" pitchFamily="34" charset="0"/>
              <a:buChar char="•"/>
              <a:defRPr sz="20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lnSpc>
                <a:spcPct val="100000"/>
              </a:lnSpc>
              <a:spcBef>
                <a:spcPts val="750"/>
              </a:spcBef>
              <a:buNone/>
              <a:defRPr/>
            </a:pPr>
            <a:r>
              <a:rPr lang="en-US" sz="1500" i="1" dirty="0">
                <a:solidFill>
                  <a:srgbClr val="0092FF"/>
                </a:solidFill>
              </a:rPr>
              <a:t>Results Based from GED Testing Service Research</a:t>
            </a:r>
          </a:p>
        </p:txBody>
      </p:sp>
      <p:sp>
        <p:nvSpPr>
          <p:cNvPr id="11" name="Content Placeholder 3">
            <a:extLst>
              <a:ext uri="{FF2B5EF4-FFF2-40B4-BE49-F238E27FC236}">
                <a16:creationId xmlns:a16="http://schemas.microsoft.com/office/drawing/2014/main" id="{24CF1A33-831C-2828-89DF-27C0835289C4}"/>
              </a:ext>
            </a:extLst>
          </p:cNvPr>
          <p:cNvSpPr txBox="1">
            <a:spLocks/>
          </p:cNvSpPr>
          <p:nvPr/>
        </p:nvSpPr>
        <p:spPr>
          <a:xfrm>
            <a:off x="1708868" y="2156114"/>
            <a:ext cx="2471522" cy="3647690"/>
          </a:xfrm>
          <a:prstGeom prst="rect">
            <a:avLst/>
          </a:prstGeom>
        </p:spPr>
        <p:txBody>
          <a:bodyPr>
            <a:noAutofit/>
          </a:bodyPr>
          <a:lstStyle>
            <a:lvl1pPr marL="228600" indent="-228600" algn="l" defTabSz="914400" rtl="0" eaLnBrk="1" latinLnBrk="0" hangingPunct="1">
              <a:lnSpc>
                <a:spcPct val="90000"/>
              </a:lnSpc>
              <a:spcBef>
                <a:spcPts val="1000"/>
              </a:spcBef>
              <a:buClr>
                <a:srgbClr val="ED7700"/>
              </a:buClr>
              <a:buFont typeface="Arial" panose="020B0604020202020204" pitchFamily="34" charset="0"/>
              <a:buChar char="•"/>
              <a:defRPr sz="2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ED7700"/>
              </a:buClr>
              <a:buFont typeface="Arial" panose="020B0604020202020204" pitchFamily="34" charset="0"/>
              <a:buChar char="•"/>
              <a:defRPr sz="24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ED7700"/>
              </a:buClr>
              <a:buFont typeface="Arial" panose="020B0604020202020204" pitchFamily="34" charset="0"/>
              <a:buChar char="•"/>
              <a:defRPr sz="20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None/>
              <a:defRPr/>
            </a:pPr>
            <a:r>
              <a:rPr lang="en-US" sz="7200" b="1" i="1" spc="-225" dirty="0">
                <a:solidFill>
                  <a:srgbClr val="0092FF"/>
                </a:solidFill>
              </a:rPr>
              <a:t>79%</a:t>
            </a:r>
          </a:p>
          <a:p>
            <a:pPr marL="0" indent="0" defTabSz="685800">
              <a:lnSpc>
                <a:spcPct val="100000"/>
              </a:lnSpc>
              <a:spcBef>
                <a:spcPts val="750"/>
              </a:spcBef>
              <a:buNone/>
              <a:defRPr/>
            </a:pPr>
            <a:r>
              <a:rPr lang="en-US" sz="1050" b="1" dirty="0"/>
              <a:t>USERS FEEL MORE CONFIDENT </a:t>
            </a:r>
            <a:br>
              <a:rPr lang="en-US" sz="1050" b="1" dirty="0"/>
            </a:br>
            <a:r>
              <a:rPr lang="en-US" sz="1050" dirty="0"/>
              <a:t>about taking the GED</a:t>
            </a:r>
            <a:r>
              <a:rPr lang="en-US" sz="1050" baseline="30000" dirty="0"/>
              <a:t>®</a:t>
            </a:r>
            <a:r>
              <a:rPr lang="en-US" sz="1050" dirty="0"/>
              <a:t> test </a:t>
            </a:r>
            <a:r>
              <a:rPr lang="en-US" sz="1050" b="1" dirty="0"/>
              <a:t>after practicing on GED Flash</a:t>
            </a:r>
            <a:r>
              <a:rPr lang="en-US" sz="1050" b="1" baseline="30000" dirty="0"/>
              <a:t>™</a:t>
            </a:r>
            <a:r>
              <a:rPr lang="en-US" sz="1050" b="1" dirty="0"/>
              <a:t>.</a:t>
            </a:r>
          </a:p>
          <a:p>
            <a:pPr marL="0" indent="0" defTabSz="685800">
              <a:lnSpc>
                <a:spcPct val="100000"/>
              </a:lnSpc>
              <a:spcBef>
                <a:spcPts val="750"/>
              </a:spcBef>
              <a:buNone/>
              <a:defRPr/>
            </a:pPr>
            <a:endParaRPr lang="en-US" sz="1050" dirty="0"/>
          </a:p>
        </p:txBody>
      </p:sp>
    </p:spTree>
    <p:extLst>
      <p:ext uri="{BB962C8B-B14F-4D97-AF65-F5344CB8AC3E}">
        <p14:creationId xmlns:p14="http://schemas.microsoft.com/office/powerpoint/2010/main" val="10434383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A2B47E-F11F-E205-9187-F6B401786274}"/>
              </a:ext>
            </a:extLst>
          </p:cNvPr>
          <p:cNvSpPr>
            <a:spLocks noGrp="1"/>
          </p:cNvSpPr>
          <p:nvPr>
            <p:ph type="title"/>
          </p:nvPr>
        </p:nvSpPr>
        <p:spPr>
          <a:xfrm>
            <a:off x="563360" y="341378"/>
            <a:ext cx="10199620" cy="1371600"/>
          </a:xfrm>
        </p:spPr>
        <p:txBody>
          <a:bodyPr>
            <a:normAutofit/>
          </a:bodyPr>
          <a:lstStyle/>
          <a:p>
            <a:r>
              <a:rPr lang="en-US" dirty="0">
                <a:solidFill>
                  <a:srgbClr val="014B64"/>
                </a:solidFill>
              </a:rPr>
              <a:t>GED PLAY</a:t>
            </a:r>
            <a:r>
              <a:rPr lang="en-US" baseline="30000" dirty="0">
                <a:solidFill>
                  <a:srgbClr val="014B64"/>
                </a:solidFill>
              </a:rPr>
              <a:t>™</a:t>
            </a:r>
            <a:endParaRPr lang="en-US" dirty="0">
              <a:solidFill>
                <a:srgbClr val="014B64"/>
              </a:solidFill>
            </a:endParaRPr>
          </a:p>
        </p:txBody>
      </p:sp>
      <p:sp>
        <p:nvSpPr>
          <p:cNvPr id="13" name="Content Placeholder 12">
            <a:extLst>
              <a:ext uri="{FF2B5EF4-FFF2-40B4-BE49-F238E27FC236}">
                <a16:creationId xmlns:a16="http://schemas.microsoft.com/office/drawing/2014/main" id="{4DFDB283-F1A0-D621-2E8F-E6E4857BDC96}"/>
              </a:ext>
            </a:extLst>
          </p:cNvPr>
          <p:cNvSpPr>
            <a:spLocks noGrp="1"/>
          </p:cNvSpPr>
          <p:nvPr>
            <p:ph sz="quarter" idx="10"/>
          </p:nvPr>
        </p:nvSpPr>
        <p:spPr>
          <a:xfrm>
            <a:off x="660903" y="1295388"/>
            <a:ext cx="9785206" cy="319958"/>
          </a:xfrm>
        </p:spPr>
        <p:txBody>
          <a:bodyPr>
            <a:noAutofit/>
          </a:bodyPr>
          <a:lstStyle/>
          <a:p>
            <a:r>
              <a:rPr lang="en-US" sz="1350" dirty="0"/>
              <a:t>On Demand Video Learning</a:t>
            </a:r>
          </a:p>
        </p:txBody>
      </p:sp>
      <p:sp>
        <p:nvSpPr>
          <p:cNvPr id="17" name="Content Placeholder 3">
            <a:extLst>
              <a:ext uri="{FF2B5EF4-FFF2-40B4-BE49-F238E27FC236}">
                <a16:creationId xmlns:a16="http://schemas.microsoft.com/office/drawing/2014/main" id="{CBA60203-7DEF-FD02-A4C9-CCDD56D42012}"/>
              </a:ext>
            </a:extLst>
          </p:cNvPr>
          <p:cNvSpPr txBox="1">
            <a:spLocks/>
          </p:cNvSpPr>
          <p:nvPr/>
        </p:nvSpPr>
        <p:spPr>
          <a:xfrm>
            <a:off x="1708868" y="2358078"/>
            <a:ext cx="2361618" cy="3445727"/>
          </a:xfrm>
          <a:prstGeom prst="rect">
            <a:avLst/>
          </a:prstGeom>
        </p:spPr>
        <p:txBody>
          <a:bodyPr>
            <a:normAutofit/>
          </a:bodyPr>
          <a:lstStyle>
            <a:lvl1pPr marL="228600" indent="-228600" algn="l" defTabSz="914400" rtl="0" eaLnBrk="1" latinLnBrk="0" hangingPunct="1">
              <a:lnSpc>
                <a:spcPct val="90000"/>
              </a:lnSpc>
              <a:spcBef>
                <a:spcPts val="1000"/>
              </a:spcBef>
              <a:buClr>
                <a:srgbClr val="ED7700"/>
              </a:buClr>
              <a:buFont typeface="Arial" panose="020B0604020202020204" pitchFamily="34" charset="0"/>
              <a:buChar char="•"/>
              <a:defRPr sz="2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Clr>
                <a:srgbClr val="ED7700"/>
              </a:buClr>
              <a:buFont typeface="Arial" panose="020B0604020202020204" pitchFamily="34" charset="0"/>
              <a:buChar char="•"/>
              <a:defRPr sz="24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Clr>
                <a:srgbClr val="ED7700"/>
              </a:buClr>
              <a:buFont typeface="Arial" panose="020B0604020202020204" pitchFamily="34" charset="0"/>
              <a:buChar char="•"/>
              <a:defRPr sz="20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Clr>
                <a:srgbClr val="ED7700"/>
              </a:buClr>
              <a:buFont typeface="Arial" panose="020B0604020202020204" pitchFamily="34" charset="0"/>
              <a:buChar char="•"/>
              <a:defRPr sz="1800" kern="1200">
                <a:solidFill>
                  <a:srgbClr val="002756"/>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None/>
              <a:defRPr/>
            </a:pPr>
            <a:r>
              <a:rPr lang="en-US" sz="1050" b="1" dirty="0"/>
              <a:t>ON DEMAND VIDEO. ON DEMAND LEARNING</a:t>
            </a:r>
          </a:p>
          <a:p>
            <a:pPr marL="0" indent="0" defTabSz="685800">
              <a:lnSpc>
                <a:spcPct val="100000"/>
              </a:lnSpc>
              <a:spcBef>
                <a:spcPts val="750"/>
              </a:spcBef>
              <a:buNone/>
              <a:defRPr/>
            </a:pPr>
            <a:r>
              <a:rPr lang="en-US" sz="1050" dirty="0"/>
              <a:t>The only on demand video learning program developed by GED Testing Service, Kaplan and Aztec Software to provide targeted video learning support across key GED</a:t>
            </a:r>
            <a:r>
              <a:rPr lang="en-US" sz="1050" baseline="30000" dirty="0"/>
              <a:t>®</a:t>
            </a:r>
            <a:r>
              <a:rPr lang="en-US" sz="1050" dirty="0"/>
              <a:t> measured skills.</a:t>
            </a:r>
          </a:p>
        </p:txBody>
      </p:sp>
      <p:pic>
        <p:nvPicPr>
          <p:cNvPr id="6" name="Graphic 5">
            <a:extLst>
              <a:ext uri="{FF2B5EF4-FFF2-40B4-BE49-F238E27FC236}">
                <a16:creationId xmlns:a16="http://schemas.microsoft.com/office/drawing/2014/main" id="{B18B36BA-D97D-FF69-190D-539FB49EB91C}"/>
              </a:ext>
            </a:extLst>
          </p:cNvPr>
          <p:cNvPicPr>
            <a:picLocks noChangeAspect="1"/>
          </p:cNvPicPr>
          <p:nvPr/>
        </p:nvPicPr>
        <p:blipFill rotWithShape="1">
          <a:blip>
            <a:extLst>
              <a:ext uri="{96DAC541-7B7A-43D3-8B79-37D633B846F1}">
                <asvg:svgBlip xmlns:asvg="http://schemas.microsoft.com/office/drawing/2016/SVG/main" r:embed="rId3"/>
              </a:ext>
            </a:extLst>
          </a:blip>
          <a:srcRect l="6054" t="37194" r="6465" b="36142"/>
          <a:stretch/>
        </p:blipFill>
        <p:spPr>
          <a:xfrm>
            <a:off x="4555649" y="2363765"/>
            <a:ext cx="5249960" cy="1329906"/>
          </a:xfrm>
          <a:prstGeom prst="rect">
            <a:avLst/>
          </a:prstGeom>
        </p:spPr>
      </p:pic>
      <p:pic>
        <p:nvPicPr>
          <p:cNvPr id="7" name="Graphic 6">
            <a:extLst>
              <a:ext uri="{FF2B5EF4-FFF2-40B4-BE49-F238E27FC236}">
                <a16:creationId xmlns:a16="http://schemas.microsoft.com/office/drawing/2014/main" id="{6CCFFCCF-7807-A9C9-ED1A-13F052997CC3}"/>
              </a:ext>
            </a:extLst>
          </p:cNvPr>
          <p:cNvPicPr>
            <a:picLocks noChangeAspect="1"/>
          </p:cNvPicPr>
          <p:nvPr/>
        </p:nvPicPr>
        <p:blipFill rotWithShape="1">
          <a:blip>
            <a:extLst>
              <a:ext uri="{96DAC541-7B7A-43D3-8B79-37D633B846F1}">
                <asvg:svgBlip xmlns:asvg="http://schemas.microsoft.com/office/drawing/2016/SVG/main" r:embed="rId4"/>
              </a:ext>
            </a:extLst>
          </a:blip>
          <a:srcRect l="15901" t="27344" r="15651" b="25712"/>
          <a:stretch/>
        </p:blipFill>
        <p:spPr>
          <a:xfrm>
            <a:off x="3005251" y="3906703"/>
            <a:ext cx="1032770" cy="588686"/>
          </a:xfrm>
          <a:prstGeom prst="rect">
            <a:avLst/>
          </a:prstGeom>
        </p:spPr>
      </p:pic>
      <p:pic>
        <p:nvPicPr>
          <p:cNvPr id="8" name="Graphic 7">
            <a:extLst>
              <a:ext uri="{FF2B5EF4-FFF2-40B4-BE49-F238E27FC236}">
                <a16:creationId xmlns:a16="http://schemas.microsoft.com/office/drawing/2014/main" id="{B24A5BE1-F11F-AD02-B2CD-574644BDC95D}"/>
              </a:ext>
            </a:extLst>
          </p:cNvPr>
          <p:cNvPicPr>
            <a:picLocks noChangeAspect="1"/>
          </p:cNvPicPr>
          <p:nvPr/>
        </p:nvPicPr>
        <p:blipFill rotWithShape="1">
          <a:blip>
            <a:extLst>
              <a:ext uri="{96DAC541-7B7A-43D3-8B79-37D633B846F1}">
                <asvg:svgBlip xmlns:asvg="http://schemas.microsoft.com/office/drawing/2016/SVG/main" r:embed="rId5"/>
              </a:ext>
            </a:extLst>
          </a:blip>
          <a:srcRect l="14749" t="34258" r="13961" b="33856"/>
          <a:stretch/>
        </p:blipFill>
        <p:spPr>
          <a:xfrm>
            <a:off x="1708868" y="4073066"/>
            <a:ext cx="1075662" cy="399839"/>
          </a:xfrm>
          <a:prstGeom prst="rect">
            <a:avLst/>
          </a:prstGeom>
        </p:spPr>
      </p:pic>
      <p:pic>
        <p:nvPicPr>
          <p:cNvPr id="9" name="Graphic 8">
            <a:extLst>
              <a:ext uri="{FF2B5EF4-FFF2-40B4-BE49-F238E27FC236}">
                <a16:creationId xmlns:a16="http://schemas.microsoft.com/office/drawing/2014/main" id="{184DCC4F-0141-1AB7-CD15-5C00D4A33364}"/>
              </a:ext>
            </a:extLst>
          </p:cNvPr>
          <p:cNvPicPr>
            <a:picLocks noChangeAspect="1"/>
          </p:cNvPicPr>
          <p:nvPr/>
        </p:nvPicPr>
        <p:blipFill rotWithShape="1">
          <a:blip>
            <a:extLst>
              <a:ext uri="{96DAC541-7B7A-43D3-8B79-37D633B846F1}">
                <asvg:svgBlip xmlns:asvg="http://schemas.microsoft.com/office/drawing/2016/SVG/main" r:embed="rId6"/>
              </a:ext>
            </a:extLst>
          </a:blip>
          <a:srcRect l="6964" t="19659" r="6947" b="17793"/>
          <a:stretch/>
        </p:blipFill>
        <p:spPr>
          <a:xfrm>
            <a:off x="1988192" y="4620083"/>
            <a:ext cx="1758003" cy="458371"/>
          </a:xfrm>
          <a:prstGeom prst="rect">
            <a:avLst/>
          </a:prstGeom>
        </p:spPr>
      </p:pic>
    </p:spTree>
    <p:extLst>
      <p:ext uri="{BB962C8B-B14F-4D97-AF65-F5344CB8AC3E}">
        <p14:creationId xmlns:p14="http://schemas.microsoft.com/office/powerpoint/2010/main" val="3373468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9CF91-FA20-9D39-411D-5F0A0E7A8887}"/>
              </a:ext>
            </a:extLst>
          </p:cNvPr>
          <p:cNvSpPr>
            <a:spLocks noGrp="1"/>
          </p:cNvSpPr>
          <p:nvPr>
            <p:ph type="title"/>
          </p:nvPr>
        </p:nvSpPr>
        <p:spPr>
          <a:xfrm>
            <a:off x="626734" y="368396"/>
            <a:ext cx="10199620" cy="1371600"/>
          </a:xfrm>
        </p:spPr>
        <p:txBody>
          <a:bodyPr/>
          <a:lstStyle/>
          <a:p>
            <a:r>
              <a:rPr lang="en-US" dirty="0">
                <a:solidFill>
                  <a:srgbClr val="014B64"/>
                </a:solidFill>
              </a:rPr>
              <a:t>GED PLAY</a:t>
            </a:r>
            <a:r>
              <a:rPr lang="en-US" baseline="30000" dirty="0">
                <a:solidFill>
                  <a:srgbClr val="014B64"/>
                </a:solidFill>
              </a:rPr>
              <a:t>™</a:t>
            </a:r>
            <a:endParaRPr lang="en-US" dirty="0">
              <a:solidFill>
                <a:srgbClr val="014B64"/>
              </a:solidFill>
            </a:endParaRPr>
          </a:p>
        </p:txBody>
      </p:sp>
      <p:sp>
        <p:nvSpPr>
          <p:cNvPr id="11" name="Content Placeholder 10">
            <a:extLst>
              <a:ext uri="{FF2B5EF4-FFF2-40B4-BE49-F238E27FC236}">
                <a16:creationId xmlns:a16="http://schemas.microsoft.com/office/drawing/2014/main" id="{527FF9A5-4C8C-A068-8CB3-D0D3DDC3807D}"/>
              </a:ext>
            </a:extLst>
          </p:cNvPr>
          <p:cNvSpPr>
            <a:spLocks noGrp="1"/>
          </p:cNvSpPr>
          <p:nvPr>
            <p:ph sz="quarter" idx="12"/>
          </p:nvPr>
        </p:nvSpPr>
        <p:spPr>
          <a:xfrm>
            <a:off x="753483" y="1355016"/>
            <a:ext cx="10199620" cy="319958"/>
          </a:xfrm>
        </p:spPr>
        <p:txBody>
          <a:bodyPr>
            <a:normAutofit/>
          </a:bodyPr>
          <a:lstStyle/>
          <a:p>
            <a:r>
              <a:rPr lang="en-US" dirty="0"/>
              <a:t>On Demand Video Learning</a:t>
            </a:r>
          </a:p>
        </p:txBody>
      </p:sp>
      <p:sp>
        <p:nvSpPr>
          <p:cNvPr id="4" name="Content Placeholder 3">
            <a:extLst>
              <a:ext uri="{FF2B5EF4-FFF2-40B4-BE49-F238E27FC236}">
                <a16:creationId xmlns:a16="http://schemas.microsoft.com/office/drawing/2014/main" id="{579E782A-6612-2F9F-4898-EE805E82ABB5}"/>
              </a:ext>
            </a:extLst>
          </p:cNvPr>
          <p:cNvSpPr>
            <a:spLocks noGrp="1"/>
          </p:cNvSpPr>
          <p:nvPr>
            <p:ph idx="1"/>
          </p:nvPr>
        </p:nvSpPr>
        <p:spPr>
          <a:xfrm>
            <a:off x="844018" y="2000307"/>
            <a:ext cx="2573081" cy="3647690"/>
          </a:xfrm>
        </p:spPr>
        <p:txBody>
          <a:bodyPr>
            <a:noAutofit/>
          </a:bodyPr>
          <a:lstStyle/>
          <a:p>
            <a:pPr marL="0" indent="0">
              <a:lnSpc>
                <a:spcPct val="100000"/>
              </a:lnSpc>
              <a:buNone/>
            </a:pPr>
            <a:r>
              <a:rPr lang="en-US" sz="1050" b="1" dirty="0"/>
              <a:t>THE PERFECT </a:t>
            </a:r>
            <a:br>
              <a:rPr lang="en-US" sz="1050" b="1" dirty="0"/>
            </a:br>
            <a:r>
              <a:rPr lang="en-US" sz="1050" b="1" dirty="0"/>
              <a:t>REINFORCEMENT SUPPLEMENT</a:t>
            </a:r>
          </a:p>
          <a:p>
            <a:pPr marL="0" indent="0">
              <a:lnSpc>
                <a:spcPct val="100000"/>
              </a:lnSpc>
              <a:buNone/>
            </a:pPr>
            <a:r>
              <a:rPr lang="en-US" sz="1050" dirty="0"/>
              <a:t>GED™ Play was developed from our experience with GED Flash and the need for quick remediation.</a:t>
            </a:r>
          </a:p>
          <a:p>
            <a:pPr marL="0" indent="0">
              <a:lnSpc>
                <a:spcPct val="100000"/>
              </a:lnSpc>
              <a:buNone/>
            </a:pPr>
            <a:r>
              <a:rPr lang="en-US" sz="1050" b="1" dirty="0"/>
              <a:t>VERSATILE USE </a:t>
            </a:r>
          </a:p>
          <a:p>
            <a:pPr marL="0" indent="0">
              <a:lnSpc>
                <a:spcPct val="100000"/>
              </a:lnSpc>
              <a:buNone/>
            </a:pPr>
            <a:r>
              <a:rPr lang="en-US" sz="1050" dirty="0"/>
              <a:t>Can be used as direct instruction and distance learning supplement &amp; reinforcement tool.</a:t>
            </a:r>
          </a:p>
          <a:p>
            <a:pPr marL="0" indent="0">
              <a:lnSpc>
                <a:spcPct val="100000"/>
              </a:lnSpc>
              <a:buNone/>
            </a:pPr>
            <a:r>
              <a:rPr lang="en-US" sz="1050" b="1" dirty="0"/>
              <a:t>ALIGNMENT TO </a:t>
            </a:r>
            <a:br>
              <a:rPr lang="en-US" sz="1050" b="1" dirty="0"/>
            </a:br>
            <a:r>
              <a:rPr lang="en-US" sz="1050" b="1" dirty="0"/>
              <a:t>GED FLASH &amp; GED</a:t>
            </a:r>
            <a:r>
              <a:rPr lang="en-US" sz="1050" b="1" baseline="30000" dirty="0"/>
              <a:t>®</a:t>
            </a:r>
            <a:r>
              <a:rPr lang="en-US" sz="1050" b="1" dirty="0"/>
              <a:t> TEST</a:t>
            </a:r>
          </a:p>
          <a:p>
            <a:pPr marL="0" indent="0">
              <a:lnSpc>
                <a:spcPct val="100000"/>
              </a:lnSpc>
              <a:buNone/>
            </a:pPr>
            <a:r>
              <a:rPr lang="en-US" sz="1050" dirty="0"/>
              <a:t>Questions are aligned to and cover the key skills from the test. Also aligned to GED Flash allowing seamless remediation of specific sections.</a:t>
            </a:r>
          </a:p>
          <a:p>
            <a:pPr marL="0" indent="0">
              <a:lnSpc>
                <a:spcPct val="100000"/>
              </a:lnSpc>
              <a:buNone/>
            </a:pPr>
            <a:r>
              <a:rPr lang="en-US" sz="1050" b="1" dirty="0"/>
              <a:t>PERFORMANCE INSIGHT</a:t>
            </a:r>
          </a:p>
          <a:p>
            <a:pPr marL="0" indent="0">
              <a:lnSpc>
                <a:spcPct val="100000"/>
              </a:lnSpc>
              <a:buNone/>
            </a:pPr>
            <a:r>
              <a:rPr lang="en-US" sz="1050" dirty="0"/>
              <a:t>Gain insight on students’ performance and reportable information.</a:t>
            </a:r>
          </a:p>
          <a:p>
            <a:pPr marL="0" indent="0">
              <a:lnSpc>
                <a:spcPct val="100000"/>
              </a:lnSpc>
              <a:buNone/>
            </a:pPr>
            <a:endParaRPr lang="en-US" sz="1050" dirty="0"/>
          </a:p>
          <a:p>
            <a:pPr marL="0" indent="0">
              <a:lnSpc>
                <a:spcPct val="100000"/>
              </a:lnSpc>
              <a:buNone/>
            </a:pPr>
            <a:endParaRPr lang="en-US" sz="1050" dirty="0"/>
          </a:p>
          <a:p>
            <a:pPr marL="0" indent="0">
              <a:lnSpc>
                <a:spcPct val="100000"/>
              </a:lnSpc>
              <a:buNone/>
            </a:pPr>
            <a:endParaRPr lang="en-US" sz="1050" dirty="0"/>
          </a:p>
        </p:txBody>
      </p:sp>
      <p:pic>
        <p:nvPicPr>
          <p:cNvPr id="6" name="Picture 5" descr="A person in a black shirt&#10;&#10;Description automatically generated">
            <a:extLst>
              <a:ext uri="{FF2B5EF4-FFF2-40B4-BE49-F238E27FC236}">
                <a16:creationId xmlns:a16="http://schemas.microsoft.com/office/drawing/2014/main" id="{BDA3CCDF-CE60-224B-F401-38A67A0BA84E}"/>
              </a:ext>
            </a:extLst>
          </p:cNvPr>
          <p:cNvPicPr>
            <a:picLocks noChangeAspect="1"/>
          </p:cNvPicPr>
          <p:nvPr/>
        </p:nvPicPr>
        <p:blipFill>
          <a:blip r:embed="rId3"/>
          <a:stretch>
            <a:fillRect/>
          </a:stretch>
        </p:blipFill>
        <p:spPr>
          <a:xfrm>
            <a:off x="4424599" y="2273546"/>
            <a:ext cx="5998503" cy="3373062"/>
          </a:xfrm>
          <a:prstGeom prst="rect">
            <a:avLst/>
          </a:prstGeom>
        </p:spPr>
      </p:pic>
    </p:spTree>
    <p:extLst>
      <p:ext uri="{BB962C8B-B14F-4D97-AF65-F5344CB8AC3E}">
        <p14:creationId xmlns:p14="http://schemas.microsoft.com/office/powerpoint/2010/main" val="2025219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F4FA7-3100-47E2-4722-227E0A99CCF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D03C917-2A8F-B863-4B35-AFA57FCC6914}"/>
              </a:ext>
            </a:extLst>
          </p:cNvPr>
          <p:cNvSpPr>
            <a:spLocks noGrp="1"/>
          </p:cNvSpPr>
          <p:nvPr>
            <p:ph type="title"/>
          </p:nvPr>
        </p:nvSpPr>
        <p:spPr/>
        <p:txBody>
          <a:bodyPr/>
          <a:lstStyle/>
          <a:p>
            <a:r>
              <a:rPr lang="en-US" dirty="0"/>
              <a:t>An Overview of the GED® Test</a:t>
            </a:r>
            <a:r>
              <a:rPr lang="en-GB" dirty="0"/>
              <a:t> </a:t>
            </a:r>
            <a:r>
              <a:rPr lang="en-US" b="0" dirty="0"/>
              <a:t>​</a:t>
            </a:r>
            <a:endParaRPr lang="en-US" dirty="0"/>
          </a:p>
        </p:txBody>
      </p:sp>
      <p:sp>
        <p:nvSpPr>
          <p:cNvPr id="4" name="Slide Number Placeholder 3">
            <a:extLst>
              <a:ext uri="{FF2B5EF4-FFF2-40B4-BE49-F238E27FC236}">
                <a16:creationId xmlns:a16="http://schemas.microsoft.com/office/drawing/2014/main" id="{D9CF13E8-F46D-1A78-5B30-31568595055B}"/>
              </a:ext>
            </a:extLst>
          </p:cNvPr>
          <p:cNvSpPr>
            <a:spLocks noGrp="1"/>
          </p:cNvSpPr>
          <p:nvPr>
            <p:ph type="sldNum" sz="quarter" idx="10"/>
          </p:nvPr>
        </p:nvSpPr>
        <p:spPr/>
        <p:txBody>
          <a:bodyPr/>
          <a:lstStyle/>
          <a:p>
            <a:fld id="{BAE26A2A-DE5F-EA41-900F-AB5C4F1D9848}" type="slidenum">
              <a:rPr lang="en-US" smtClean="0"/>
              <a:t>8</a:t>
            </a:fld>
            <a:endParaRPr lang="en-US"/>
          </a:p>
        </p:txBody>
      </p:sp>
    </p:spTree>
    <p:extLst>
      <p:ext uri="{BB962C8B-B14F-4D97-AF65-F5344CB8AC3E}">
        <p14:creationId xmlns:p14="http://schemas.microsoft.com/office/powerpoint/2010/main" val="1804528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E3AC5A-10F1-406A-A334-E29460C9E226}"/>
              </a:ext>
            </a:extLst>
          </p:cNvPr>
          <p:cNvSpPr>
            <a:spLocks noGrp="1"/>
          </p:cNvSpPr>
          <p:nvPr>
            <p:ph type="sldNum" sz="quarter" idx="10"/>
          </p:nvPr>
        </p:nvSpPr>
        <p:spPr/>
        <p:txBody>
          <a:bodyPr/>
          <a:lstStyle/>
          <a:p>
            <a:fld id="{86CB4B4D-7CA3-9044-876B-883B54F8677D}" type="slidenum">
              <a:rPr lang="en-US" smtClean="0"/>
              <a:pPr/>
              <a:t>80</a:t>
            </a:fld>
            <a:endParaRPr lang="en-US"/>
          </a:p>
        </p:txBody>
      </p:sp>
      <p:grpSp>
        <p:nvGrpSpPr>
          <p:cNvPr id="24" name="Group 23">
            <a:extLst>
              <a:ext uri="{FF2B5EF4-FFF2-40B4-BE49-F238E27FC236}">
                <a16:creationId xmlns:a16="http://schemas.microsoft.com/office/drawing/2014/main" id="{4ED26268-4BAB-4E39-8DF3-D80B97A47E53}"/>
              </a:ext>
            </a:extLst>
          </p:cNvPr>
          <p:cNvGrpSpPr/>
          <p:nvPr/>
        </p:nvGrpSpPr>
        <p:grpSpPr>
          <a:xfrm>
            <a:off x="3881567" y="2996108"/>
            <a:ext cx="4394597" cy="1519308"/>
            <a:chOff x="1135350" y="3429000"/>
            <a:chExt cx="7812616" cy="2700992"/>
          </a:xfrm>
        </p:grpSpPr>
        <p:grpSp>
          <p:nvGrpSpPr>
            <p:cNvPr id="13" name="Group 12">
              <a:extLst>
                <a:ext uri="{FF2B5EF4-FFF2-40B4-BE49-F238E27FC236}">
                  <a16:creationId xmlns:a16="http://schemas.microsoft.com/office/drawing/2014/main" id="{CA8554FC-2B51-49D6-99C2-DE52BC60F417}"/>
                </a:ext>
              </a:extLst>
            </p:cNvPr>
            <p:cNvGrpSpPr>
              <a:grpSpLocks noChangeAspect="1"/>
            </p:cNvGrpSpPr>
            <p:nvPr/>
          </p:nvGrpSpPr>
          <p:grpSpPr>
            <a:xfrm>
              <a:off x="2923604" y="3429000"/>
              <a:ext cx="6024362" cy="2700992"/>
              <a:chOff x="2881749" y="1500339"/>
              <a:chExt cx="10616378" cy="4759799"/>
            </a:xfrm>
          </p:grpSpPr>
          <p:grpSp>
            <p:nvGrpSpPr>
              <p:cNvPr id="5" name="Group 4">
                <a:extLst>
                  <a:ext uri="{FF2B5EF4-FFF2-40B4-BE49-F238E27FC236}">
                    <a16:creationId xmlns:a16="http://schemas.microsoft.com/office/drawing/2014/main" id="{E5497D65-E06B-42EA-B902-B06862932EB1}"/>
                  </a:ext>
                </a:extLst>
              </p:cNvPr>
              <p:cNvGrpSpPr>
                <a:grpSpLocks noChangeAspect="1"/>
              </p:cNvGrpSpPr>
              <p:nvPr/>
            </p:nvGrpSpPr>
            <p:grpSpPr>
              <a:xfrm>
                <a:off x="2881749" y="1500339"/>
                <a:ext cx="10616378" cy="4759799"/>
                <a:chOff x="1480225" y="1312330"/>
                <a:chExt cx="10616377" cy="4759799"/>
              </a:xfrm>
            </p:grpSpPr>
            <p:pic>
              <p:nvPicPr>
                <p:cNvPr id="6" name="Picture 5" descr="New Macbook Silver.png">
                  <a:extLst>
                    <a:ext uri="{FF2B5EF4-FFF2-40B4-BE49-F238E27FC236}">
                      <a16:creationId xmlns:a16="http://schemas.microsoft.com/office/drawing/2014/main" id="{A60833AE-43BD-441A-B49E-6C208956502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80225" y="1312330"/>
                  <a:ext cx="10616377" cy="4759799"/>
                </a:xfrm>
                <a:prstGeom prst="rect">
                  <a:avLst/>
                </a:prstGeom>
              </p:spPr>
            </p:pic>
            <p:sp>
              <p:nvSpPr>
                <p:cNvPr id="7" name="Rectangle 6">
                  <a:extLst>
                    <a:ext uri="{FF2B5EF4-FFF2-40B4-BE49-F238E27FC236}">
                      <a16:creationId xmlns:a16="http://schemas.microsoft.com/office/drawing/2014/main" id="{87094003-C308-4FA4-90CD-77B1AC47AC8B}"/>
                    </a:ext>
                  </a:extLst>
                </p:cNvPr>
                <p:cNvSpPr/>
                <p:nvPr/>
              </p:nvSpPr>
              <p:spPr>
                <a:xfrm>
                  <a:off x="6332894" y="5747062"/>
                  <a:ext cx="911038" cy="150408"/>
                </a:xfrm>
                <a:prstGeom prst="rect">
                  <a:avLst/>
                </a:prstGeom>
                <a:solidFill>
                  <a:srgbClr val="1C1E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506">
                    <a:solidFill>
                      <a:prstClr val="white"/>
                    </a:solidFill>
                    <a:latin typeface="Trebuchet MS" panose="020B0703020202090204" pitchFamily="34" charset="0"/>
                  </a:endParaRPr>
                </a:p>
              </p:txBody>
            </p:sp>
          </p:grpSp>
          <p:pic>
            <p:nvPicPr>
              <p:cNvPr id="8" name="Picture 7">
                <a:extLst>
                  <a:ext uri="{FF2B5EF4-FFF2-40B4-BE49-F238E27FC236}">
                    <a16:creationId xmlns:a16="http://schemas.microsoft.com/office/drawing/2014/main" id="{A34EF23A-A647-457D-BB94-1C76FCC74F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28298" y="1811318"/>
                <a:ext cx="8180124" cy="4123753"/>
              </a:xfrm>
              <a:prstGeom prst="rect">
                <a:avLst/>
              </a:prstGeom>
            </p:spPr>
          </p:pic>
        </p:grpSp>
        <p:grpSp>
          <p:nvGrpSpPr>
            <p:cNvPr id="14" name="Group 13">
              <a:extLst>
                <a:ext uri="{FF2B5EF4-FFF2-40B4-BE49-F238E27FC236}">
                  <a16:creationId xmlns:a16="http://schemas.microsoft.com/office/drawing/2014/main" id="{9A22D5C8-DA51-4B4F-8D7C-0826D256BBF9}"/>
                </a:ext>
              </a:extLst>
            </p:cNvPr>
            <p:cNvGrpSpPr>
              <a:grpSpLocks noChangeAspect="1"/>
            </p:cNvGrpSpPr>
            <p:nvPr/>
          </p:nvGrpSpPr>
          <p:grpSpPr>
            <a:xfrm>
              <a:off x="1135350" y="3902869"/>
              <a:ext cx="2838734" cy="2000101"/>
              <a:chOff x="5023019" y="2264033"/>
              <a:chExt cx="3893992" cy="2743610"/>
            </a:xfrm>
          </p:grpSpPr>
          <p:pic>
            <p:nvPicPr>
              <p:cNvPr id="15" name="Picture 14">
                <a:extLst>
                  <a:ext uri="{FF2B5EF4-FFF2-40B4-BE49-F238E27FC236}">
                    <a16:creationId xmlns:a16="http://schemas.microsoft.com/office/drawing/2014/main" id="{39253933-90B7-4194-847C-9E0F4852E206}"/>
                  </a:ext>
                </a:extLst>
              </p:cNvPr>
              <p:cNvPicPr>
                <a:picLocks noChangeAspect="1"/>
              </p:cNvPicPr>
              <p:nvPr/>
            </p:nvPicPr>
            <p:blipFill>
              <a:blip r:embed="rId5"/>
              <a:stretch>
                <a:fillRect/>
              </a:stretch>
            </p:blipFill>
            <p:spPr>
              <a:xfrm>
                <a:off x="5023019" y="2264033"/>
                <a:ext cx="3893992" cy="2743610"/>
              </a:xfrm>
              <a:prstGeom prst="rect">
                <a:avLst/>
              </a:prstGeom>
            </p:spPr>
          </p:pic>
          <p:pic>
            <p:nvPicPr>
              <p:cNvPr id="16" name="Picture 15">
                <a:extLst>
                  <a:ext uri="{FF2B5EF4-FFF2-40B4-BE49-F238E27FC236}">
                    <a16:creationId xmlns:a16="http://schemas.microsoft.com/office/drawing/2014/main" id="{1DECBC67-0B25-4FEC-8DB5-68DBDE226398}"/>
                  </a:ext>
                </a:extLst>
              </p:cNvPr>
              <p:cNvPicPr>
                <a:picLocks noChangeAspect="1"/>
              </p:cNvPicPr>
              <p:nvPr/>
            </p:nvPicPr>
            <p:blipFill rotWithShape="1">
              <a:blip r:embed="rId6">
                <a:extLst>
                  <a:ext uri="{28A0092B-C50C-407E-A947-70E740481C1C}">
                    <a14:useLocalDpi xmlns:a14="http://schemas.microsoft.com/office/drawing/2010/main" val="0"/>
                  </a:ext>
                </a:extLst>
              </a:blip>
              <a:srcRect l="14753" r="14753"/>
              <a:stretch/>
            </p:blipFill>
            <p:spPr>
              <a:xfrm>
                <a:off x="5391150" y="2441586"/>
                <a:ext cx="3343652" cy="2388503"/>
              </a:xfrm>
              <a:prstGeom prst="rect">
                <a:avLst/>
              </a:prstGeom>
            </p:spPr>
          </p:pic>
        </p:grpSp>
      </p:grpSp>
      <p:sp>
        <p:nvSpPr>
          <p:cNvPr id="20" name="Text Placeholder 4">
            <a:extLst>
              <a:ext uri="{FF2B5EF4-FFF2-40B4-BE49-F238E27FC236}">
                <a16:creationId xmlns:a16="http://schemas.microsoft.com/office/drawing/2014/main" id="{710AF529-7682-4E88-AB60-94FEA9856285}"/>
              </a:ext>
            </a:extLst>
          </p:cNvPr>
          <p:cNvSpPr txBox="1">
            <a:spLocks/>
          </p:cNvSpPr>
          <p:nvPr/>
        </p:nvSpPr>
        <p:spPr>
          <a:xfrm>
            <a:off x="2917050" y="1504929"/>
            <a:ext cx="6433620" cy="745307"/>
          </a:xfrm>
          <a:prstGeom prst="rect">
            <a:avLst/>
          </a:prstGeom>
        </p:spPr>
        <p:txBody>
          <a:bodyPr vert="horz" lIns="51435" tIns="25718" rIns="51435" bIns="25718" rtlCol="0" anchor="ctr">
            <a:noAutofit/>
          </a:bodyPr>
          <a:lstStyle>
            <a:lvl1pPr marL="0" indent="0" algn="l" defTabSz="914400" rtl="0" eaLnBrk="1" latinLnBrk="0" hangingPunct="1">
              <a:lnSpc>
                <a:spcPct val="90000"/>
              </a:lnSpc>
              <a:spcBef>
                <a:spcPts val="0"/>
              </a:spcBef>
              <a:buFont typeface="Arial" panose="020B0604020202020204" pitchFamily="34" charset="0"/>
              <a:buNone/>
              <a:defRPr sz="2800" b="0" i="0" kern="1200">
                <a:solidFill>
                  <a:srgbClr val="EC7B03"/>
                </a:solidFill>
                <a:latin typeface="Trebuchet MS" panose="020B0703020202090204" pitchFamily="34" charset="0"/>
                <a:ea typeface="Verdana" panose="020B0604030504040204"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F15F22"/>
                </a:solidFill>
                <a:latin typeface="Trebuchet MS" panose="020B070302020209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F15F22"/>
                </a:solidFill>
                <a:latin typeface="Trebuchet MS" panose="020B070302020209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F15F22"/>
                </a:solidFill>
                <a:latin typeface="Trebuchet MS" panose="020B070302020209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F15F22"/>
                </a:solidFill>
                <a:latin typeface="Trebuchet MS" panose="020B070302020209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575" dirty="0">
                <a:solidFill>
                  <a:schemeClr val="accent2"/>
                </a:solidFill>
              </a:rPr>
              <a:t>AZTEC SPANISH GED</a:t>
            </a:r>
            <a:r>
              <a:rPr lang="en-US" sz="1575" baseline="30000" dirty="0">
                <a:solidFill>
                  <a:schemeClr val="accent2"/>
                </a:solidFill>
              </a:rPr>
              <a:t>®</a:t>
            </a:r>
            <a:r>
              <a:rPr lang="en-US" sz="1575" dirty="0">
                <a:solidFill>
                  <a:schemeClr val="accent2"/>
                </a:solidFill>
              </a:rPr>
              <a:t> PREP</a:t>
            </a:r>
            <a:br>
              <a:rPr lang="en-US" sz="1575" dirty="0"/>
            </a:br>
            <a:r>
              <a:rPr lang="en-US" sz="900" dirty="0">
                <a:solidFill>
                  <a:srgbClr val="002F5E"/>
                </a:solidFill>
              </a:rPr>
              <a:t>Official Partnership with the GED Testing Service </a:t>
            </a:r>
          </a:p>
        </p:txBody>
      </p:sp>
      <p:pic>
        <p:nvPicPr>
          <p:cNvPr id="21" name="Picture Placeholder 15" descr="A black sign with white text&#10;&#10;Description automatically generated">
            <a:extLst>
              <a:ext uri="{FF2B5EF4-FFF2-40B4-BE49-F238E27FC236}">
                <a16:creationId xmlns:a16="http://schemas.microsoft.com/office/drawing/2014/main" id="{D82C2A68-E699-432F-BFA3-1F6E556611DF}"/>
              </a:ext>
            </a:extLst>
          </p:cNvPr>
          <p:cNvPicPr>
            <a:picLocks noChangeAspect="1"/>
          </p:cNvPicPr>
          <p:nvPr/>
        </p:nvPicPr>
        <p:blipFill rotWithShape="1">
          <a:blip r:embed="rId7">
            <a:extLst>
              <a:ext uri="{28A0092B-C50C-407E-A947-70E740481C1C}">
                <a14:useLocalDpi xmlns:a14="http://schemas.microsoft.com/office/drawing/2010/main" val="0"/>
              </a:ext>
            </a:extLst>
          </a:blip>
          <a:srcRect l="9088" t="7669" r="8854" b="10063"/>
          <a:stretch/>
        </p:blipFill>
        <p:spPr>
          <a:xfrm>
            <a:off x="8588725" y="1546727"/>
            <a:ext cx="846859" cy="849026"/>
          </a:xfrm>
          <a:prstGeom prst="rect">
            <a:avLst/>
          </a:prstGeom>
        </p:spPr>
      </p:pic>
      <p:pic>
        <p:nvPicPr>
          <p:cNvPr id="23" name="Picture 22">
            <a:extLst>
              <a:ext uri="{FF2B5EF4-FFF2-40B4-BE49-F238E27FC236}">
                <a16:creationId xmlns:a16="http://schemas.microsoft.com/office/drawing/2014/main" id="{38FEEA98-B885-4B2D-85D5-850D6BB0D0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328169" y="2009271"/>
            <a:ext cx="1750697" cy="1160211"/>
          </a:xfrm>
          <a:prstGeom prst="rect">
            <a:avLst/>
          </a:prstGeom>
        </p:spPr>
      </p:pic>
      <p:pic>
        <p:nvPicPr>
          <p:cNvPr id="25" name="Picture Placeholder 14" descr="A close up of a sign&#10;&#10;Description automatically generated">
            <a:extLst>
              <a:ext uri="{FF2B5EF4-FFF2-40B4-BE49-F238E27FC236}">
                <a16:creationId xmlns:a16="http://schemas.microsoft.com/office/drawing/2014/main" id="{C667BE11-0334-4B86-9E83-A66AC1E2B2B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42453" y="2139207"/>
            <a:ext cx="1468166" cy="900339"/>
          </a:xfrm>
          <a:prstGeom prst="rect">
            <a:avLst/>
          </a:prstGeom>
        </p:spPr>
      </p:pic>
      <p:sp>
        <p:nvSpPr>
          <p:cNvPr id="27" name="Plus Sign 26">
            <a:extLst>
              <a:ext uri="{FF2B5EF4-FFF2-40B4-BE49-F238E27FC236}">
                <a16:creationId xmlns:a16="http://schemas.microsoft.com/office/drawing/2014/main" id="{3EE18881-86B2-40D6-A8F4-0EC2A2DF0BBB}"/>
              </a:ext>
            </a:extLst>
          </p:cNvPr>
          <p:cNvSpPr/>
          <p:nvPr/>
        </p:nvSpPr>
        <p:spPr>
          <a:xfrm>
            <a:off x="5937552" y="2382554"/>
            <a:ext cx="419988" cy="413642"/>
          </a:xfrm>
          <a:prstGeom prst="mathPlus">
            <a:avLst>
              <a:gd name="adj1" fmla="val 104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8" name="Snip Single Corner Rectangle 24">
            <a:extLst>
              <a:ext uri="{FF2B5EF4-FFF2-40B4-BE49-F238E27FC236}">
                <a16:creationId xmlns:a16="http://schemas.microsoft.com/office/drawing/2014/main" id="{E7F98423-E41A-41F2-A28D-2C6D0BACD14B}"/>
              </a:ext>
            </a:extLst>
          </p:cNvPr>
          <p:cNvSpPr/>
          <p:nvPr/>
        </p:nvSpPr>
        <p:spPr>
          <a:xfrm>
            <a:off x="2667000" y="4676522"/>
            <a:ext cx="6858000" cy="681293"/>
          </a:xfrm>
          <a:prstGeom prst="snip1Rect">
            <a:avLst/>
          </a:prstGeom>
          <a:solidFill>
            <a:srgbClr val="002F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latin typeface="Trebuchet MS" panose="020B0703020202090204" pitchFamily="34" charset="0"/>
            </a:endParaRPr>
          </a:p>
        </p:txBody>
      </p:sp>
      <p:sp>
        <p:nvSpPr>
          <p:cNvPr id="26" name="TextBox 25">
            <a:extLst>
              <a:ext uri="{FF2B5EF4-FFF2-40B4-BE49-F238E27FC236}">
                <a16:creationId xmlns:a16="http://schemas.microsoft.com/office/drawing/2014/main" id="{1746A1CB-32F3-4D35-AF14-F286053AC14F}"/>
              </a:ext>
            </a:extLst>
          </p:cNvPr>
          <p:cNvSpPr txBox="1"/>
          <p:nvPr/>
        </p:nvSpPr>
        <p:spPr>
          <a:xfrm>
            <a:off x="2946097" y="4748470"/>
            <a:ext cx="6375527" cy="577081"/>
          </a:xfrm>
          <a:prstGeom prst="rect">
            <a:avLst/>
          </a:prstGeom>
          <a:noFill/>
        </p:spPr>
        <p:txBody>
          <a:bodyPr wrap="square">
            <a:spAutoFit/>
          </a:bodyPr>
          <a:lstStyle/>
          <a:p>
            <a:pPr algn="ctr"/>
            <a:r>
              <a:rPr lang="en-US" sz="1575" dirty="0">
                <a:solidFill>
                  <a:schemeClr val="bg1"/>
                </a:solidFill>
              </a:rPr>
              <a:t>Aztec is the GED Testing Service’s </a:t>
            </a:r>
            <a:r>
              <a:rPr lang="en-US" sz="1575" b="1" u="sng" dirty="0">
                <a:solidFill>
                  <a:schemeClr val="bg1"/>
                </a:solidFill>
              </a:rPr>
              <a:t>Only</a:t>
            </a:r>
            <a:r>
              <a:rPr lang="en-US" sz="1575" dirty="0">
                <a:solidFill>
                  <a:schemeClr val="bg1"/>
                </a:solidFill>
              </a:rPr>
              <a:t> Preferred Partner </a:t>
            </a:r>
          </a:p>
          <a:p>
            <a:pPr algn="ctr"/>
            <a:r>
              <a:rPr lang="en-US" sz="1575" dirty="0">
                <a:solidFill>
                  <a:schemeClr val="bg1"/>
                </a:solidFill>
              </a:rPr>
              <a:t>for the Spanish GED</a:t>
            </a:r>
            <a:r>
              <a:rPr lang="en-US" sz="1575" baseline="30000" dirty="0">
                <a:solidFill>
                  <a:schemeClr val="bg1"/>
                </a:solidFill>
              </a:rPr>
              <a:t>®</a:t>
            </a:r>
            <a:r>
              <a:rPr lang="en-US" sz="1575" dirty="0">
                <a:solidFill>
                  <a:schemeClr val="bg1"/>
                </a:solidFill>
              </a:rPr>
              <a:t> Test</a:t>
            </a:r>
          </a:p>
        </p:txBody>
      </p:sp>
      <p:grpSp>
        <p:nvGrpSpPr>
          <p:cNvPr id="10" name="Group 9">
            <a:extLst>
              <a:ext uri="{FF2B5EF4-FFF2-40B4-BE49-F238E27FC236}">
                <a16:creationId xmlns:a16="http://schemas.microsoft.com/office/drawing/2014/main" id="{45B0D6FF-B538-440F-80B5-F12DFB7A413A}"/>
              </a:ext>
            </a:extLst>
          </p:cNvPr>
          <p:cNvGrpSpPr/>
          <p:nvPr/>
        </p:nvGrpSpPr>
        <p:grpSpPr>
          <a:xfrm>
            <a:off x="7612670" y="3150646"/>
            <a:ext cx="595901" cy="1237070"/>
            <a:chOff x="10220890" y="2620591"/>
            <a:chExt cx="1059380" cy="2199235"/>
          </a:xfrm>
        </p:grpSpPr>
        <p:grpSp>
          <p:nvGrpSpPr>
            <p:cNvPr id="29" name="Group 28">
              <a:extLst>
                <a:ext uri="{FF2B5EF4-FFF2-40B4-BE49-F238E27FC236}">
                  <a16:creationId xmlns:a16="http://schemas.microsoft.com/office/drawing/2014/main" id="{FB0AEFD6-D541-4D49-BB58-89C5B74ED244}"/>
                </a:ext>
              </a:extLst>
            </p:cNvPr>
            <p:cNvGrpSpPr>
              <a:grpSpLocks noChangeAspect="1"/>
            </p:cNvGrpSpPr>
            <p:nvPr/>
          </p:nvGrpSpPr>
          <p:grpSpPr>
            <a:xfrm>
              <a:off x="10220890" y="2620591"/>
              <a:ext cx="1059380" cy="2199235"/>
              <a:chOff x="7242184" y="2673668"/>
              <a:chExt cx="652463" cy="1354138"/>
            </a:xfrm>
          </p:grpSpPr>
          <p:sp>
            <p:nvSpPr>
              <p:cNvPr id="30" name="Freeform 59">
                <a:extLst>
                  <a:ext uri="{FF2B5EF4-FFF2-40B4-BE49-F238E27FC236}">
                    <a16:creationId xmlns:a16="http://schemas.microsoft.com/office/drawing/2014/main" id="{BF6F2123-B6FB-4CF7-8767-590EB6A901BD}"/>
                  </a:ext>
                </a:extLst>
              </p:cNvPr>
              <p:cNvSpPr>
                <a:spLocks/>
              </p:cNvSpPr>
              <p:nvPr/>
            </p:nvSpPr>
            <p:spPr bwMode="auto">
              <a:xfrm>
                <a:off x="7242184" y="2673668"/>
                <a:ext cx="652463" cy="1354138"/>
              </a:xfrm>
              <a:custGeom>
                <a:avLst/>
                <a:gdLst>
                  <a:gd name="T0" fmla="*/ 411 w 411"/>
                  <a:gd name="T1" fmla="*/ 811 h 853"/>
                  <a:gd name="T2" fmla="*/ 370 w 411"/>
                  <a:gd name="T3" fmla="*/ 853 h 853"/>
                  <a:gd name="T4" fmla="*/ 42 w 411"/>
                  <a:gd name="T5" fmla="*/ 853 h 853"/>
                  <a:gd name="T6" fmla="*/ 0 w 411"/>
                  <a:gd name="T7" fmla="*/ 811 h 853"/>
                  <a:gd name="T8" fmla="*/ 0 w 411"/>
                  <a:gd name="T9" fmla="*/ 42 h 853"/>
                  <a:gd name="T10" fmla="*/ 42 w 411"/>
                  <a:gd name="T11" fmla="*/ 0 h 853"/>
                  <a:gd name="T12" fmla="*/ 370 w 411"/>
                  <a:gd name="T13" fmla="*/ 0 h 853"/>
                  <a:gd name="T14" fmla="*/ 411 w 411"/>
                  <a:gd name="T15" fmla="*/ 42 h 853"/>
                  <a:gd name="T16" fmla="*/ 411 w 411"/>
                  <a:gd name="T17" fmla="*/ 811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1" h="853">
                    <a:moveTo>
                      <a:pt x="411" y="811"/>
                    </a:moveTo>
                    <a:cubicBezTo>
                      <a:pt x="411" y="834"/>
                      <a:pt x="392" y="853"/>
                      <a:pt x="370" y="853"/>
                    </a:cubicBezTo>
                    <a:cubicBezTo>
                      <a:pt x="42" y="853"/>
                      <a:pt x="42" y="853"/>
                      <a:pt x="42" y="853"/>
                    </a:cubicBezTo>
                    <a:cubicBezTo>
                      <a:pt x="19" y="853"/>
                      <a:pt x="0" y="834"/>
                      <a:pt x="0" y="811"/>
                    </a:cubicBezTo>
                    <a:cubicBezTo>
                      <a:pt x="0" y="42"/>
                      <a:pt x="0" y="42"/>
                      <a:pt x="0" y="42"/>
                    </a:cubicBezTo>
                    <a:cubicBezTo>
                      <a:pt x="0" y="19"/>
                      <a:pt x="19" y="0"/>
                      <a:pt x="42" y="0"/>
                    </a:cubicBezTo>
                    <a:cubicBezTo>
                      <a:pt x="370" y="0"/>
                      <a:pt x="370" y="0"/>
                      <a:pt x="370" y="0"/>
                    </a:cubicBezTo>
                    <a:cubicBezTo>
                      <a:pt x="392" y="0"/>
                      <a:pt x="411" y="19"/>
                      <a:pt x="411" y="42"/>
                    </a:cubicBezTo>
                    <a:lnTo>
                      <a:pt x="411" y="811"/>
                    </a:lnTo>
                    <a:close/>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1" name="Freeform 60">
                <a:extLst>
                  <a:ext uri="{FF2B5EF4-FFF2-40B4-BE49-F238E27FC236}">
                    <a16:creationId xmlns:a16="http://schemas.microsoft.com/office/drawing/2014/main" id="{F680A291-0F20-491B-B229-43373EBBAEBA}"/>
                  </a:ext>
                </a:extLst>
              </p:cNvPr>
              <p:cNvSpPr>
                <a:spLocks/>
              </p:cNvSpPr>
              <p:nvPr/>
            </p:nvSpPr>
            <p:spPr bwMode="auto">
              <a:xfrm>
                <a:off x="7250122" y="2681606"/>
                <a:ext cx="636588" cy="1338263"/>
              </a:xfrm>
              <a:custGeom>
                <a:avLst/>
                <a:gdLst>
                  <a:gd name="T0" fmla="*/ 37 w 401"/>
                  <a:gd name="T1" fmla="*/ 843 h 843"/>
                  <a:gd name="T2" fmla="*/ 0 w 401"/>
                  <a:gd name="T3" fmla="*/ 806 h 843"/>
                  <a:gd name="T4" fmla="*/ 0 w 401"/>
                  <a:gd name="T5" fmla="*/ 37 h 843"/>
                  <a:gd name="T6" fmla="*/ 37 w 401"/>
                  <a:gd name="T7" fmla="*/ 0 h 843"/>
                  <a:gd name="T8" fmla="*/ 365 w 401"/>
                  <a:gd name="T9" fmla="*/ 0 h 843"/>
                  <a:gd name="T10" fmla="*/ 401 w 401"/>
                  <a:gd name="T11" fmla="*/ 37 h 843"/>
                  <a:gd name="T12" fmla="*/ 401 w 401"/>
                  <a:gd name="T13" fmla="*/ 806 h 843"/>
                  <a:gd name="T14" fmla="*/ 365 w 401"/>
                  <a:gd name="T15" fmla="*/ 843 h 843"/>
                  <a:gd name="T16" fmla="*/ 37 w 401"/>
                  <a:gd name="T17" fmla="*/ 843 h 8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1" h="843">
                    <a:moveTo>
                      <a:pt x="37" y="843"/>
                    </a:moveTo>
                    <a:cubicBezTo>
                      <a:pt x="16" y="843"/>
                      <a:pt x="0" y="827"/>
                      <a:pt x="0" y="806"/>
                    </a:cubicBezTo>
                    <a:cubicBezTo>
                      <a:pt x="0" y="37"/>
                      <a:pt x="0" y="37"/>
                      <a:pt x="0" y="37"/>
                    </a:cubicBezTo>
                    <a:cubicBezTo>
                      <a:pt x="0" y="16"/>
                      <a:pt x="16" y="0"/>
                      <a:pt x="37" y="0"/>
                    </a:cubicBezTo>
                    <a:cubicBezTo>
                      <a:pt x="365" y="0"/>
                      <a:pt x="365" y="0"/>
                      <a:pt x="365" y="0"/>
                    </a:cubicBezTo>
                    <a:cubicBezTo>
                      <a:pt x="385" y="0"/>
                      <a:pt x="401" y="16"/>
                      <a:pt x="401" y="37"/>
                    </a:cubicBezTo>
                    <a:cubicBezTo>
                      <a:pt x="401" y="806"/>
                      <a:pt x="401" y="806"/>
                      <a:pt x="401" y="806"/>
                    </a:cubicBezTo>
                    <a:cubicBezTo>
                      <a:pt x="401" y="827"/>
                      <a:pt x="385" y="843"/>
                      <a:pt x="365" y="843"/>
                    </a:cubicBezTo>
                    <a:lnTo>
                      <a:pt x="37" y="843"/>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dirty="0"/>
              </a:p>
            </p:txBody>
          </p:sp>
          <p:sp>
            <p:nvSpPr>
              <p:cNvPr id="32" name="Oval 62">
                <a:extLst>
                  <a:ext uri="{FF2B5EF4-FFF2-40B4-BE49-F238E27FC236}">
                    <a16:creationId xmlns:a16="http://schemas.microsoft.com/office/drawing/2014/main" id="{44FD30AB-D659-429B-9E6A-DC169AA96E57}"/>
                  </a:ext>
                </a:extLst>
              </p:cNvPr>
              <p:cNvSpPr>
                <a:spLocks noChangeArrowheads="1"/>
              </p:cNvSpPr>
              <p:nvPr/>
            </p:nvSpPr>
            <p:spPr bwMode="auto">
              <a:xfrm>
                <a:off x="7566034" y="2745106"/>
                <a:ext cx="4763" cy="4763"/>
              </a:xfrm>
              <a:prstGeom prst="ellipse">
                <a:avLst/>
              </a:prstGeom>
              <a:solidFill>
                <a:srgbClr val="2C2C2C"/>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3" name="Oval 64">
                <a:extLst>
                  <a:ext uri="{FF2B5EF4-FFF2-40B4-BE49-F238E27FC236}">
                    <a16:creationId xmlns:a16="http://schemas.microsoft.com/office/drawing/2014/main" id="{FB2807F2-C9F9-4F54-8A33-96B05D11E54E}"/>
                  </a:ext>
                </a:extLst>
              </p:cNvPr>
              <p:cNvSpPr>
                <a:spLocks noChangeArrowheads="1"/>
              </p:cNvSpPr>
              <p:nvPr/>
            </p:nvSpPr>
            <p:spPr bwMode="auto">
              <a:xfrm>
                <a:off x="7566034" y="2743518"/>
                <a:ext cx="4763" cy="4763"/>
              </a:xfrm>
              <a:prstGeom prst="ellipse">
                <a:avLst/>
              </a:prstGeom>
              <a:solidFill>
                <a:srgbClr val="0A0A0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4" name="Freeform 72">
                <a:extLst>
                  <a:ext uri="{FF2B5EF4-FFF2-40B4-BE49-F238E27FC236}">
                    <a16:creationId xmlns:a16="http://schemas.microsoft.com/office/drawing/2014/main" id="{70575154-4011-472B-AD72-DBB2CCCDAD72}"/>
                  </a:ext>
                </a:extLst>
              </p:cNvPr>
              <p:cNvSpPr>
                <a:spLocks/>
              </p:cNvSpPr>
              <p:nvPr/>
            </p:nvSpPr>
            <p:spPr bwMode="auto">
              <a:xfrm>
                <a:off x="7542222" y="3910331"/>
                <a:ext cx="52388" cy="52388"/>
              </a:xfrm>
              <a:custGeom>
                <a:avLst/>
                <a:gdLst>
                  <a:gd name="T0" fmla="*/ 31 w 33"/>
                  <a:gd name="T1" fmla="*/ 22 h 33"/>
                  <a:gd name="T2" fmla="*/ 29 w 33"/>
                  <a:gd name="T3" fmla="*/ 22 h 33"/>
                  <a:gd name="T4" fmla="*/ 22 w 33"/>
                  <a:gd name="T5" fmla="*/ 29 h 33"/>
                  <a:gd name="T6" fmla="*/ 11 w 33"/>
                  <a:gd name="T7" fmla="*/ 29 h 33"/>
                  <a:gd name="T8" fmla="*/ 4 w 33"/>
                  <a:gd name="T9" fmla="*/ 22 h 33"/>
                  <a:gd name="T10" fmla="*/ 4 w 33"/>
                  <a:gd name="T11" fmla="*/ 11 h 33"/>
                  <a:gd name="T12" fmla="*/ 11 w 33"/>
                  <a:gd name="T13" fmla="*/ 4 h 33"/>
                  <a:gd name="T14" fmla="*/ 22 w 33"/>
                  <a:gd name="T15" fmla="*/ 4 h 33"/>
                  <a:gd name="T16" fmla="*/ 29 w 33"/>
                  <a:gd name="T17" fmla="*/ 11 h 33"/>
                  <a:gd name="T18" fmla="*/ 29 w 33"/>
                  <a:gd name="T19" fmla="*/ 22 h 33"/>
                  <a:gd name="T20" fmla="*/ 31 w 33"/>
                  <a:gd name="T21" fmla="*/ 22 h 33"/>
                  <a:gd name="T22" fmla="*/ 33 w 33"/>
                  <a:gd name="T23" fmla="*/ 22 h 33"/>
                  <a:gd name="T24" fmla="*/ 33 w 33"/>
                  <a:gd name="T25" fmla="*/ 11 h 33"/>
                  <a:gd name="T26" fmla="*/ 22 w 33"/>
                  <a:gd name="T27" fmla="*/ 0 h 33"/>
                  <a:gd name="T28" fmla="*/ 11 w 33"/>
                  <a:gd name="T29" fmla="*/ 0 h 33"/>
                  <a:gd name="T30" fmla="*/ 0 w 33"/>
                  <a:gd name="T31" fmla="*/ 11 h 33"/>
                  <a:gd name="T32" fmla="*/ 0 w 33"/>
                  <a:gd name="T33" fmla="*/ 22 h 33"/>
                  <a:gd name="T34" fmla="*/ 11 w 33"/>
                  <a:gd name="T35" fmla="*/ 33 h 33"/>
                  <a:gd name="T36" fmla="*/ 22 w 33"/>
                  <a:gd name="T37" fmla="*/ 33 h 33"/>
                  <a:gd name="T38" fmla="*/ 33 w 33"/>
                  <a:gd name="T39" fmla="*/ 22 h 33"/>
                  <a:gd name="T40" fmla="*/ 31 w 33"/>
                  <a:gd name="T41"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33">
                    <a:moveTo>
                      <a:pt x="31" y="22"/>
                    </a:moveTo>
                    <a:cubicBezTo>
                      <a:pt x="29" y="22"/>
                      <a:pt x="29" y="22"/>
                      <a:pt x="29" y="22"/>
                    </a:cubicBezTo>
                    <a:cubicBezTo>
                      <a:pt x="29" y="26"/>
                      <a:pt x="26" y="29"/>
                      <a:pt x="22" y="29"/>
                    </a:cubicBezTo>
                    <a:cubicBezTo>
                      <a:pt x="11" y="29"/>
                      <a:pt x="11" y="29"/>
                      <a:pt x="11" y="29"/>
                    </a:cubicBezTo>
                    <a:cubicBezTo>
                      <a:pt x="7" y="29"/>
                      <a:pt x="4" y="26"/>
                      <a:pt x="4" y="22"/>
                    </a:cubicBezTo>
                    <a:cubicBezTo>
                      <a:pt x="4" y="11"/>
                      <a:pt x="4" y="11"/>
                      <a:pt x="4" y="11"/>
                    </a:cubicBezTo>
                    <a:cubicBezTo>
                      <a:pt x="4" y="7"/>
                      <a:pt x="7" y="4"/>
                      <a:pt x="11" y="4"/>
                    </a:cubicBezTo>
                    <a:cubicBezTo>
                      <a:pt x="22" y="4"/>
                      <a:pt x="22" y="4"/>
                      <a:pt x="22" y="4"/>
                    </a:cubicBezTo>
                    <a:cubicBezTo>
                      <a:pt x="26" y="4"/>
                      <a:pt x="29" y="7"/>
                      <a:pt x="29" y="11"/>
                    </a:cubicBezTo>
                    <a:cubicBezTo>
                      <a:pt x="29" y="22"/>
                      <a:pt x="29" y="22"/>
                      <a:pt x="29" y="22"/>
                    </a:cubicBezTo>
                    <a:cubicBezTo>
                      <a:pt x="31" y="22"/>
                      <a:pt x="31" y="22"/>
                      <a:pt x="31" y="22"/>
                    </a:cubicBezTo>
                    <a:cubicBezTo>
                      <a:pt x="33" y="22"/>
                      <a:pt x="33" y="22"/>
                      <a:pt x="33" y="22"/>
                    </a:cubicBezTo>
                    <a:cubicBezTo>
                      <a:pt x="33" y="11"/>
                      <a:pt x="33" y="11"/>
                      <a:pt x="33" y="11"/>
                    </a:cubicBezTo>
                    <a:cubicBezTo>
                      <a:pt x="33" y="5"/>
                      <a:pt x="28" y="0"/>
                      <a:pt x="22" y="0"/>
                    </a:cubicBezTo>
                    <a:cubicBezTo>
                      <a:pt x="11" y="0"/>
                      <a:pt x="11" y="0"/>
                      <a:pt x="11" y="0"/>
                    </a:cubicBezTo>
                    <a:cubicBezTo>
                      <a:pt x="5" y="0"/>
                      <a:pt x="0" y="5"/>
                      <a:pt x="0" y="11"/>
                    </a:cubicBezTo>
                    <a:cubicBezTo>
                      <a:pt x="0" y="22"/>
                      <a:pt x="0" y="22"/>
                      <a:pt x="0" y="22"/>
                    </a:cubicBezTo>
                    <a:cubicBezTo>
                      <a:pt x="0" y="28"/>
                      <a:pt x="5" y="33"/>
                      <a:pt x="11" y="33"/>
                    </a:cubicBezTo>
                    <a:cubicBezTo>
                      <a:pt x="22" y="33"/>
                      <a:pt x="22" y="33"/>
                      <a:pt x="22" y="33"/>
                    </a:cubicBezTo>
                    <a:cubicBezTo>
                      <a:pt x="28" y="33"/>
                      <a:pt x="33" y="28"/>
                      <a:pt x="33" y="22"/>
                    </a:cubicBezTo>
                    <a:lnTo>
                      <a:pt x="31" y="22"/>
                    </a:lnTo>
                    <a:close/>
                  </a:path>
                </a:pathLst>
              </a:custGeom>
              <a:solidFill>
                <a:srgbClr val="18181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5" name="Rectangle 73">
                <a:extLst>
                  <a:ext uri="{FF2B5EF4-FFF2-40B4-BE49-F238E27FC236}">
                    <a16:creationId xmlns:a16="http://schemas.microsoft.com/office/drawing/2014/main" id="{8D74CFBE-22B4-4623-AA30-A6C987DB87F5}"/>
                  </a:ext>
                </a:extLst>
              </p:cNvPr>
              <p:cNvSpPr>
                <a:spLocks noChangeArrowheads="1"/>
              </p:cNvSpPr>
              <p:nvPr/>
            </p:nvSpPr>
            <p:spPr bwMode="auto">
              <a:xfrm>
                <a:off x="7289809" y="2873693"/>
                <a:ext cx="558800" cy="979488"/>
              </a:xfrm>
              <a:prstGeom prst="rect">
                <a:avLst/>
              </a:prstGeom>
              <a:solidFill>
                <a:srgbClr val="0C0D1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6" name="Rectangle 74">
                <a:extLst>
                  <a:ext uri="{FF2B5EF4-FFF2-40B4-BE49-F238E27FC236}">
                    <a16:creationId xmlns:a16="http://schemas.microsoft.com/office/drawing/2014/main" id="{2FB57967-552A-4735-A163-12A6A50118E8}"/>
                  </a:ext>
                </a:extLst>
              </p:cNvPr>
              <p:cNvSpPr>
                <a:spLocks noChangeArrowheads="1"/>
              </p:cNvSpPr>
              <p:nvPr/>
            </p:nvSpPr>
            <p:spPr bwMode="auto">
              <a:xfrm>
                <a:off x="7294572" y="2743518"/>
                <a:ext cx="547688" cy="1239308"/>
              </a:xfrm>
              <a:prstGeom prst="rect">
                <a:avLst/>
              </a:prstGeom>
              <a:solidFill>
                <a:srgbClr val="7E7E7E"/>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7" name="Freeform 75">
                <a:extLst>
                  <a:ext uri="{FF2B5EF4-FFF2-40B4-BE49-F238E27FC236}">
                    <a16:creationId xmlns:a16="http://schemas.microsoft.com/office/drawing/2014/main" id="{EE8DD264-A201-4FEE-85C3-A4982AF20D02}"/>
                  </a:ext>
                </a:extLst>
              </p:cNvPr>
              <p:cNvSpPr>
                <a:spLocks/>
              </p:cNvSpPr>
              <p:nvPr/>
            </p:nvSpPr>
            <p:spPr bwMode="auto">
              <a:xfrm>
                <a:off x="7519997" y="2705873"/>
                <a:ext cx="115888" cy="26988"/>
              </a:xfrm>
              <a:custGeom>
                <a:avLst/>
                <a:gdLst>
                  <a:gd name="T0" fmla="*/ 8 w 73"/>
                  <a:gd name="T1" fmla="*/ 17 h 17"/>
                  <a:gd name="T2" fmla="*/ 0 w 73"/>
                  <a:gd name="T3" fmla="*/ 9 h 17"/>
                  <a:gd name="T4" fmla="*/ 8 w 73"/>
                  <a:gd name="T5" fmla="*/ 0 h 17"/>
                  <a:gd name="T6" fmla="*/ 65 w 73"/>
                  <a:gd name="T7" fmla="*/ 0 h 17"/>
                  <a:gd name="T8" fmla="*/ 73 w 73"/>
                  <a:gd name="T9" fmla="*/ 9 h 17"/>
                  <a:gd name="T10" fmla="*/ 65 w 73"/>
                  <a:gd name="T11" fmla="*/ 17 h 17"/>
                  <a:gd name="T12" fmla="*/ 8 w 7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73" h="17">
                    <a:moveTo>
                      <a:pt x="8" y="17"/>
                    </a:moveTo>
                    <a:cubicBezTo>
                      <a:pt x="3" y="17"/>
                      <a:pt x="0" y="13"/>
                      <a:pt x="0" y="9"/>
                    </a:cubicBezTo>
                    <a:cubicBezTo>
                      <a:pt x="0" y="4"/>
                      <a:pt x="3" y="0"/>
                      <a:pt x="8" y="0"/>
                    </a:cubicBezTo>
                    <a:cubicBezTo>
                      <a:pt x="65" y="0"/>
                      <a:pt x="65" y="0"/>
                      <a:pt x="65" y="0"/>
                    </a:cubicBezTo>
                    <a:cubicBezTo>
                      <a:pt x="70" y="0"/>
                      <a:pt x="73" y="4"/>
                      <a:pt x="73" y="9"/>
                    </a:cubicBezTo>
                    <a:cubicBezTo>
                      <a:pt x="73" y="13"/>
                      <a:pt x="70" y="17"/>
                      <a:pt x="65" y="17"/>
                    </a:cubicBezTo>
                    <a:lnTo>
                      <a:pt x="8" y="17"/>
                    </a:lnTo>
                    <a:close/>
                  </a:path>
                </a:pathLst>
              </a:custGeom>
              <a:solidFill>
                <a:srgbClr val="0C0D1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8" name="Freeform 76">
                <a:extLst>
                  <a:ext uri="{FF2B5EF4-FFF2-40B4-BE49-F238E27FC236}">
                    <a16:creationId xmlns:a16="http://schemas.microsoft.com/office/drawing/2014/main" id="{4E7802F8-68B8-41C0-956A-8F64689A1E5C}"/>
                  </a:ext>
                </a:extLst>
              </p:cNvPr>
              <p:cNvSpPr>
                <a:spLocks/>
              </p:cNvSpPr>
              <p:nvPr/>
            </p:nvSpPr>
            <p:spPr bwMode="auto">
              <a:xfrm>
                <a:off x="7526347" y="2711088"/>
                <a:ext cx="103188" cy="11113"/>
              </a:xfrm>
              <a:custGeom>
                <a:avLst/>
                <a:gdLst>
                  <a:gd name="T0" fmla="*/ 65 w 65"/>
                  <a:gd name="T1" fmla="*/ 4 h 7"/>
                  <a:gd name="T2" fmla="*/ 61 w 65"/>
                  <a:gd name="T3" fmla="*/ 7 h 7"/>
                  <a:gd name="T4" fmla="*/ 4 w 65"/>
                  <a:gd name="T5" fmla="*/ 7 h 7"/>
                  <a:gd name="T6" fmla="*/ 0 w 65"/>
                  <a:gd name="T7" fmla="*/ 4 h 7"/>
                  <a:gd name="T8" fmla="*/ 4 w 65"/>
                  <a:gd name="T9" fmla="*/ 0 h 7"/>
                  <a:gd name="T10" fmla="*/ 61 w 65"/>
                  <a:gd name="T11" fmla="*/ 0 h 7"/>
                  <a:gd name="T12" fmla="*/ 65 w 65"/>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5" y="4"/>
                    </a:moveTo>
                    <a:cubicBezTo>
                      <a:pt x="65" y="6"/>
                      <a:pt x="63" y="7"/>
                      <a:pt x="61" y="7"/>
                    </a:cubicBezTo>
                    <a:cubicBezTo>
                      <a:pt x="4" y="7"/>
                      <a:pt x="4" y="7"/>
                      <a:pt x="4" y="7"/>
                    </a:cubicBezTo>
                    <a:cubicBezTo>
                      <a:pt x="2" y="7"/>
                      <a:pt x="0" y="6"/>
                      <a:pt x="0" y="4"/>
                    </a:cubicBezTo>
                    <a:cubicBezTo>
                      <a:pt x="0" y="2"/>
                      <a:pt x="2" y="0"/>
                      <a:pt x="4" y="0"/>
                    </a:cubicBezTo>
                    <a:cubicBezTo>
                      <a:pt x="61" y="0"/>
                      <a:pt x="61" y="0"/>
                      <a:pt x="61" y="0"/>
                    </a:cubicBezTo>
                    <a:cubicBezTo>
                      <a:pt x="63" y="0"/>
                      <a:pt x="65" y="2"/>
                      <a:pt x="65" y="4"/>
                    </a:cubicBezTo>
                    <a:close/>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sp>
            <p:nvSpPr>
              <p:cNvPr id="39" name="Oval 77">
                <a:extLst>
                  <a:ext uri="{FF2B5EF4-FFF2-40B4-BE49-F238E27FC236}">
                    <a16:creationId xmlns:a16="http://schemas.microsoft.com/office/drawing/2014/main" id="{ACD6309B-35E0-4369-9468-B1AAE480611C}"/>
                  </a:ext>
                </a:extLst>
              </p:cNvPr>
              <p:cNvSpPr>
                <a:spLocks noChangeArrowheads="1"/>
              </p:cNvSpPr>
              <p:nvPr/>
            </p:nvSpPr>
            <p:spPr bwMode="auto">
              <a:xfrm>
                <a:off x="7477088" y="2705873"/>
                <a:ext cx="17463" cy="17463"/>
              </a:xfrm>
              <a:prstGeom prst="ellipse">
                <a:avLst/>
              </a:pr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38587" tIns="19293" rIns="38587" bIns="19293" numCol="1" anchor="t" anchorCtr="0" compatLnSpc="1">
                <a:prstTxWarp prst="textNoShape">
                  <a:avLst/>
                </a:prstTxWarp>
              </a:bodyPr>
              <a:lstStyle/>
              <a:p>
                <a:endParaRPr lang="id-ID" sz="1520"/>
              </a:p>
            </p:txBody>
          </p:sp>
        </p:grpSp>
        <p:pic>
          <p:nvPicPr>
            <p:cNvPr id="9" name="Picture 8" descr="Graphical user interface, application&#10;&#10;Description automatically generated">
              <a:extLst>
                <a:ext uri="{FF2B5EF4-FFF2-40B4-BE49-F238E27FC236}">
                  <a16:creationId xmlns:a16="http://schemas.microsoft.com/office/drawing/2014/main" id="{A34EA107-AC5B-4E01-94D7-DED9C294882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300267" y="2716718"/>
              <a:ext cx="918990" cy="2030056"/>
            </a:xfrm>
            <a:prstGeom prst="rect">
              <a:avLst/>
            </a:prstGeom>
          </p:spPr>
        </p:pic>
      </p:grpSp>
    </p:spTree>
    <p:extLst>
      <p:ext uri="{BB962C8B-B14F-4D97-AF65-F5344CB8AC3E}">
        <p14:creationId xmlns:p14="http://schemas.microsoft.com/office/powerpoint/2010/main" val="231150244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65F47-36F1-3465-2165-CA06A472005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4BA123-31A4-3F04-D82C-0E35354F9301}"/>
              </a:ext>
            </a:extLst>
          </p:cNvPr>
          <p:cNvSpPr>
            <a:spLocks noGrp="1"/>
          </p:cNvSpPr>
          <p:nvPr>
            <p:ph type="title"/>
          </p:nvPr>
        </p:nvSpPr>
        <p:spPr/>
        <p:txBody>
          <a:bodyPr/>
          <a:lstStyle/>
          <a:p>
            <a:r>
              <a:rPr lang="en-US" sz="4800" dirty="0"/>
              <a:t>GED® </a:t>
            </a:r>
            <a:r>
              <a:rPr lang="en-US" sz="4800" spc="-75" dirty="0"/>
              <a:t>Test Delivery</a:t>
            </a:r>
            <a:endParaRPr lang="en-US" dirty="0"/>
          </a:p>
        </p:txBody>
      </p:sp>
      <p:sp>
        <p:nvSpPr>
          <p:cNvPr id="6" name="Text Placeholder 5">
            <a:extLst>
              <a:ext uri="{FF2B5EF4-FFF2-40B4-BE49-F238E27FC236}">
                <a16:creationId xmlns:a16="http://schemas.microsoft.com/office/drawing/2014/main" id="{D8F89BF5-B723-5070-E4FE-CA369DDAA180}"/>
              </a:ext>
            </a:extLst>
          </p:cNvPr>
          <p:cNvSpPr>
            <a:spLocks noGrp="1"/>
          </p:cNvSpPr>
          <p:nvPr>
            <p:ph type="body" idx="1"/>
          </p:nvPr>
        </p:nvSpPr>
        <p:spPr/>
        <p:txBody>
          <a:bodyPr/>
          <a:lstStyle/>
          <a:p>
            <a:r>
              <a:rPr lang="en-US" dirty="0"/>
              <a:t>CCT &amp; Chromebooks</a:t>
            </a:r>
          </a:p>
        </p:txBody>
      </p:sp>
      <p:sp>
        <p:nvSpPr>
          <p:cNvPr id="4" name="Slide Number Placeholder 3">
            <a:extLst>
              <a:ext uri="{FF2B5EF4-FFF2-40B4-BE49-F238E27FC236}">
                <a16:creationId xmlns:a16="http://schemas.microsoft.com/office/drawing/2014/main" id="{99634B7F-A0C0-6F37-DCB0-16E5E7C0B0C7}"/>
              </a:ext>
            </a:extLst>
          </p:cNvPr>
          <p:cNvSpPr>
            <a:spLocks noGrp="1"/>
          </p:cNvSpPr>
          <p:nvPr>
            <p:ph type="sldNum" sz="quarter" idx="10"/>
          </p:nvPr>
        </p:nvSpPr>
        <p:spPr/>
        <p:txBody>
          <a:bodyPr/>
          <a:lstStyle/>
          <a:p>
            <a:fld id="{BAE26A2A-DE5F-EA41-900F-AB5C4F1D9848}" type="slidenum">
              <a:rPr lang="en-US" smtClean="0"/>
              <a:t>81</a:t>
            </a:fld>
            <a:endParaRPr lang="en-US"/>
          </a:p>
        </p:txBody>
      </p:sp>
    </p:spTree>
    <p:extLst>
      <p:ext uri="{BB962C8B-B14F-4D97-AF65-F5344CB8AC3E}">
        <p14:creationId xmlns:p14="http://schemas.microsoft.com/office/powerpoint/2010/main" val="292659983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bwMode="auto">
          <a:xfrm>
            <a:off x="687859" y="828927"/>
            <a:ext cx="10194406" cy="8658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numCol="1" anchor="t" anchorCtr="0" compatLnSpc="1">
            <a:prstTxWarp prst="textNoShape">
              <a:avLst/>
            </a:prstTxWarp>
            <a:normAutofit fontScale="90000"/>
          </a:bodyPr>
          <a:lstStyle/>
          <a:p>
            <a:r>
              <a:rPr lang="en-GB" dirty="0">
                <a:solidFill>
                  <a:srgbClr val="014B64"/>
                </a:solidFill>
              </a:rPr>
              <a:t>Software Installation: Cloud Computing Technology (CCT) is available for Correctional Facilities</a:t>
            </a:r>
            <a:endParaRPr lang="en-US" dirty="0">
              <a:solidFill>
                <a:srgbClr val="014B64"/>
              </a:solidFill>
            </a:endParaRPr>
          </a:p>
        </p:txBody>
      </p:sp>
      <p:sp>
        <p:nvSpPr>
          <p:cNvPr id="13315" name="Slide Number Placeholder 3"/>
          <p:cNvSpPr>
            <a:spLocks noGrp="1"/>
          </p:cNvSpPr>
          <p:nvPr>
            <p:ph type="sldNum" sz="quarter" idx="12"/>
          </p:nvPr>
        </p:nvSpPr>
        <p:spPr bwMode="auto">
          <a:xfrm>
            <a:off x="3693609" y="4702153"/>
            <a:ext cx="1157288" cy="91999"/>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normAutofit fontScale="77500" lnSpcReduction="20000"/>
          </a:bodyPr>
          <a:lstStyle>
            <a:lvl1pPr eaLnBrk="0" hangingPunct="0">
              <a:defRPr>
                <a:solidFill>
                  <a:schemeClr val="tx1"/>
                </a:solidFill>
                <a:latin typeface="Arial" charset="0"/>
                <a:ea typeface="ＭＳ Ｐゴシック" charset="0"/>
                <a:cs typeface="ＭＳ Ｐゴシック" charset="0"/>
              </a:defRPr>
            </a:lvl1pPr>
            <a:lvl2pPr marL="313433" indent="-120551" eaLnBrk="0" hangingPunct="0">
              <a:defRPr>
                <a:solidFill>
                  <a:schemeClr val="tx1"/>
                </a:solidFill>
                <a:latin typeface="Arial" charset="0"/>
                <a:ea typeface="ＭＳ Ｐゴシック" charset="0"/>
              </a:defRPr>
            </a:lvl2pPr>
            <a:lvl3pPr marL="482204" indent="-96441" eaLnBrk="0" hangingPunct="0">
              <a:defRPr>
                <a:solidFill>
                  <a:schemeClr val="tx1"/>
                </a:solidFill>
                <a:latin typeface="Arial" charset="0"/>
                <a:ea typeface="ＭＳ Ｐゴシック" charset="0"/>
              </a:defRPr>
            </a:lvl3pPr>
            <a:lvl4pPr marL="675085" indent="-96441" eaLnBrk="0" hangingPunct="0">
              <a:defRPr>
                <a:solidFill>
                  <a:schemeClr val="tx1"/>
                </a:solidFill>
                <a:latin typeface="Arial" charset="0"/>
                <a:ea typeface="ＭＳ Ｐゴシック" charset="0"/>
              </a:defRPr>
            </a:lvl4pPr>
            <a:lvl5pPr marL="867966" indent="-96441" eaLnBrk="0" hangingPunct="0">
              <a:defRPr>
                <a:solidFill>
                  <a:schemeClr val="tx1"/>
                </a:solidFill>
                <a:latin typeface="Arial" charset="0"/>
                <a:ea typeface="ＭＳ Ｐゴシック" charset="0"/>
              </a:defRPr>
            </a:lvl5pPr>
            <a:lvl6pPr marL="1060847" indent="-96441" eaLnBrk="0" fontAlgn="base" hangingPunct="0">
              <a:spcBef>
                <a:spcPct val="0"/>
              </a:spcBef>
              <a:spcAft>
                <a:spcPct val="0"/>
              </a:spcAft>
              <a:defRPr>
                <a:solidFill>
                  <a:schemeClr val="tx1"/>
                </a:solidFill>
                <a:latin typeface="Arial" charset="0"/>
                <a:ea typeface="ＭＳ Ｐゴシック" charset="0"/>
              </a:defRPr>
            </a:lvl6pPr>
            <a:lvl7pPr marL="1253729" indent="-96441" eaLnBrk="0" fontAlgn="base" hangingPunct="0">
              <a:spcBef>
                <a:spcPct val="0"/>
              </a:spcBef>
              <a:spcAft>
                <a:spcPct val="0"/>
              </a:spcAft>
              <a:defRPr>
                <a:solidFill>
                  <a:schemeClr val="tx1"/>
                </a:solidFill>
                <a:latin typeface="Arial" charset="0"/>
                <a:ea typeface="ＭＳ Ｐゴシック" charset="0"/>
              </a:defRPr>
            </a:lvl7pPr>
            <a:lvl8pPr marL="1446610" indent="-96441" eaLnBrk="0" fontAlgn="base" hangingPunct="0">
              <a:spcBef>
                <a:spcPct val="0"/>
              </a:spcBef>
              <a:spcAft>
                <a:spcPct val="0"/>
              </a:spcAft>
              <a:defRPr>
                <a:solidFill>
                  <a:schemeClr val="tx1"/>
                </a:solidFill>
                <a:latin typeface="Arial" charset="0"/>
                <a:ea typeface="ＭＳ Ｐゴシック" charset="0"/>
              </a:defRPr>
            </a:lvl8pPr>
            <a:lvl9pPr marL="1639491" indent="-96441" eaLnBrk="0" fontAlgn="base" hangingPunct="0">
              <a:spcBef>
                <a:spcPct val="0"/>
              </a:spcBef>
              <a:spcAft>
                <a:spcPct val="0"/>
              </a:spcAft>
              <a:defRPr>
                <a:solidFill>
                  <a:schemeClr val="tx1"/>
                </a:solidFill>
                <a:latin typeface="Arial" charset="0"/>
                <a:ea typeface="ＭＳ Ｐゴシック" charset="0"/>
              </a:defRPr>
            </a:lvl9pPr>
          </a:lstStyle>
          <a:p>
            <a:pPr eaLnBrk="1" hangingPunct="1">
              <a:spcAft>
                <a:spcPts val="254"/>
              </a:spcAft>
            </a:pPr>
            <a:fld id="{C83C5F84-6D5C-CC41-9BD0-D789A9D0C29A}" type="slidenum">
              <a:rPr lang="en-US">
                <a:solidFill>
                  <a:schemeClr val="bg2">
                    <a:lumMod val="75000"/>
                  </a:schemeClr>
                </a:solidFill>
              </a:rPr>
              <a:pPr eaLnBrk="1" hangingPunct="1">
                <a:spcAft>
                  <a:spcPts val="254"/>
                </a:spcAft>
              </a:pPr>
              <a:t>82</a:t>
            </a:fld>
            <a:endParaRPr lang="en-US">
              <a:solidFill>
                <a:schemeClr val="bg2">
                  <a:lumMod val="75000"/>
                </a:schemeClr>
              </a:solidFill>
            </a:endParaRPr>
          </a:p>
        </p:txBody>
      </p:sp>
      <p:graphicFrame>
        <p:nvGraphicFramePr>
          <p:cNvPr id="3" name="Content Placeholder 2">
            <a:extLst>
              <a:ext uri="{FF2B5EF4-FFF2-40B4-BE49-F238E27FC236}">
                <a16:creationId xmlns:a16="http://schemas.microsoft.com/office/drawing/2014/main" id="{D00E1AB0-4A2D-5EC3-D887-3E6F18F9A5D9}"/>
              </a:ext>
            </a:extLst>
          </p:cNvPr>
          <p:cNvGraphicFramePr>
            <a:graphicFrameLocks noGrp="1"/>
          </p:cNvGraphicFramePr>
          <p:nvPr>
            <p:ph idx="1"/>
            <p:extLst>
              <p:ext uri="{D42A27DB-BD31-4B8C-83A1-F6EECF244321}">
                <p14:modId xmlns:p14="http://schemas.microsoft.com/office/powerpoint/2010/main" val="3816250282"/>
              </p:ext>
            </p:extLst>
          </p:nvPr>
        </p:nvGraphicFramePr>
        <p:xfrm>
          <a:off x="3213980" y="2525917"/>
          <a:ext cx="5730844" cy="36970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5089152"/>
      </p:ext>
    </p:extLst>
  </p:cSld>
  <p:clrMapOvr>
    <a:masterClrMapping/>
  </p:clrMapOvr>
  <p:transition spd="med">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FC87F5A-0409-9AE9-69F5-18F25E0DB575}"/>
              </a:ext>
            </a:extLst>
          </p:cNvPr>
          <p:cNvSpPr>
            <a:spLocks noGrp="1"/>
          </p:cNvSpPr>
          <p:nvPr>
            <p:ph sz="quarter" idx="14"/>
          </p:nvPr>
        </p:nvSpPr>
        <p:spPr/>
        <p:txBody>
          <a:bodyPr>
            <a:normAutofit fontScale="55000" lnSpcReduction="20000"/>
          </a:bodyPr>
          <a:lstStyle/>
          <a:p>
            <a:endParaRPr lang="en-US"/>
          </a:p>
        </p:txBody>
      </p:sp>
      <p:sp>
        <p:nvSpPr>
          <p:cNvPr id="9" name="Content Placeholder 8">
            <a:extLst>
              <a:ext uri="{FF2B5EF4-FFF2-40B4-BE49-F238E27FC236}">
                <a16:creationId xmlns:a16="http://schemas.microsoft.com/office/drawing/2014/main" id="{79134CB8-5D44-8DD9-ABCD-8F843E1E6551}"/>
              </a:ext>
            </a:extLst>
          </p:cNvPr>
          <p:cNvSpPr>
            <a:spLocks noGrp="1"/>
          </p:cNvSpPr>
          <p:nvPr>
            <p:ph sz="quarter" idx="15"/>
          </p:nvPr>
        </p:nvSpPr>
        <p:spPr/>
        <p:txBody>
          <a:bodyPr>
            <a:normAutofit fontScale="55000" lnSpcReduction="20000"/>
          </a:bodyPr>
          <a:lstStyle/>
          <a:p>
            <a:endParaRPr lang="en-US"/>
          </a:p>
        </p:txBody>
      </p:sp>
      <p:sp>
        <p:nvSpPr>
          <p:cNvPr id="7" name="Content Placeholder 6">
            <a:extLst>
              <a:ext uri="{FF2B5EF4-FFF2-40B4-BE49-F238E27FC236}">
                <a16:creationId xmlns:a16="http://schemas.microsoft.com/office/drawing/2014/main" id="{6E97023E-B8BC-0B7C-3A53-79EE12E5580D}"/>
              </a:ext>
            </a:extLst>
          </p:cNvPr>
          <p:cNvSpPr>
            <a:spLocks noGrp="1"/>
          </p:cNvSpPr>
          <p:nvPr>
            <p:ph sz="half" idx="13"/>
          </p:nvPr>
        </p:nvSpPr>
        <p:spPr/>
        <p:txBody>
          <a:bodyPr>
            <a:normAutofit/>
          </a:bodyPr>
          <a:lstStyle/>
          <a:p>
            <a:pPr marL="0" indent="0">
              <a:buNone/>
            </a:pPr>
            <a:r>
              <a:rPr lang="en-US" sz="1400" b="1" u="sng" dirty="0"/>
              <a:t>Cloud Computing Technology (CCT</a:t>
            </a:r>
            <a:r>
              <a:rPr lang="en-US" sz="1400" dirty="0"/>
              <a:t>)</a:t>
            </a:r>
          </a:p>
          <a:p>
            <a:pPr marL="0" indent="0">
              <a:buNone/>
            </a:pPr>
            <a:r>
              <a:rPr lang="en-GB" sz="1400" dirty="0"/>
              <a:t>CCT software delivers the GED test with some advantages over the standard software install. </a:t>
            </a:r>
          </a:p>
          <a:p>
            <a:r>
              <a:rPr lang="en-GB" sz="1400" dirty="0"/>
              <a:t>CCT software install is faster to install than the standard software</a:t>
            </a:r>
          </a:p>
          <a:p>
            <a:r>
              <a:rPr lang="en-GB" sz="1400" dirty="0"/>
              <a:t>CCT eliminates the need for a server in large testing </a:t>
            </a:r>
            <a:r>
              <a:rPr lang="en-GB" sz="1400" dirty="0" err="1"/>
              <a:t>centers</a:t>
            </a:r>
            <a:r>
              <a:rPr lang="en-GB" sz="1400" dirty="0"/>
              <a:t> with 15 or more computers. CCT functions as the server. </a:t>
            </a:r>
          </a:p>
          <a:p>
            <a:r>
              <a:rPr lang="en-GB" sz="1400" dirty="0"/>
              <a:t>No periodic software updates for you as the test </a:t>
            </a:r>
            <a:r>
              <a:rPr lang="en-GB" sz="1400" dirty="0" err="1"/>
              <a:t>center</a:t>
            </a:r>
            <a:r>
              <a:rPr lang="en-GB" sz="1400" dirty="0"/>
              <a:t> to do. Software updates are handled via the cloud. </a:t>
            </a:r>
          </a:p>
          <a:p>
            <a:r>
              <a:rPr lang="en-GB" sz="1400" dirty="0"/>
              <a:t>Requires internet connectivity that is stable and reliable </a:t>
            </a:r>
          </a:p>
          <a:p>
            <a:pPr marL="0" indent="0">
              <a:buNone/>
            </a:pPr>
            <a:endParaRPr lang="en-US" dirty="0"/>
          </a:p>
        </p:txBody>
      </p:sp>
      <p:sp>
        <p:nvSpPr>
          <p:cNvPr id="5" name="Title 4">
            <a:extLst>
              <a:ext uri="{FF2B5EF4-FFF2-40B4-BE49-F238E27FC236}">
                <a16:creationId xmlns:a16="http://schemas.microsoft.com/office/drawing/2014/main" id="{CC36D0D9-C545-D2DE-8AE6-6E786378F66C}"/>
              </a:ext>
            </a:extLst>
          </p:cNvPr>
          <p:cNvSpPr>
            <a:spLocks noGrp="1"/>
          </p:cNvSpPr>
          <p:nvPr>
            <p:ph type="title"/>
          </p:nvPr>
        </p:nvSpPr>
        <p:spPr>
          <a:xfrm>
            <a:off x="646771" y="667531"/>
            <a:ext cx="11262732" cy="1165587"/>
          </a:xfrm>
        </p:spPr>
        <p:txBody>
          <a:bodyPr/>
          <a:lstStyle/>
          <a:p>
            <a:r>
              <a:rPr lang="en-US" dirty="0">
                <a:solidFill>
                  <a:srgbClr val="014B64"/>
                </a:solidFill>
              </a:rPr>
              <a:t>Standard Software vs CCT (Cloud) </a:t>
            </a:r>
          </a:p>
        </p:txBody>
      </p:sp>
      <p:sp>
        <p:nvSpPr>
          <p:cNvPr id="6" name="Content Placeholder 5">
            <a:extLst>
              <a:ext uri="{FF2B5EF4-FFF2-40B4-BE49-F238E27FC236}">
                <a16:creationId xmlns:a16="http://schemas.microsoft.com/office/drawing/2014/main" id="{4D9751BC-6487-AA1D-3FD6-8993CBB6879B}"/>
              </a:ext>
            </a:extLst>
          </p:cNvPr>
          <p:cNvSpPr>
            <a:spLocks noGrp="1"/>
          </p:cNvSpPr>
          <p:nvPr>
            <p:ph sz="half" idx="1"/>
          </p:nvPr>
        </p:nvSpPr>
        <p:spPr/>
        <p:txBody>
          <a:bodyPr>
            <a:normAutofit/>
          </a:bodyPr>
          <a:lstStyle/>
          <a:p>
            <a:pPr marL="0" indent="0">
              <a:buNone/>
            </a:pPr>
            <a:r>
              <a:rPr lang="en-US" sz="1600" b="1" u="sng" dirty="0"/>
              <a:t>Standard Software</a:t>
            </a:r>
          </a:p>
          <a:p>
            <a:r>
              <a:rPr lang="en-GB" sz="1600" dirty="0"/>
              <a:t>Allows test delivery in an offline manner, i.e. student is testing on a computer, but the computer does not need to be internet connected. </a:t>
            </a:r>
          </a:p>
          <a:p>
            <a:r>
              <a:rPr lang="en-GB" sz="1600" dirty="0"/>
              <a:t>The test administrator computer will need to connect to the internet on test day in order to download/upload the exams. </a:t>
            </a:r>
          </a:p>
          <a:p>
            <a:r>
              <a:rPr lang="en-GB" sz="1600" dirty="0"/>
              <a:t>Once the software is installed there are periodic software updates you will need to run over time in order to keep the software up to date and secure. </a:t>
            </a:r>
          </a:p>
          <a:p>
            <a:endParaRPr lang="en-US" dirty="0"/>
          </a:p>
        </p:txBody>
      </p:sp>
      <p:sp>
        <p:nvSpPr>
          <p:cNvPr id="4" name="Slide Number Placeholder 3">
            <a:extLst>
              <a:ext uri="{FF2B5EF4-FFF2-40B4-BE49-F238E27FC236}">
                <a16:creationId xmlns:a16="http://schemas.microsoft.com/office/drawing/2014/main" id="{0ED62850-9D1D-7F67-B176-B0AD6F4C02EA}"/>
              </a:ext>
            </a:extLst>
          </p:cNvPr>
          <p:cNvSpPr>
            <a:spLocks noGrp="1"/>
          </p:cNvSpPr>
          <p:nvPr>
            <p:ph type="sldNum" sz="quarter" idx="12"/>
          </p:nvPr>
        </p:nvSpPr>
        <p:spPr/>
        <p:txBody>
          <a:bodyPr/>
          <a:lstStyle/>
          <a:p>
            <a:fld id="{BAE26A2A-DE5F-EA41-900F-AB5C4F1D9848}" type="slidenum">
              <a:rPr lang="en-US" smtClean="0"/>
              <a:t>83</a:t>
            </a:fld>
            <a:endParaRPr lang="en-US"/>
          </a:p>
        </p:txBody>
      </p:sp>
    </p:spTree>
    <p:extLst>
      <p:ext uri="{BB962C8B-B14F-4D97-AF65-F5344CB8AC3E}">
        <p14:creationId xmlns:p14="http://schemas.microsoft.com/office/powerpoint/2010/main" val="20315062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0728B58-19FD-23C3-B93D-205E9C02E5B9}"/>
              </a:ext>
            </a:extLst>
          </p:cNvPr>
          <p:cNvSpPr>
            <a:spLocks noGrp="1"/>
          </p:cNvSpPr>
          <p:nvPr>
            <p:ph type="title"/>
          </p:nvPr>
        </p:nvSpPr>
        <p:spPr/>
        <p:txBody>
          <a:bodyPr/>
          <a:lstStyle/>
          <a:p>
            <a:r>
              <a:rPr lang="en-US" dirty="0">
                <a:solidFill>
                  <a:srgbClr val="014B64"/>
                </a:solidFill>
              </a:rPr>
              <a:t>CCT Delivery </a:t>
            </a:r>
          </a:p>
        </p:txBody>
      </p:sp>
      <p:sp>
        <p:nvSpPr>
          <p:cNvPr id="9" name="Text Placeholder 8">
            <a:extLst>
              <a:ext uri="{FF2B5EF4-FFF2-40B4-BE49-F238E27FC236}">
                <a16:creationId xmlns:a16="http://schemas.microsoft.com/office/drawing/2014/main" id="{C59018F4-C7C9-7FFB-A49B-C529C17FAC13}"/>
              </a:ext>
            </a:extLst>
          </p:cNvPr>
          <p:cNvSpPr>
            <a:spLocks noGrp="1"/>
          </p:cNvSpPr>
          <p:nvPr>
            <p:ph type="body" idx="1"/>
          </p:nvPr>
        </p:nvSpPr>
        <p:spPr/>
        <p:txBody>
          <a:bodyPr/>
          <a:lstStyle/>
          <a:p>
            <a:r>
              <a:rPr lang="en-US" dirty="0"/>
              <a:t>We are delivering the GED test via the CCT software at 50-60 GED testing sites across the U.S. </a:t>
            </a:r>
          </a:p>
          <a:p>
            <a:r>
              <a:rPr lang="en-US" dirty="0"/>
              <a:t>There are correctional facilities in 7-8 states delivering via CCT. </a:t>
            </a:r>
          </a:p>
          <a:p>
            <a:r>
              <a:rPr lang="en-US" dirty="0"/>
              <a:t>Feedback from test administrators regarding test delivery via CCT has been positive. </a:t>
            </a:r>
          </a:p>
          <a:p>
            <a:r>
              <a:rPr lang="en-US" dirty="0"/>
              <a:t>If you are aware of correctional facilities in your state experiencing consistent technical issues contact your GEDTS SRM to discuss a possible transitional to CCT. </a:t>
            </a:r>
          </a:p>
          <a:p>
            <a:r>
              <a:rPr lang="en-US" sz="1013" b="1" i="1" dirty="0"/>
              <a:t>Remember, CCT </a:t>
            </a:r>
            <a:r>
              <a:rPr lang="en-GB" sz="1013" b="1" i="1" dirty="0"/>
              <a:t>requires internet connectivity that is stable and reliable </a:t>
            </a:r>
          </a:p>
          <a:p>
            <a:endParaRPr lang="en-US" dirty="0"/>
          </a:p>
          <a:p>
            <a:endParaRPr lang="en-US" dirty="0"/>
          </a:p>
        </p:txBody>
      </p:sp>
      <p:sp>
        <p:nvSpPr>
          <p:cNvPr id="7" name="Slide Number Placeholder 6">
            <a:extLst>
              <a:ext uri="{FF2B5EF4-FFF2-40B4-BE49-F238E27FC236}">
                <a16:creationId xmlns:a16="http://schemas.microsoft.com/office/drawing/2014/main" id="{0FCC5A11-BF20-1568-22F3-EA47DD478F3D}"/>
              </a:ext>
            </a:extLst>
          </p:cNvPr>
          <p:cNvSpPr>
            <a:spLocks noGrp="1"/>
          </p:cNvSpPr>
          <p:nvPr>
            <p:ph type="sldNum" idx="12"/>
          </p:nvPr>
        </p:nvSpPr>
        <p:spPr/>
        <p:txBody>
          <a:bodyPr/>
          <a:lstStyle/>
          <a:p>
            <a:fld id="{BAE26A2A-DE5F-EA41-900F-AB5C4F1D9848}" type="slidenum">
              <a:rPr lang="en-US" smtClean="0"/>
              <a:t>84</a:t>
            </a:fld>
            <a:endParaRPr lang="en-US"/>
          </a:p>
        </p:txBody>
      </p:sp>
    </p:spTree>
    <p:extLst>
      <p:ext uri="{BB962C8B-B14F-4D97-AF65-F5344CB8AC3E}">
        <p14:creationId xmlns:p14="http://schemas.microsoft.com/office/powerpoint/2010/main" val="41354338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D803A-2296-7EE3-7072-F74E7DF7DF2F}"/>
              </a:ext>
            </a:extLst>
          </p:cNvPr>
          <p:cNvSpPr>
            <a:spLocks noGrp="1"/>
          </p:cNvSpPr>
          <p:nvPr>
            <p:ph type="title"/>
          </p:nvPr>
        </p:nvSpPr>
        <p:spPr/>
        <p:txBody>
          <a:bodyPr>
            <a:normAutofit/>
          </a:bodyPr>
          <a:lstStyle/>
          <a:p>
            <a:r>
              <a:rPr lang="en-US" sz="3600" dirty="0">
                <a:solidFill>
                  <a:srgbClr val="014B64"/>
                </a:solidFill>
              </a:rPr>
              <a:t>Delivering </a:t>
            </a:r>
            <a:r>
              <a:rPr lang="en-US" altLang="en-US" sz="3600" dirty="0">
                <a:solidFill>
                  <a:srgbClr val="014B64"/>
                </a:solidFill>
              </a:rPr>
              <a:t>GED</a:t>
            </a:r>
            <a:r>
              <a:rPr lang="en-US" altLang="en-US" sz="3600" baseline="30000" dirty="0">
                <a:solidFill>
                  <a:srgbClr val="014B64"/>
                </a:solidFill>
              </a:rPr>
              <a:t>®</a:t>
            </a:r>
            <a:r>
              <a:rPr lang="en-US" sz="3600" dirty="0">
                <a:solidFill>
                  <a:srgbClr val="014B64"/>
                </a:solidFill>
              </a:rPr>
              <a:t> Tests on Chromebooks in Correctional Facilities?</a:t>
            </a:r>
          </a:p>
        </p:txBody>
      </p:sp>
      <p:graphicFrame>
        <p:nvGraphicFramePr>
          <p:cNvPr id="5" name="Content Placeholder 4">
            <a:extLst>
              <a:ext uri="{FF2B5EF4-FFF2-40B4-BE49-F238E27FC236}">
                <a16:creationId xmlns:a16="http://schemas.microsoft.com/office/drawing/2014/main" id="{8E823300-8B82-BEF9-6577-E203B3025D79}"/>
              </a:ext>
            </a:extLst>
          </p:cNvPr>
          <p:cNvGraphicFramePr>
            <a:graphicFrameLocks noGrp="1"/>
          </p:cNvGraphicFramePr>
          <p:nvPr>
            <p:ph sz="quarter" idx="16"/>
          </p:nvPr>
        </p:nvGraphicFramePr>
        <p:xfrm>
          <a:off x="5785878" y="2784172"/>
          <a:ext cx="2754653" cy="7790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A4443BEB-6470-6C3E-EC12-A559FEADAE46}"/>
              </a:ext>
            </a:extLst>
          </p:cNvPr>
          <p:cNvSpPr>
            <a:spLocks noGrp="1"/>
          </p:cNvSpPr>
          <p:nvPr>
            <p:ph type="sldNum" sz="quarter" idx="15"/>
          </p:nvPr>
        </p:nvSpPr>
        <p:spPr/>
        <p:txBody>
          <a:bodyPr/>
          <a:lstStyle/>
          <a:p>
            <a:pPr>
              <a:defRPr/>
            </a:pPr>
            <a:fld id="{EEAC2BAD-9516-2B47-9900-7FC05ED2F002}" type="slidenum">
              <a:rPr lang="en-US" smtClean="0"/>
              <a:pPr>
                <a:defRPr/>
              </a:pPr>
              <a:t>85</a:t>
            </a:fld>
            <a:endParaRPr lang="en-US"/>
          </a:p>
        </p:txBody>
      </p:sp>
      <p:pic>
        <p:nvPicPr>
          <p:cNvPr id="3074" name="Picture 2" descr="Software Testing Company | Software Testing and QA Services">
            <a:extLst>
              <a:ext uri="{FF2B5EF4-FFF2-40B4-BE49-F238E27FC236}">
                <a16:creationId xmlns:a16="http://schemas.microsoft.com/office/drawing/2014/main" id="{0AFF9043-2E63-EA85-1563-2CBDFD9E2B7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8261" y="2897201"/>
            <a:ext cx="2673287" cy="1651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9034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23E62B9-ECA4-019C-038C-614D63B26816}"/>
              </a:ext>
            </a:extLst>
          </p:cNvPr>
          <p:cNvSpPr>
            <a:spLocks noGrp="1"/>
          </p:cNvSpPr>
          <p:nvPr>
            <p:ph sz="half" idx="13"/>
          </p:nvPr>
        </p:nvSpPr>
        <p:spPr/>
        <p:txBody>
          <a:bodyPr>
            <a:normAutofit/>
          </a:bodyPr>
          <a:lstStyle/>
          <a:p>
            <a:r>
              <a:rPr lang="en-US" sz="2400" dirty="0"/>
              <a:t>Correctional facilities in other states are looking into this delivery option.  </a:t>
            </a:r>
          </a:p>
          <a:p>
            <a:r>
              <a:rPr lang="en-US" sz="2400" dirty="0"/>
              <a:t>Delivering on Chromebooks is only available to correctional test centers. </a:t>
            </a:r>
          </a:p>
        </p:txBody>
      </p:sp>
      <p:sp>
        <p:nvSpPr>
          <p:cNvPr id="5" name="Title 4">
            <a:extLst>
              <a:ext uri="{FF2B5EF4-FFF2-40B4-BE49-F238E27FC236}">
                <a16:creationId xmlns:a16="http://schemas.microsoft.com/office/drawing/2014/main" id="{8EE5660C-8800-DFF8-E688-E68E14484FD1}"/>
              </a:ext>
            </a:extLst>
          </p:cNvPr>
          <p:cNvSpPr>
            <a:spLocks noGrp="1"/>
          </p:cNvSpPr>
          <p:nvPr>
            <p:ph type="title"/>
          </p:nvPr>
        </p:nvSpPr>
        <p:spPr>
          <a:xfrm>
            <a:off x="646771" y="769557"/>
            <a:ext cx="11262732" cy="1165587"/>
          </a:xfrm>
        </p:spPr>
        <p:txBody>
          <a:bodyPr/>
          <a:lstStyle/>
          <a:p>
            <a:r>
              <a:rPr lang="en-US" dirty="0">
                <a:solidFill>
                  <a:srgbClr val="014B64"/>
                </a:solidFill>
              </a:rPr>
              <a:t>GED® Test Delivery on Chromebooks </a:t>
            </a:r>
          </a:p>
        </p:txBody>
      </p:sp>
      <p:sp>
        <p:nvSpPr>
          <p:cNvPr id="6" name="Content Placeholder 5">
            <a:extLst>
              <a:ext uri="{FF2B5EF4-FFF2-40B4-BE49-F238E27FC236}">
                <a16:creationId xmlns:a16="http://schemas.microsoft.com/office/drawing/2014/main" id="{63CB709B-FB2B-705F-0419-F6090DE2BFC7}"/>
              </a:ext>
            </a:extLst>
          </p:cNvPr>
          <p:cNvSpPr>
            <a:spLocks noGrp="1"/>
          </p:cNvSpPr>
          <p:nvPr>
            <p:ph sz="half" idx="1"/>
          </p:nvPr>
        </p:nvSpPr>
        <p:spPr/>
        <p:txBody>
          <a:bodyPr>
            <a:normAutofit/>
          </a:bodyPr>
          <a:lstStyle/>
          <a:p>
            <a:r>
              <a:rPr lang="en-US" sz="2000" dirty="0"/>
              <a:t>Ohio DOC is now delivering GED tests on Chromebooks  This is a significant milestone. </a:t>
            </a:r>
          </a:p>
          <a:p>
            <a:r>
              <a:rPr lang="en-US" sz="2000" dirty="0"/>
              <a:t>There has been, and continues to be, a major effort by OH DOC staff to make this happen along with Pearson VUE IT staff. </a:t>
            </a:r>
          </a:p>
        </p:txBody>
      </p:sp>
      <p:sp>
        <p:nvSpPr>
          <p:cNvPr id="4" name="Slide Number Placeholder 3">
            <a:extLst>
              <a:ext uri="{FF2B5EF4-FFF2-40B4-BE49-F238E27FC236}">
                <a16:creationId xmlns:a16="http://schemas.microsoft.com/office/drawing/2014/main" id="{3C4C8F8A-0D0F-123F-F39C-9BCACC566591}"/>
              </a:ext>
            </a:extLst>
          </p:cNvPr>
          <p:cNvSpPr>
            <a:spLocks noGrp="1"/>
          </p:cNvSpPr>
          <p:nvPr>
            <p:ph type="sldNum" sz="quarter" idx="12"/>
          </p:nvPr>
        </p:nvSpPr>
        <p:spPr/>
        <p:txBody>
          <a:bodyPr/>
          <a:lstStyle/>
          <a:p>
            <a:pPr>
              <a:defRPr/>
            </a:pPr>
            <a:fld id="{EEAC2BAD-9516-2B47-9900-7FC05ED2F002}" type="slidenum">
              <a:rPr lang="en-US" smtClean="0"/>
              <a:pPr>
                <a:defRPr/>
              </a:pPr>
              <a:t>86</a:t>
            </a:fld>
            <a:endParaRPr lang="en-US"/>
          </a:p>
        </p:txBody>
      </p:sp>
    </p:spTree>
    <p:extLst>
      <p:ext uri="{BB962C8B-B14F-4D97-AF65-F5344CB8AC3E}">
        <p14:creationId xmlns:p14="http://schemas.microsoft.com/office/powerpoint/2010/main" val="20308508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29C17E8-D789-3922-2CEA-975D342971A8}"/>
              </a:ext>
            </a:extLst>
          </p:cNvPr>
          <p:cNvSpPr>
            <a:spLocks noGrp="1"/>
          </p:cNvSpPr>
          <p:nvPr>
            <p:ph type="title"/>
          </p:nvPr>
        </p:nvSpPr>
        <p:spPr>
          <a:xfrm>
            <a:off x="768970" y="825037"/>
            <a:ext cx="11129271" cy="1165587"/>
          </a:xfrm>
        </p:spPr>
        <p:txBody>
          <a:bodyPr/>
          <a:lstStyle/>
          <a:p>
            <a:r>
              <a:rPr lang="en-US" dirty="0">
                <a:solidFill>
                  <a:srgbClr val="014B64"/>
                </a:solidFill>
              </a:rPr>
              <a:t>Delivering GED® Tests on Chromebooks  </a:t>
            </a:r>
          </a:p>
        </p:txBody>
      </p:sp>
      <p:sp>
        <p:nvSpPr>
          <p:cNvPr id="9" name="Text Placeholder 8">
            <a:extLst>
              <a:ext uri="{FF2B5EF4-FFF2-40B4-BE49-F238E27FC236}">
                <a16:creationId xmlns:a16="http://schemas.microsoft.com/office/drawing/2014/main" id="{47DD5BC9-2801-0C4C-6DAB-9FE7993D813F}"/>
              </a:ext>
            </a:extLst>
          </p:cNvPr>
          <p:cNvSpPr>
            <a:spLocks noGrp="1"/>
          </p:cNvSpPr>
          <p:nvPr>
            <p:ph type="body" idx="1"/>
          </p:nvPr>
        </p:nvSpPr>
        <p:spPr/>
        <p:txBody>
          <a:bodyPr/>
          <a:lstStyle/>
          <a:p>
            <a:r>
              <a:rPr lang="en-US" dirty="0"/>
              <a:t>Please know that GED testing on Chromebooks is in a pilot phase. </a:t>
            </a:r>
          </a:p>
          <a:p>
            <a:r>
              <a:rPr lang="en-US" dirty="0"/>
              <a:t>Think of GED testing on Chromebooks as a new product. A new product that has many technical challenges, bugs and product documentation is a work in progress.  </a:t>
            </a:r>
          </a:p>
          <a:p>
            <a:r>
              <a:rPr lang="en-US" dirty="0"/>
              <a:t>OH DOC staff have invested considerable time and effort to make this happen. </a:t>
            </a:r>
          </a:p>
          <a:p>
            <a:r>
              <a:rPr lang="en-US" dirty="0"/>
              <a:t>We need to proceed slowly with expanding, but we are open to conversations with additional correctional sites. </a:t>
            </a:r>
          </a:p>
          <a:p>
            <a:r>
              <a:rPr lang="en-US" dirty="0"/>
              <a:t>Delivery on Chromebooks is for correctional facilities ONLY. </a:t>
            </a:r>
          </a:p>
        </p:txBody>
      </p:sp>
      <p:sp>
        <p:nvSpPr>
          <p:cNvPr id="7" name="Slide Number Placeholder 6">
            <a:extLst>
              <a:ext uri="{FF2B5EF4-FFF2-40B4-BE49-F238E27FC236}">
                <a16:creationId xmlns:a16="http://schemas.microsoft.com/office/drawing/2014/main" id="{988FC717-06FB-081F-2381-9DE27C0D2B5A}"/>
              </a:ext>
            </a:extLst>
          </p:cNvPr>
          <p:cNvSpPr>
            <a:spLocks noGrp="1"/>
          </p:cNvSpPr>
          <p:nvPr>
            <p:ph type="sldNum" idx="12"/>
          </p:nvPr>
        </p:nvSpPr>
        <p:spPr/>
        <p:txBody>
          <a:bodyPr/>
          <a:lstStyle/>
          <a:p>
            <a:fld id="{BAE26A2A-DE5F-EA41-900F-AB5C4F1D9848}" type="slidenum">
              <a:rPr lang="en-US" smtClean="0"/>
              <a:t>87</a:t>
            </a:fld>
            <a:endParaRPr lang="en-US"/>
          </a:p>
        </p:txBody>
      </p:sp>
    </p:spTree>
    <p:extLst>
      <p:ext uri="{BB962C8B-B14F-4D97-AF65-F5344CB8AC3E}">
        <p14:creationId xmlns:p14="http://schemas.microsoft.com/office/powerpoint/2010/main" val="40011000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765CA-E718-DE82-39DB-64BD90AB1F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CE05C05-3CAF-5FAC-CC2B-BC0F902108B6}"/>
              </a:ext>
            </a:extLst>
          </p:cNvPr>
          <p:cNvSpPr>
            <a:spLocks noGrp="1"/>
          </p:cNvSpPr>
          <p:nvPr>
            <p:ph type="title"/>
          </p:nvPr>
        </p:nvSpPr>
        <p:spPr/>
        <p:txBody>
          <a:bodyPr/>
          <a:lstStyle/>
          <a:p>
            <a:r>
              <a:rPr lang="en-US" sz="4800" b="1" spc="-75" dirty="0"/>
              <a:t>Final Reminders</a:t>
            </a:r>
            <a:endParaRPr lang="en-US" dirty="0"/>
          </a:p>
        </p:txBody>
      </p:sp>
      <p:sp>
        <p:nvSpPr>
          <p:cNvPr id="4" name="Slide Number Placeholder 3">
            <a:extLst>
              <a:ext uri="{FF2B5EF4-FFF2-40B4-BE49-F238E27FC236}">
                <a16:creationId xmlns:a16="http://schemas.microsoft.com/office/drawing/2014/main" id="{0F976737-2D2F-4319-1AB6-91666ADD9057}"/>
              </a:ext>
            </a:extLst>
          </p:cNvPr>
          <p:cNvSpPr>
            <a:spLocks noGrp="1"/>
          </p:cNvSpPr>
          <p:nvPr>
            <p:ph type="sldNum" sz="quarter" idx="10"/>
          </p:nvPr>
        </p:nvSpPr>
        <p:spPr/>
        <p:txBody>
          <a:bodyPr/>
          <a:lstStyle/>
          <a:p>
            <a:fld id="{BAE26A2A-DE5F-EA41-900F-AB5C4F1D9848}" type="slidenum">
              <a:rPr lang="en-US" smtClean="0"/>
              <a:t>88</a:t>
            </a:fld>
            <a:endParaRPr lang="en-US"/>
          </a:p>
        </p:txBody>
      </p:sp>
    </p:spTree>
    <p:extLst>
      <p:ext uri="{BB962C8B-B14F-4D97-AF65-F5344CB8AC3E}">
        <p14:creationId xmlns:p14="http://schemas.microsoft.com/office/powerpoint/2010/main" val="15828237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22C55E-29AF-2CAF-2616-6C5BCBB1787F}"/>
              </a:ext>
            </a:extLst>
          </p:cNvPr>
          <p:cNvSpPr>
            <a:spLocks noGrp="1"/>
          </p:cNvSpPr>
          <p:nvPr>
            <p:ph type="title"/>
          </p:nvPr>
        </p:nvSpPr>
        <p:spPr/>
        <p:txBody>
          <a:bodyPr/>
          <a:lstStyle/>
          <a:p>
            <a:r>
              <a:rPr lang="en-US" dirty="0">
                <a:solidFill>
                  <a:srgbClr val="014B64"/>
                </a:solidFill>
              </a:rPr>
              <a:t>Correctional Verification List </a:t>
            </a:r>
          </a:p>
        </p:txBody>
      </p:sp>
      <p:sp>
        <p:nvSpPr>
          <p:cNvPr id="7" name="Text Placeholder 6">
            <a:extLst>
              <a:ext uri="{FF2B5EF4-FFF2-40B4-BE49-F238E27FC236}">
                <a16:creationId xmlns:a16="http://schemas.microsoft.com/office/drawing/2014/main" id="{B0C67665-047D-6CA0-A9EF-EA3C7E37F393}"/>
              </a:ext>
            </a:extLst>
          </p:cNvPr>
          <p:cNvSpPr>
            <a:spLocks noGrp="1"/>
          </p:cNvSpPr>
          <p:nvPr>
            <p:ph type="body" idx="1"/>
          </p:nvPr>
        </p:nvSpPr>
        <p:spPr/>
        <p:txBody>
          <a:bodyPr/>
          <a:lstStyle/>
          <a:p>
            <a:pPr marL="64294" indent="0">
              <a:buNone/>
            </a:pPr>
            <a:r>
              <a:rPr lang="en-US" b="1" dirty="0"/>
              <a:t>Issue</a:t>
            </a:r>
            <a:r>
              <a:rPr lang="en-US" dirty="0"/>
              <a:t>: </a:t>
            </a:r>
            <a:r>
              <a:rPr lang="en-US" dirty="0">
                <a:solidFill>
                  <a:srgbClr val="000000"/>
                </a:solidFill>
              </a:rPr>
              <a:t>C</a:t>
            </a:r>
            <a:r>
              <a:rPr lang="en-US" b="0" i="0" dirty="0">
                <a:solidFill>
                  <a:srgbClr val="000000"/>
                </a:solidFill>
                <a:effectLst/>
              </a:rPr>
              <a:t>orrectional facilities have consistently expressed frustration with the difficulty in verifying whether an individual has passed the GED test in a state outside of the one they are currently incarcerated.</a:t>
            </a:r>
          </a:p>
          <a:p>
            <a:pPr marL="64294" indent="0">
              <a:buNone/>
            </a:pPr>
            <a:r>
              <a:rPr lang="en-US" sz="1125" dirty="0">
                <a:solidFill>
                  <a:srgbClr val="000000"/>
                </a:solidFill>
                <a:latin typeface="Aptos" panose="020B0004020202020204" pitchFamily="34" charset="0"/>
              </a:rPr>
              <a:t>Ex. Ohio DOC has a new inmate who says he passed the GED test in Florida in 2012. </a:t>
            </a:r>
          </a:p>
          <a:p>
            <a:pPr marL="64294" indent="0">
              <a:buNone/>
            </a:pPr>
            <a:r>
              <a:rPr lang="en-US" b="1" dirty="0">
                <a:solidFill>
                  <a:srgbClr val="000000"/>
                </a:solidFill>
                <a:latin typeface="Aptos" panose="020B0004020202020204" pitchFamily="34" charset="0"/>
              </a:rPr>
              <a:t>How GEDTS Can Help</a:t>
            </a:r>
            <a:r>
              <a:rPr lang="en-US" dirty="0">
                <a:solidFill>
                  <a:srgbClr val="000000"/>
                </a:solidFill>
                <a:latin typeface="Aptos" panose="020B0004020202020204" pitchFamily="34" charset="0"/>
              </a:rPr>
              <a:t>: W</a:t>
            </a:r>
            <a:r>
              <a:rPr lang="en-US" dirty="0">
                <a:solidFill>
                  <a:srgbClr val="000000"/>
                </a:solidFill>
              </a:rPr>
              <a:t>e have compiled a correctional verification contact list by state to assist correctional facilities in verifying whether an individual in your facility passed the GED test in another state. </a:t>
            </a:r>
            <a:endParaRPr lang="en-US" dirty="0"/>
          </a:p>
        </p:txBody>
      </p:sp>
      <p:sp>
        <p:nvSpPr>
          <p:cNvPr id="5" name="Slide Number Placeholder 4">
            <a:extLst>
              <a:ext uri="{FF2B5EF4-FFF2-40B4-BE49-F238E27FC236}">
                <a16:creationId xmlns:a16="http://schemas.microsoft.com/office/drawing/2014/main" id="{56428629-0FB6-B65E-473A-FBBB07BD8FCB}"/>
              </a:ext>
            </a:extLst>
          </p:cNvPr>
          <p:cNvSpPr>
            <a:spLocks noGrp="1"/>
          </p:cNvSpPr>
          <p:nvPr>
            <p:ph type="sldNum" idx="12"/>
          </p:nvPr>
        </p:nvSpPr>
        <p:spPr/>
        <p:txBody>
          <a:bodyPr/>
          <a:lstStyle/>
          <a:p>
            <a:fld id="{BAE26A2A-DE5F-EA41-900F-AB5C4F1D9848}" type="slidenum">
              <a:rPr lang="en-US" smtClean="0"/>
              <a:t>89</a:t>
            </a:fld>
            <a:endParaRPr lang="en-US"/>
          </a:p>
        </p:txBody>
      </p:sp>
    </p:spTree>
    <p:extLst>
      <p:ext uri="{BB962C8B-B14F-4D97-AF65-F5344CB8AC3E}">
        <p14:creationId xmlns:p14="http://schemas.microsoft.com/office/powerpoint/2010/main" val="2034299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a:xfrm>
            <a:off x="1825083" y="525109"/>
            <a:ext cx="8513956" cy="1165587"/>
          </a:xfrm>
        </p:spPr>
        <p:txBody>
          <a:bodyPr anchor="t">
            <a:normAutofit/>
          </a:bodyPr>
          <a:lstStyle/>
          <a:p>
            <a:r>
              <a:rPr lang="en-US" dirty="0">
                <a:solidFill>
                  <a:srgbClr val="014B64"/>
                </a:solidFill>
              </a:rPr>
              <a:t>The GED</a:t>
            </a:r>
            <a:r>
              <a:rPr lang="en-US" baseline="30000" dirty="0">
                <a:solidFill>
                  <a:srgbClr val="014B64"/>
                </a:solidFill>
              </a:rPr>
              <a:t>®</a:t>
            </a:r>
            <a:r>
              <a:rPr lang="en-US" dirty="0">
                <a:solidFill>
                  <a:srgbClr val="014B64"/>
                </a:solidFill>
              </a:rPr>
              <a:t> Test</a:t>
            </a:r>
          </a:p>
        </p:txBody>
      </p:sp>
      <p:sp>
        <p:nvSpPr>
          <p:cNvPr id="5" name="Slide Number Placeholder 3">
            <a:extLst>
              <a:ext uri="{FF2B5EF4-FFF2-40B4-BE49-F238E27FC236}">
                <a16:creationId xmlns:a16="http://schemas.microsoft.com/office/drawing/2014/main" id="{8D2AFACE-3404-4B52-B017-D191BA7C9A9E}"/>
              </a:ext>
            </a:extLst>
          </p:cNvPr>
          <p:cNvSpPr>
            <a:spLocks noGrp="1"/>
          </p:cNvSpPr>
          <p:nvPr>
            <p:ph type="sldNum" sz="quarter" idx="12"/>
          </p:nvPr>
        </p:nvSpPr>
        <p:spPr>
          <a:xfrm>
            <a:off x="1825082" y="6446837"/>
            <a:ext cx="2057400" cy="218070"/>
          </a:xfrm>
        </p:spPr>
        <p:txBody>
          <a:bodyPr anchor="b">
            <a:normAutofit/>
          </a:bodyPr>
          <a:lstStyle/>
          <a:p>
            <a:pPr>
              <a:spcAft>
                <a:spcPts val="338"/>
              </a:spcAft>
            </a:pPr>
            <a:fld id="{00000000-1234-1234-1234-123412341234}" type="slidenum">
              <a:rPr lang="en-US" smtClean="0"/>
              <a:pPr>
                <a:spcAft>
                  <a:spcPts val="338"/>
                </a:spcAft>
              </a:pPr>
              <a:t>9</a:t>
            </a:fld>
            <a:endParaRPr lang="en-US"/>
          </a:p>
        </p:txBody>
      </p:sp>
      <p:graphicFrame>
        <p:nvGraphicFramePr>
          <p:cNvPr id="13317" name="Content Placeholder 1">
            <a:extLst>
              <a:ext uri="{FF2B5EF4-FFF2-40B4-BE49-F238E27FC236}">
                <a16:creationId xmlns:a16="http://schemas.microsoft.com/office/drawing/2014/main" id="{652E0EF1-6E84-2472-A410-89F6AB33F1E1}"/>
              </a:ext>
            </a:extLst>
          </p:cNvPr>
          <p:cNvGraphicFramePr>
            <a:graphicFrameLocks noGrp="1"/>
          </p:cNvGraphicFramePr>
          <p:nvPr>
            <p:ph idx="1"/>
            <p:extLst>
              <p:ext uri="{D42A27DB-BD31-4B8C-83A1-F6EECF244321}">
                <p14:modId xmlns:p14="http://schemas.microsoft.com/office/powerpoint/2010/main" val="1733552819"/>
              </p:ext>
            </p:extLst>
          </p:nvPr>
        </p:nvGraphicFramePr>
        <p:xfrm>
          <a:off x="1825083" y="1825625"/>
          <a:ext cx="8513956" cy="404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91570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718DFE0-310E-87EB-1EC5-94A5AC5D56D0}"/>
              </a:ext>
            </a:extLst>
          </p:cNvPr>
          <p:cNvSpPr>
            <a:spLocks noGrp="1"/>
          </p:cNvSpPr>
          <p:nvPr>
            <p:ph type="title"/>
          </p:nvPr>
        </p:nvSpPr>
        <p:spPr>
          <a:xfrm>
            <a:off x="899048" y="456333"/>
            <a:ext cx="11129271" cy="1165587"/>
          </a:xfrm>
        </p:spPr>
        <p:txBody>
          <a:bodyPr/>
          <a:lstStyle/>
          <a:p>
            <a:r>
              <a:rPr lang="en-US" dirty="0">
                <a:solidFill>
                  <a:srgbClr val="014B64"/>
                </a:solidFill>
              </a:rPr>
              <a:t>Your State Relationship Team</a:t>
            </a:r>
          </a:p>
        </p:txBody>
      </p:sp>
      <p:sp>
        <p:nvSpPr>
          <p:cNvPr id="2" name="Slide Number Placeholder 1">
            <a:extLst>
              <a:ext uri="{FF2B5EF4-FFF2-40B4-BE49-F238E27FC236}">
                <a16:creationId xmlns:a16="http://schemas.microsoft.com/office/drawing/2014/main" id="{FAD2C620-CF43-3E31-1355-C4A5EE91BA3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90</a:t>
            </a:fld>
            <a:endParaRPr kumimoji="0" lang="en-US" sz="900" b="0" i="0" u="none" strike="noStrike" kern="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pSp>
        <p:nvGrpSpPr>
          <p:cNvPr id="418" name="Group 417">
            <a:extLst>
              <a:ext uri="{FF2B5EF4-FFF2-40B4-BE49-F238E27FC236}">
                <a16:creationId xmlns:a16="http://schemas.microsoft.com/office/drawing/2014/main" id="{C237D1A1-4D80-DD4B-E168-A0B16A009243}"/>
              </a:ext>
            </a:extLst>
          </p:cNvPr>
          <p:cNvGrpSpPr/>
          <p:nvPr/>
        </p:nvGrpSpPr>
        <p:grpSpPr>
          <a:xfrm>
            <a:off x="2732290" y="1814666"/>
            <a:ext cx="6772119" cy="4159374"/>
            <a:chOff x="2859561" y="2515472"/>
            <a:chExt cx="6772119" cy="4159374"/>
          </a:xfrm>
        </p:grpSpPr>
        <p:sp>
          <p:nvSpPr>
            <p:cNvPr id="167" name="Freeform 602">
              <a:extLst>
                <a:ext uri="{FF2B5EF4-FFF2-40B4-BE49-F238E27FC236}">
                  <a16:creationId xmlns:a16="http://schemas.microsoft.com/office/drawing/2014/main" id="{272F1AB3-4705-1D1C-CF07-EC89D72DCA36}"/>
                </a:ext>
              </a:extLst>
            </p:cNvPr>
            <p:cNvSpPr>
              <a:spLocks/>
            </p:cNvSpPr>
            <p:nvPr/>
          </p:nvSpPr>
          <p:spPr bwMode="auto">
            <a:xfrm>
              <a:off x="2859561" y="3580043"/>
              <a:ext cx="1038298" cy="1758308"/>
            </a:xfrm>
            <a:custGeom>
              <a:avLst/>
              <a:gdLst>
                <a:gd name="T0" fmla="*/ 2147483647 w 157"/>
                <a:gd name="T1" fmla="*/ 2147483647 h 266"/>
                <a:gd name="T2" fmla="*/ 2147483647 w 157"/>
                <a:gd name="T3" fmla="*/ 2147483647 h 266"/>
                <a:gd name="T4" fmla="*/ 2147483647 w 157"/>
                <a:gd name="T5" fmla="*/ 2147483647 h 266"/>
                <a:gd name="T6" fmla="*/ 2147483647 w 157"/>
                <a:gd name="T7" fmla="*/ 2147483647 h 266"/>
                <a:gd name="T8" fmla="*/ 2147483647 w 157"/>
                <a:gd name="T9" fmla="*/ 2147483647 h 266"/>
                <a:gd name="T10" fmla="*/ 2147483647 w 157"/>
                <a:gd name="T11" fmla="*/ 2147483647 h 266"/>
                <a:gd name="T12" fmla="*/ 2147483647 w 157"/>
                <a:gd name="T13" fmla="*/ 2147483647 h 266"/>
                <a:gd name="T14" fmla="*/ 2147483647 w 157"/>
                <a:gd name="T15" fmla="*/ 2147483647 h 266"/>
                <a:gd name="T16" fmla="*/ 2147483647 w 157"/>
                <a:gd name="T17" fmla="*/ 2147483647 h 266"/>
                <a:gd name="T18" fmla="*/ 2147483647 w 157"/>
                <a:gd name="T19" fmla="*/ 2147483647 h 266"/>
                <a:gd name="T20" fmla="*/ 2147483647 w 157"/>
                <a:gd name="T21" fmla="*/ 2147483647 h 266"/>
                <a:gd name="T22" fmla="*/ 2147483647 w 157"/>
                <a:gd name="T23" fmla="*/ 2147483647 h 266"/>
                <a:gd name="T24" fmla="*/ 0 w 157"/>
                <a:gd name="T25" fmla="*/ 2147483647 h 266"/>
                <a:gd name="T26" fmla="*/ 2147483647 w 157"/>
                <a:gd name="T27" fmla="*/ 2147483647 h 266"/>
                <a:gd name="T28" fmla="*/ 2147483647 w 157"/>
                <a:gd name="T29" fmla="*/ 2147483647 h 266"/>
                <a:gd name="T30" fmla="*/ 2147483647 w 157"/>
                <a:gd name="T31" fmla="*/ 2147483647 h 266"/>
                <a:gd name="T32" fmla="*/ 2147483647 w 157"/>
                <a:gd name="T33" fmla="*/ 2147483647 h 266"/>
                <a:gd name="T34" fmla="*/ 2147483647 w 157"/>
                <a:gd name="T35" fmla="*/ 2147483647 h 266"/>
                <a:gd name="T36" fmla="*/ 2147483647 w 157"/>
                <a:gd name="T37" fmla="*/ 2147483647 h 266"/>
                <a:gd name="T38" fmla="*/ 2147483647 w 157"/>
                <a:gd name="T39" fmla="*/ 2147483647 h 266"/>
                <a:gd name="T40" fmla="*/ 2147483647 w 157"/>
                <a:gd name="T41" fmla="*/ 2147483647 h 266"/>
                <a:gd name="T42" fmla="*/ 2147483647 w 157"/>
                <a:gd name="T43" fmla="*/ 2147483647 h 266"/>
                <a:gd name="T44" fmla="*/ 2147483647 w 157"/>
                <a:gd name="T45" fmla="*/ 2147483647 h 266"/>
                <a:gd name="T46" fmla="*/ 2147483647 w 157"/>
                <a:gd name="T47" fmla="*/ 2147483647 h 266"/>
                <a:gd name="T48" fmla="*/ 2147483647 w 157"/>
                <a:gd name="T49" fmla="*/ 2147483647 h 266"/>
                <a:gd name="T50" fmla="*/ 2147483647 w 157"/>
                <a:gd name="T51" fmla="*/ 2147483647 h 266"/>
                <a:gd name="T52" fmla="*/ 2147483647 w 157"/>
                <a:gd name="T53" fmla="*/ 2147483647 h 266"/>
                <a:gd name="T54" fmla="*/ 2147483647 w 157"/>
                <a:gd name="T55" fmla="*/ 2147483647 h 266"/>
                <a:gd name="T56" fmla="*/ 2147483647 w 157"/>
                <a:gd name="T57" fmla="*/ 2147483647 h 266"/>
                <a:gd name="T58" fmla="*/ 2147483647 w 157"/>
                <a:gd name="T59" fmla="*/ 2147483647 h 266"/>
                <a:gd name="T60" fmla="*/ 2147483647 w 157"/>
                <a:gd name="T61" fmla="*/ 2147483647 h 266"/>
                <a:gd name="T62" fmla="*/ 2147483647 w 157"/>
                <a:gd name="T63" fmla="*/ 2147483647 h 266"/>
                <a:gd name="T64" fmla="*/ 2147483647 w 157"/>
                <a:gd name="T65" fmla="*/ 2147483647 h 266"/>
                <a:gd name="T66" fmla="*/ 2147483647 w 157"/>
                <a:gd name="T67" fmla="*/ 2147483647 h 266"/>
                <a:gd name="T68" fmla="*/ 2147483647 w 157"/>
                <a:gd name="T69" fmla="*/ 2147483647 h 266"/>
                <a:gd name="T70" fmla="*/ 2147483647 w 157"/>
                <a:gd name="T71" fmla="*/ 2147483647 h 266"/>
                <a:gd name="T72" fmla="*/ 2147483647 w 157"/>
                <a:gd name="T73" fmla="*/ 2147483647 h 266"/>
                <a:gd name="T74" fmla="*/ 2147483647 w 157"/>
                <a:gd name="T75" fmla="*/ 2147483647 h 266"/>
                <a:gd name="T76" fmla="*/ 2147483647 w 157"/>
                <a:gd name="T77" fmla="*/ 2147483647 h 266"/>
                <a:gd name="T78" fmla="*/ 2147483647 w 157"/>
                <a:gd name="T79" fmla="*/ 2147483647 h 266"/>
                <a:gd name="T80" fmla="*/ 2147483647 w 157"/>
                <a:gd name="T81" fmla="*/ 2147483647 h 2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
                <a:gd name="T124" fmla="*/ 0 h 266"/>
                <a:gd name="T125" fmla="*/ 157 w 157"/>
                <a:gd name="T126" fmla="*/ 266 h 2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 h="266">
                  <a:moveTo>
                    <a:pt x="17" y="114"/>
                  </a:moveTo>
                  <a:cubicBezTo>
                    <a:pt x="20" y="115"/>
                    <a:pt x="20" y="119"/>
                    <a:pt x="23" y="119"/>
                  </a:cubicBezTo>
                  <a:cubicBezTo>
                    <a:pt x="23" y="119"/>
                    <a:pt x="23" y="116"/>
                    <a:pt x="23" y="113"/>
                  </a:cubicBezTo>
                  <a:cubicBezTo>
                    <a:pt x="22" y="111"/>
                    <a:pt x="20" y="108"/>
                    <a:pt x="20" y="105"/>
                  </a:cubicBezTo>
                  <a:cubicBezTo>
                    <a:pt x="22" y="104"/>
                    <a:pt x="23" y="104"/>
                    <a:pt x="24" y="105"/>
                  </a:cubicBezTo>
                  <a:cubicBezTo>
                    <a:pt x="25" y="105"/>
                    <a:pt x="25" y="105"/>
                    <a:pt x="26" y="105"/>
                  </a:cubicBezTo>
                  <a:cubicBezTo>
                    <a:pt x="27" y="105"/>
                    <a:pt x="30" y="105"/>
                    <a:pt x="31" y="107"/>
                  </a:cubicBezTo>
                  <a:cubicBezTo>
                    <a:pt x="33" y="107"/>
                    <a:pt x="33" y="106"/>
                    <a:pt x="35" y="106"/>
                  </a:cubicBezTo>
                  <a:cubicBezTo>
                    <a:pt x="36" y="107"/>
                    <a:pt x="37" y="109"/>
                    <a:pt x="38" y="110"/>
                  </a:cubicBezTo>
                  <a:cubicBezTo>
                    <a:pt x="39" y="105"/>
                    <a:pt x="33" y="106"/>
                    <a:pt x="34" y="104"/>
                  </a:cubicBezTo>
                  <a:cubicBezTo>
                    <a:pt x="31" y="107"/>
                    <a:pt x="28" y="102"/>
                    <a:pt x="26" y="104"/>
                  </a:cubicBezTo>
                  <a:cubicBezTo>
                    <a:pt x="23" y="103"/>
                    <a:pt x="23" y="100"/>
                    <a:pt x="20" y="100"/>
                  </a:cubicBezTo>
                  <a:cubicBezTo>
                    <a:pt x="17" y="101"/>
                    <a:pt x="18" y="105"/>
                    <a:pt x="17" y="107"/>
                  </a:cubicBezTo>
                  <a:cubicBezTo>
                    <a:pt x="16" y="106"/>
                    <a:pt x="14" y="104"/>
                    <a:pt x="13" y="102"/>
                  </a:cubicBezTo>
                  <a:cubicBezTo>
                    <a:pt x="12" y="101"/>
                    <a:pt x="9" y="100"/>
                    <a:pt x="11" y="98"/>
                  </a:cubicBezTo>
                  <a:cubicBezTo>
                    <a:pt x="11" y="98"/>
                    <a:pt x="11" y="99"/>
                    <a:pt x="12" y="99"/>
                  </a:cubicBezTo>
                  <a:cubicBezTo>
                    <a:pt x="12" y="96"/>
                    <a:pt x="11" y="93"/>
                    <a:pt x="10" y="90"/>
                  </a:cubicBezTo>
                  <a:cubicBezTo>
                    <a:pt x="10" y="89"/>
                    <a:pt x="9" y="89"/>
                    <a:pt x="8" y="88"/>
                  </a:cubicBezTo>
                  <a:cubicBezTo>
                    <a:pt x="8" y="88"/>
                    <a:pt x="6" y="85"/>
                    <a:pt x="6" y="84"/>
                  </a:cubicBezTo>
                  <a:cubicBezTo>
                    <a:pt x="6" y="84"/>
                    <a:pt x="6" y="83"/>
                    <a:pt x="6" y="82"/>
                  </a:cubicBezTo>
                  <a:cubicBezTo>
                    <a:pt x="5" y="80"/>
                    <a:pt x="3" y="78"/>
                    <a:pt x="2" y="75"/>
                  </a:cubicBezTo>
                  <a:cubicBezTo>
                    <a:pt x="2" y="74"/>
                    <a:pt x="4" y="73"/>
                    <a:pt x="4" y="70"/>
                  </a:cubicBezTo>
                  <a:cubicBezTo>
                    <a:pt x="4" y="68"/>
                    <a:pt x="3" y="66"/>
                    <a:pt x="3" y="65"/>
                  </a:cubicBezTo>
                  <a:cubicBezTo>
                    <a:pt x="4" y="61"/>
                    <a:pt x="7" y="60"/>
                    <a:pt x="6" y="54"/>
                  </a:cubicBezTo>
                  <a:cubicBezTo>
                    <a:pt x="6" y="51"/>
                    <a:pt x="5" y="48"/>
                    <a:pt x="3" y="45"/>
                  </a:cubicBezTo>
                  <a:cubicBezTo>
                    <a:pt x="2" y="43"/>
                    <a:pt x="0" y="42"/>
                    <a:pt x="0" y="40"/>
                  </a:cubicBezTo>
                  <a:cubicBezTo>
                    <a:pt x="0" y="35"/>
                    <a:pt x="3" y="30"/>
                    <a:pt x="8" y="28"/>
                  </a:cubicBezTo>
                  <a:cubicBezTo>
                    <a:pt x="6" y="27"/>
                    <a:pt x="9" y="26"/>
                    <a:pt x="9" y="25"/>
                  </a:cubicBezTo>
                  <a:cubicBezTo>
                    <a:pt x="9" y="24"/>
                    <a:pt x="9" y="22"/>
                    <a:pt x="9" y="20"/>
                  </a:cubicBezTo>
                  <a:cubicBezTo>
                    <a:pt x="10" y="18"/>
                    <a:pt x="12" y="17"/>
                    <a:pt x="13" y="15"/>
                  </a:cubicBezTo>
                  <a:cubicBezTo>
                    <a:pt x="14" y="11"/>
                    <a:pt x="12" y="5"/>
                    <a:pt x="14" y="0"/>
                  </a:cubicBezTo>
                  <a:cubicBezTo>
                    <a:pt x="39" y="6"/>
                    <a:pt x="61" y="14"/>
                    <a:pt x="87" y="19"/>
                  </a:cubicBezTo>
                  <a:cubicBezTo>
                    <a:pt x="85" y="31"/>
                    <a:pt x="81" y="43"/>
                    <a:pt x="78" y="55"/>
                  </a:cubicBezTo>
                  <a:cubicBezTo>
                    <a:pt x="76" y="67"/>
                    <a:pt x="73" y="79"/>
                    <a:pt x="70" y="91"/>
                  </a:cubicBezTo>
                  <a:cubicBezTo>
                    <a:pt x="84" y="114"/>
                    <a:pt x="101" y="136"/>
                    <a:pt x="116" y="158"/>
                  </a:cubicBezTo>
                  <a:cubicBezTo>
                    <a:pt x="117" y="160"/>
                    <a:pt x="117" y="161"/>
                    <a:pt x="118" y="163"/>
                  </a:cubicBezTo>
                  <a:cubicBezTo>
                    <a:pt x="119" y="164"/>
                    <a:pt x="120" y="165"/>
                    <a:pt x="121" y="166"/>
                  </a:cubicBezTo>
                  <a:cubicBezTo>
                    <a:pt x="122" y="167"/>
                    <a:pt x="122" y="169"/>
                    <a:pt x="123" y="170"/>
                  </a:cubicBezTo>
                  <a:cubicBezTo>
                    <a:pt x="124" y="171"/>
                    <a:pt x="125" y="172"/>
                    <a:pt x="126" y="173"/>
                  </a:cubicBezTo>
                  <a:cubicBezTo>
                    <a:pt x="127" y="174"/>
                    <a:pt x="128" y="176"/>
                    <a:pt x="128" y="178"/>
                  </a:cubicBezTo>
                  <a:cubicBezTo>
                    <a:pt x="129" y="179"/>
                    <a:pt x="131" y="179"/>
                    <a:pt x="131" y="181"/>
                  </a:cubicBezTo>
                  <a:cubicBezTo>
                    <a:pt x="132" y="182"/>
                    <a:pt x="133" y="184"/>
                    <a:pt x="134" y="185"/>
                  </a:cubicBezTo>
                  <a:cubicBezTo>
                    <a:pt x="134" y="186"/>
                    <a:pt x="135" y="186"/>
                    <a:pt x="135" y="187"/>
                  </a:cubicBezTo>
                  <a:cubicBezTo>
                    <a:pt x="140" y="194"/>
                    <a:pt x="145" y="203"/>
                    <a:pt x="152" y="210"/>
                  </a:cubicBezTo>
                  <a:cubicBezTo>
                    <a:pt x="149" y="215"/>
                    <a:pt x="156" y="220"/>
                    <a:pt x="154" y="224"/>
                  </a:cubicBezTo>
                  <a:cubicBezTo>
                    <a:pt x="154" y="226"/>
                    <a:pt x="157" y="226"/>
                    <a:pt x="157" y="229"/>
                  </a:cubicBezTo>
                  <a:cubicBezTo>
                    <a:pt x="157" y="232"/>
                    <a:pt x="154" y="232"/>
                    <a:pt x="152" y="233"/>
                  </a:cubicBezTo>
                  <a:cubicBezTo>
                    <a:pt x="151" y="234"/>
                    <a:pt x="149" y="236"/>
                    <a:pt x="149" y="237"/>
                  </a:cubicBezTo>
                  <a:cubicBezTo>
                    <a:pt x="148" y="239"/>
                    <a:pt x="148" y="243"/>
                    <a:pt x="147" y="245"/>
                  </a:cubicBezTo>
                  <a:cubicBezTo>
                    <a:pt x="147" y="246"/>
                    <a:pt x="146" y="246"/>
                    <a:pt x="146" y="247"/>
                  </a:cubicBezTo>
                  <a:cubicBezTo>
                    <a:pt x="145" y="248"/>
                    <a:pt x="144" y="249"/>
                    <a:pt x="142" y="250"/>
                  </a:cubicBezTo>
                  <a:cubicBezTo>
                    <a:pt x="142" y="253"/>
                    <a:pt x="143" y="254"/>
                    <a:pt x="141" y="257"/>
                  </a:cubicBezTo>
                  <a:cubicBezTo>
                    <a:pt x="141" y="259"/>
                    <a:pt x="144" y="258"/>
                    <a:pt x="145" y="260"/>
                  </a:cubicBezTo>
                  <a:cubicBezTo>
                    <a:pt x="146" y="263"/>
                    <a:pt x="143" y="263"/>
                    <a:pt x="143" y="266"/>
                  </a:cubicBezTo>
                  <a:cubicBezTo>
                    <a:pt x="128" y="264"/>
                    <a:pt x="108" y="262"/>
                    <a:pt x="90" y="260"/>
                  </a:cubicBezTo>
                  <a:cubicBezTo>
                    <a:pt x="90" y="259"/>
                    <a:pt x="91" y="257"/>
                    <a:pt x="91" y="257"/>
                  </a:cubicBezTo>
                  <a:cubicBezTo>
                    <a:pt x="91" y="255"/>
                    <a:pt x="89" y="257"/>
                    <a:pt x="89" y="255"/>
                  </a:cubicBezTo>
                  <a:cubicBezTo>
                    <a:pt x="89" y="253"/>
                    <a:pt x="90" y="250"/>
                    <a:pt x="90" y="246"/>
                  </a:cubicBezTo>
                  <a:cubicBezTo>
                    <a:pt x="88" y="237"/>
                    <a:pt x="81" y="234"/>
                    <a:pt x="77" y="226"/>
                  </a:cubicBezTo>
                  <a:cubicBezTo>
                    <a:pt x="75" y="225"/>
                    <a:pt x="74" y="225"/>
                    <a:pt x="72" y="226"/>
                  </a:cubicBezTo>
                  <a:cubicBezTo>
                    <a:pt x="72" y="223"/>
                    <a:pt x="71" y="220"/>
                    <a:pt x="71" y="218"/>
                  </a:cubicBezTo>
                  <a:cubicBezTo>
                    <a:pt x="65" y="216"/>
                    <a:pt x="62" y="216"/>
                    <a:pt x="58" y="213"/>
                  </a:cubicBezTo>
                  <a:cubicBezTo>
                    <a:pt x="57" y="212"/>
                    <a:pt x="58" y="210"/>
                    <a:pt x="57" y="209"/>
                  </a:cubicBezTo>
                  <a:cubicBezTo>
                    <a:pt x="55" y="205"/>
                    <a:pt x="52" y="203"/>
                    <a:pt x="47" y="203"/>
                  </a:cubicBezTo>
                  <a:cubicBezTo>
                    <a:pt x="45" y="200"/>
                    <a:pt x="41" y="200"/>
                    <a:pt x="37" y="199"/>
                  </a:cubicBezTo>
                  <a:cubicBezTo>
                    <a:pt x="35" y="199"/>
                    <a:pt x="35" y="195"/>
                    <a:pt x="32" y="195"/>
                  </a:cubicBezTo>
                  <a:cubicBezTo>
                    <a:pt x="35" y="192"/>
                    <a:pt x="34" y="186"/>
                    <a:pt x="36" y="183"/>
                  </a:cubicBezTo>
                  <a:cubicBezTo>
                    <a:pt x="36" y="180"/>
                    <a:pt x="33" y="180"/>
                    <a:pt x="31" y="178"/>
                  </a:cubicBezTo>
                  <a:cubicBezTo>
                    <a:pt x="32" y="177"/>
                    <a:pt x="33" y="176"/>
                    <a:pt x="33" y="175"/>
                  </a:cubicBezTo>
                  <a:cubicBezTo>
                    <a:pt x="33" y="172"/>
                    <a:pt x="30" y="171"/>
                    <a:pt x="29" y="169"/>
                  </a:cubicBezTo>
                  <a:cubicBezTo>
                    <a:pt x="29" y="169"/>
                    <a:pt x="30" y="168"/>
                    <a:pt x="29" y="167"/>
                  </a:cubicBezTo>
                  <a:cubicBezTo>
                    <a:pt x="29" y="167"/>
                    <a:pt x="27" y="165"/>
                    <a:pt x="26" y="164"/>
                  </a:cubicBezTo>
                  <a:cubicBezTo>
                    <a:pt x="25" y="162"/>
                    <a:pt x="26" y="159"/>
                    <a:pt x="25" y="157"/>
                  </a:cubicBezTo>
                  <a:cubicBezTo>
                    <a:pt x="24" y="156"/>
                    <a:pt x="23" y="155"/>
                    <a:pt x="23" y="154"/>
                  </a:cubicBezTo>
                  <a:cubicBezTo>
                    <a:pt x="22" y="153"/>
                    <a:pt x="22" y="152"/>
                    <a:pt x="22" y="151"/>
                  </a:cubicBezTo>
                  <a:cubicBezTo>
                    <a:pt x="20" y="148"/>
                    <a:pt x="18" y="146"/>
                    <a:pt x="20" y="140"/>
                  </a:cubicBezTo>
                  <a:cubicBezTo>
                    <a:pt x="22" y="141"/>
                    <a:pt x="22" y="138"/>
                    <a:pt x="24" y="138"/>
                  </a:cubicBezTo>
                  <a:cubicBezTo>
                    <a:pt x="24" y="135"/>
                    <a:pt x="24" y="133"/>
                    <a:pt x="23" y="131"/>
                  </a:cubicBezTo>
                  <a:cubicBezTo>
                    <a:pt x="23" y="130"/>
                    <a:pt x="19" y="131"/>
                    <a:pt x="19" y="130"/>
                  </a:cubicBezTo>
                  <a:cubicBezTo>
                    <a:pt x="18" y="127"/>
                    <a:pt x="16" y="126"/>
                    <a:pt x="15" y="123"/>
                  </a:cubicBezTo>
                  <a:cubicBezTo>
                    <a:pt x="15" y="122"/>
                    <a:pt x="16" y="121"/>
                    <a:pt x="17" y="119"/>
                  </a:cubicBezTo>
                  <a:cubicBezTo>
                    <a:pt x="17" y="118"/>
                    <a:pt x="15" y="115"/>
                    <a:pt x="16" y="114"/>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 name="Freeform 453">
              <a:extLst>
                <a:ext uri="{FF2B5EF4-FFF2-40B4-BE49-F238E27FC236}">
                  <a16:creationId xmlns:a16="http://schemas.microsoft.com/office/drawing/2014/main" id="{F4B07A1C-F230-1592-4A99-5F08AF2A946C}"/>
                </a:ext>
              </a:extLst>
            </p:cNvPr>
            <p:cNvSpPr>
              <a:spLocks/>
            </p:cNvSpPr>
            <p:nvPr/>
          </p:nvSpPr>
          <p:spPr bwMode="auto">
            <a:xfrm>
              <a:off x="8988924" y="3836518"/>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 name="Line 454">
              <a:extLst>
                <a:ext uri="{FF2B5EF4-FFF2-40B4-BE49-F238E27FC236}">
                  <a16:creationId xmlns:a16="http://schemas.microsoft.com/office/drawing/2014/main" id="{998515FC-B657-705E-85BB-0DF3EA5515CA}"/>
                </a:ext>
              </a:extLst>
            </p:cNvPr>
            <p:cNvSpPr>
              <a:spLocks noChangeShapeType="1"/>
            </p:cNvSpPr>
            <p:nvPr/>
          </p:nvSpPr>
          <p:spPr bwMode="auto">
            <a:xfrm flipV="1">
              <a:off x="8988924" y="3836518"/>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 name="Freeform 455">
              <a:extLst>
                <a:ext uri="{FF2B5EF4-FFF2-40B4-BE49-F238E27FC236}">
                  <a16:creationId xmlns:a16="http://schemas.microsoft.com/office/drawing/2014/main" id="{1BB86930-3176-3D4E-E490-E0885999B30F}"/>
                </a:ext>
              </a:extLst>
            </p:cNvPr>
            <p:cNvSpPr>
              <a:spLocks/>
            </p:cNvSpPr>
            <p:nvPr/>
          </p:nvSpPr>
          <p:spPr bwMode="auto">
            <a:xfrm>
              <a:off x="8984287" y="3836518"/>
              <a:ext cx="4635" cy="7727"/>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 name="Line 456">
              <a:extLst>
                <a:ext uri="{FF2B5EF4-FFF2-40B4-BE49-F238E27FC236}">
                  <a16:creationId xmlns:a16="http://schemas.microsoft.com/office/drawing/2014/main" id="{C5EE677D-FC30-3EA4-0139-BDC6970435E7}"/>
                </a:ext>
              </a:extLst>
            </p:cNvPr>
            <p:cNvSpPr>
              <a:spLocks noChangeShapeType="1"/>
            </p:cNvSpPr>
            <p:nvPr/>
          </p:nvSpPr>
          <p:spPr bwMode="auto">
            <a:xfrm flipH="1">
              <a:off x="8984287" y="3836518"/>
              <a:ext cx="4635"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 name="Freeform 457">
              <a:extLst>
                <a:ext uri="{FF2B5EF4-FFF2-40B4-BE49-F238E27FC236}">
                  <a16:creationId xmlns:a16="http://schemas.microsoft.com/office/drawing/2014/main" id="{B2BECDAE-398B-DD7B-693B-03B8B5702CAD}"/>
                </a:ext>
              </a:extLst>
            </p:cNvPr>
            <p:cNvSpPr>
              <a:spLocks/>
            </p:cNvSpPr>
            <p:nvPr/>
          </p:nvSpPr>
          <p:spPr bwMode="auto">
            <a:xfrm>
              <a:off x="7303238" y="3487330"/>
              <a:ext cx="7725"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 name="Line 458">
              <a:extLst>
                <a:ext uri="{FF2B5EF4-FFF2-40B4-BE49-F238E27FC236}">
                  <a16:creationId xmlns:a16="http://schemas.microsoft.com/office/drawing/2014/main" id="{CFC070B2-0F91-8874-7275-E2541D8D33E2}"/>
                </a:ext>
              </a:extLst>
            </p:cNvPr>
            <p:cNvSpPr>
              <a:spLocks noChangeShapeType="1"/>
            </p:cNvSpPr>
            <p:nvPr/>
          </p:nvSpPr>
          <p:spPr bwMode="auto">
            <a:xfrm>
              <a:off x="7303238" y="3487330"/>
              <a:ext cx="772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 name="Line 459">
              <a:extLst>
                <a:ext uri="{FF2B5EF4-FFF2-40B4-BE49-F238E27FC236}">
                  <a16:creationId xmlns:a16="http://schemas.microsoft.com/office/drawing/2014/main" id="{98419664-82F5-BC9E-717A-3F4992CC0741}"/>
                </a:ext>
              </a:extLst>
            </p:cNvPr>
            <p:cNvSpPr>
              <a:spLocks noChangeShapeType="1"/>
            </p:cNvSpPr>
            <p:nvPr/>
          </p:nvSpPr>
          <p:spPr bwMode="auto">
            <a:xfrm>
              <a:off x="7310961" y="3487330"/>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 name="Line 460">
              <a:extLst>
                <a:ext uri="{FF2B5EF4-FFF2-40B4-BE49-F238E27FC236}">
                  <a16:creationId xmlns:a16="http://schemas.microsoft.com/office/drawing/2014/main" id="{B43DA3F9-1B79-090F-06AC-B4154E906725}"/>
                </a:ext>
              </a:extLst>
            </p:cNvPr>
            <p:cNvSpPr>
              <a:spLocks noChangeShapeType="1"/>
            </p:cNvSpPr>
            <p:nvPr/>
          </p:nvSpPr>
          <p:spPr bwMode="auto">
            <a:xfrm>
              <a:off x="7310961" y="3487330"/>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 name="Freeform 463">
              <a:extLst>
                <a:ext uri="{FF2B5EF4-FFF2-40B4-BE49-F238E27FC236}">
                  <a16:creationId xmlns:a16="http://schemas.microsoft.com/office/drawing/2014/main" id="{72AE9D02-9006-2F9B-F7D8-97A0B6E3CE5F}"/>
                </a:ext>
              </a:extLst>
            </p:cNvPr>
            <p:cNvSpPr>
              <a:spLocks/>
            </p:cNvSpPr>
            <p:nvPr/>
          </p:nvSpPr>
          <p:spPr bwMode="auto">
            <a:xfrm>
              <a:off x="8869958" y="4479279"/>
              <a:ext cx="7725" cy="6181"/>
            </a:xfrm>
            <a:custGeom>
              <a:avLst/>
              <a:gdLst>
                <a:gd name="T0" fmla="*/ 2147483647 w 5"/>
                <a:gd name="T1" fmla="*/ 2147483647 h 4"/>
                <a:gd name="T2" fmla="*/ 0 w 5"/>
                <a:gd name="T3" fmla="*/ 0 h 4"/>
                <a:gd name="T4" fmla="*/ 2147483647 w 5"/>
                <a:gd name="T5" fmla="*/ 2147483647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5" y="4"/>
                  </a:moveTo>
                  <a:lnTo>
                    <a:pt x="0" y="0"/>
                  </a:lnTo>
                  <a:lnTo>
                    <a:pt x="5"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 name="Line 464">
              <a:extLst>
                <a:ext uri="{FF2B5EF4-FFF2-40B4-BE49-F238E27FC236}">
                  <a16:creationId xmlns:a16="http://schemas.microsoft.com/office/drawing/2014/main" id="{B10053F2-AC2B-A4EA-6E80-A34CE4566AE4}"/>
                </a:ext>
              </a:extLst>
            </p:cNvPr>
            <p:cNvSpPr>
              <a:spLocks noChangeShapeType="1"/>
            </p:cNvSpPr>
            <p:nvPr/>
          </p:nvSpPr>
          <p:spPr bwMode="auto">
            <a:xfrm flipH="1" flipV="1">
              <a:off x="8869958" y="447927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 name="Freeform 465">
              <a:extLst>
                <a:ext uri="{FF2B5EF4-FFF2-40B4-BE49-F238E27FC236}">
                  <a16:creationId xmlns:a16="http://schemas.microsoft.com/office/drawing/2014/main" id="{56B23473-6FCC-5FA1-CEBC-61735136EBBA}"/>
                </a:ext>
              </a:extLst>
            </p:cNvPr>
            <p:cNvSpPr>
              <a:spLocks/>
            </p:cNvSpPr>
            <p:nvPr/>
          </p:nvSpPr>
          <p:spPr bwMode="auto">
            <a:xfrm>
              <a:off x="8865317" y="4479279"/>
              <a:ext cx="4635" cy="6181"/>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 name="Line 466">
              <a:extLst>
                <a:ext uri="{FF2B5EF4-FFF2-40B4-BE49-F238E27FC236}">
                  <a16:creationId xmlns:a16="http://schemas.microsoft.com/office/drawing/2014/main" id="{8B04D174-3072-344C-FA32-3D457B9FEDBF}"/>
                </a:ext>
              </a:extLst>
            </p:cNvPr>
            <p:cNvSpPr>
              <a:spLocks noChangeShapeType="1"/>
            </p:cNvSpPr>
            <p:nvPr/>
          </p:nvSpPr>
          <p:spPr bwMode="auto">
            <a:xfrm flipH="1">
              <a:off x="8865317" y="4479279"/>
              <a:ext cx="463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 name="Freeform 467">
              <a:extLst>
                <a:ext uri="{FF2B5EF4-FFF2-40B4-BE49-F238E27FC236}">
                  <a16:creationId xmlns:a16="http://schemas.microsoft.com/office/drawing/2014/main" id="{4888CB89-A73E-8EF5-F3B7-40CE0ACE35E1}"/>
                </a:ext>
              </a:extLst>
            </p:cNvPr>
            <p:cNvSpPr>
              <a:spLocks/>
            </p:cNvSpPr>
            <p:nvPr/>
          </p:nvSpPr>
          <p:spPr bwMode="auto">
            <a:xfrm>
              <a:off x="7198172" y="4888727"/>
              <a:ext cx="6181" cy="1544"/>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 name="Line 468">
              <a:extLst>
                <a:ext uri="{FF2B5EF4-FFF2-40B4-BE49-F238E27FC236}">
                  <a16:creationId xmlns:a16="http://schemas.microsoft.com/office/drawing/2014/main" id="{ACE71F88-F742-749B-D58B-9693F13DC220}"/>
                </a:ext>
              </a:extLst>
            </p:cNvPr>
            <p:cNvSpPr>
              <a:spLocks noChangeShapeType="1"/>
            </p:cNvSpPr>
            <p:nvPr/>
          </p:nvSpPr>
          <p:spPr bwMode="auto">
            <a:xfrm>
              <a:off x="7198172" y="4888727"/>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 name="Freeform 469">
              <a:extLst>
                <a:ext uri="{FF2B5EF4-FFF2-40B4-BE49-F238E27FC236}">
                  <a16:creationId xmlns:a16="http://schemas.microsoft.com/office/drawing/2014/main" id="{1403D646-C377-932A-FAF2-EDB418BB507F}"/>
                </a:ext>
              </a:extLst>
            </p:cNvPr>
            <p:cNvSpPr>
              <a:spLocks/>
            </p:cNvSpPr>
            <p:nvPr/>
          </p:nvSpPr>
          <p:spPr bwMode="auto">
            <a:xfrm>
              <a:off x="7198172" y="4880999"/>
              <a:ext cx="6181" cy="7727"/>
            </a:xfrm>
            <a:custGeom>
              <a:avLst/>
              <a:gdLst>
                <a:gd name="T0" fmla="*/ 2147483647 w 4"/>
                <a:gd name="T1" fmla="*/ 2147483647 h 5"/>
                <a:gd name="T2" fmla="*/ 0 w 4"/>
                <a:gd name="T3" fmla="*/ 0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5"/>
                  </a:moveTo>
                  <a:lnTo>
                    <a:pt x="0" y="0"/>
                  </a:lnTo>
                  <a:lnTo>
                    <a:pt x="4"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 name="Line 470">
              <a:extLst>
                <a:ext uri="{FF2B5EF4-FFF2-40B4-BE49-F238E27FC236}">
                  <a16:creationId xmlns:a16="http://schemas.microsoft.com/office/drawing/2014/main" id="{7CAA0E90-6236-3639-F5F8-DF499201CF59}"/>
                </a:ext>
              </a:extLst>
            </p:cNvPr>
            <p:cNvSpPr>
              <a:spLocks noChangeShapeType="1"/>
            </p:cNvSpPr>
            <p:nvPr/>
          </p:nvSpPr>
          <p:spPr bwMode="auto">
            <a:xfrm flipH="1" flipV="1">
              <a:off x="7198172" y="4880999"/>
              <a:ext cx="6181"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 name="Freeform 471">
              <a:extLst>
                <a:ext uri="{FF2B5EF4-FFF2-40B4-BE49-F238E27FC236}">
                  <a16:creationId xmlns:a16="http://schemas.microsoft.com/office/drawing/2014/main" id="{DE42A075-6416-F15D-4963-2D09C502D16E}"/>
                </a:ext>
              </a:extLst>
            </p:cNvPr>
            <p:cNvSpPr>
              <a:spLocks/>
            </p:cNvSpPr>
            <p:nvPr/>
          </p:nvSpPr>
          <p:spPr bwMode="auto">
            <a:xfrm>
              <a:off x="7315599" y="4650781"/>
              <a:ext cx="21632" cy="20086"/>
            </a:xfrm>
            <a:custGeom>
              <a:avLst/>
              <a:gdLst>
                <a:gd name="T0" fmla="*/ 2147483647 w 3"/>
                <a:gd name="T1" fmla="*/ 2147483647 h 3"/>
                <a:gd name="T2" fmla="*/ 2147483647 w 3"/>
                <a:gd name="T3" fmla="*/ 2147483647 h 3"/>
                <a:gd name="T4" fmla="*/ 2147483647 w 3"/>
                <a:gd name="T5" fmla="*/ 2147483647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1"/>
                  </a:moveTo>
                  <a:cubicBezTo>
                    <a:pt x="2" y="0"/>
                    <a:pt x="2" y="1"/>
                    <a:pt x="3" y="1"/>
                  </a:cubicBezTo>
                  <a:cubicBezTo>
                    <a:pt x="3" y="3"/>
                    <a:pt x="0" y="2"/>
                    <a:pt x="1"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 name="Freeform 472">
              <a:extLst>
                <a:ext uri="{FF2B5EF4-FFF2-40B4-BE49-F238E27FC236}">
                  <a16:creationId xmlns:a16="http://schemas.microsoft.com/office/drawing/2014/main" id="{CF25FDE8-B7C5-E94C-6130-09BAA2F03A53}"/>
                </a:ext>
              </a:extLst>
            </p:cNvPr>
            <p:cNvSpPr>
              <a:spLocks/>
            </p:cNvSpPr>
            <p:nvPr/>
          </p:nvSpPr>
          <p:spPr bwMode="auto">
            <a:xfrm>
              <a:off x="3197938" y="2904840"/>
              <a:ext cx="1546"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0" name="Line 473">
              <a:extLst>
                <a:ext uri="{FF2B5EF4-FFF2-40B4-BE49-F238E27FC236}">
                  <a16:creationId xmlns:a16="http://schemas.microsoft.com/office/drawing/2014/main" id="{51B27601-1C39-0D91-7FDA-5BEA2136EB22}"/>
                </a:ext>
              </a:extLst>
            </p:cNvPr>
            <p:cNvSpPr>
              <a:spLocks noChangeShapeType="1"/>
            </p:cNvSpPr>
            <p:nvPr/>
          </p:nvSpPr>
          <p:spPr bwMode="auto">
            <a:xfrm flipV="1">
              <a:off x="3197938" y="2904840"/>
              <a:ext cx="1546"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1" name="Freeform 474">
              <a:extLst>
                <a:ext uri="{FF2B5EF4-FFF2-40B4-BE49-F238E27FC236}">
                  <a16:creationId xmlns:a16="http://schemas.microsoft.com/office/drawing/2014/main" id="{BD944AB4-ABC0-1B87-915E-F13AE3442C58}"/>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2" name="Freeform 475">
              <a:extLst>
                <a:ext uri="{FF2B5EF4-FFF2-40B4-BE49-F238E27FC236}">
                  <a16:creationId xmlns:a16="http://schemas.microsoft.com/office/drawing/2014/main" id="{97B37F8E-2D46-A221-1FE3-67F552A146B5}"/>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3" name="Freeform 476">
              <a:extLst>
                <a:ext uri="{FF2B5EF4-FFF2-40B4-BE49-F238E27FC236}">
                  <a16:creationId xmlns:a16="http://schemas.microsoft.com/office/drawing/2014/main" id="{B22DC2B4-D8A9-BD82-274A-CB3349623895}"/>
                </a:ext>
              </a:extLst>
            </p:cNvPr>
            <p:cNvSpPr>
              <a:spLocks/>
            </p:cNvSpPr>
            <p:nvPr/>
          </p:nvSpPr>
          <p:spPr bwMode="auto">
            <a:xfrm>
              <a:off x="3197938" y="2898656"/>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4" name="Line 477">
              <a:extLst>
                <a:ext uri="{FF2B5EF4-FFF2-40B4-BE49-F238E27FC236}">
                  <a16:creationId xmlns:a16="http://schemas.microsoft.com/office/drawing/2014/main" id="{8ED9837C-A4D3-FE20-FD6E-D84663BB1B79}"/>
                </a:ext>
              </a:extLst>
            </p:cNvPr>
            <p:cNvSpPr>
              <a:spLocks noChangeShapeType="1"/>
            </p:cNvSpPr>
            <p:nvPr/>
          </p:nvSpPr>
          <p:spPr bwMode="auto">
            <a:xfrm flipV="1">
              <a:off x="3197938" y="2898656"/>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5" name="Freeform 478">
              <a:extLst>
                <a:ext uri="{FF2B5EF4-FFF2-40B4-BE49-F238E27FC236}">
                  <a16:creationId xmlns:a16="http://schemas.microsoft.com/office/drawing/2014/main" id="{F8E2F286-6BD7-95CB-DF2D-7BEBD8B8D3CE}"/>
                </a:ext>
              </a:extLst>
            </p:cNvPr>
            <p:cNvSpPr>
              <a:spLocks/>
            </p:cNvSpPr>
            <p:nvPr/>
          </p:nvSpPr>
          <p:spPr bwMode="auto">
            <a:xfrm>
              <a:off x="7184263" y="3104150"/>
              <a:ext cx="1546"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6" name="Line 479">
              <a:extLst>
                <a:ext uri="{FF2B5EF4-FFF2-40B4-BE49-F238E27FC236}">
                  <a16:creationId xmlns:a16="http://schemas.microsoft.com/office/drawing/2014/main" id="{52B9CB85-BBA3-70B7-9E4E-BEBE2553D43B}"/>
                </a:ext>
              </a:extLst>
            </p:cNvPr>
            <p:cNvSpPr>
              <a:spLocks noChangeShapeType="1"/>
            </p:cNvSpPr>
            <p:nvPr/>
          </p:nvSpPr>
          <p:spPr bwMode="auto">
            <a:xfrm>
              <a:off x="7184263" y="3104150"/>
              <a:ext cx="1546"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7" name="Freeform 480">
              <a:extLst>
                <a:ext uri="{FF2B5EF4-FFF2-40B4-BE49-F238E27FC236}">
                  <a16:creationId xmlns:a16="http://schemas.microsoft.com/office/drawing/2014/main" id="{A38EA6CD-0554-FC54-E4B3-1CB1E77849F7}"/>
                </a:ext>
              </a:extLst>
            </p:cNvPr>
            <p:cNvSpPr>
              <a:spLocks/>
            </p:cNvSpPr>
            <p:nvPr/>
          </p:nvSpPr>
          <p:spPr bwMode="auto">
            <a:xfrm>
              <a:off x="7151815" y="3142782"/>
              <a:ext cx="1544"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8" name="Line 481">
              <a:extLst>
                <a:ext uri="{FF2B5EF4-FFF2-40B4-BE49-F238E27FC236}">
                  <a16:creationId xmlns:a16="http://schemas.microsoft.com/office/drawing/2014/main" id="{3B747BEB-CA44-AFE7-DD88-680FAD724592}"/>
                </a:ext>
              </a:extLst>
            </p:cNvPr>
            <p:cNvSpPr>
              <a:spLocks noChangeShapeType="1"/>
            </p:cNvSpPr>
            <p:nvPr/>
          </p:nvSpPr>
          <p:spPr bwMode="auto">
            <a:xfrm flipV="1">
              <a:off x="7151815" y="3142782"/>
              <a:ext cx="1544"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9" name="Freeform 482">
              <a:extLst>
                <a:ext uri="{FF2B5EF4-FFF2-40B4-BE49-F238E27FC236}">
                  <a16:creationId xmlns:a16="http://schemas.microsoft.com/office/drawing/2014/main" id="{B79315B9-20EC-DB3F-467D-D592C3E0350E}"/>
                </a:ext>
              </a:extLst>
            </p:cNvPr>
            <p:cNvSpPr>
              <a:spLocks/>
            </p:cNvSpPr>
            <p:nvPr/>
          </p:nvSpPr>
          <p:spPr bwMode="auto">
            <a:xfrm>
              <a:off x="7383580" y="3342096"/>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0" name="Line 483">
              <a:extLst>
                <a:ext uri="{FF2B5EF4-FFF2-40B4-BE49-F238E27FC236}">
                  <a16:creationId xmlns:a16="http://schemas.microsoft.com/office/drawing/2014/main" id="{2216C6D8-2792-2974-32D4-0D76D79BFBBF}"/>
                </a:ext>
              </a:extLst>
            </p:cNvPr>
            <p:cNvSpPr>
              <a:spLocks noChangeShapeType="1"/>
            </p:cNvSpPr>
            <p:nvPr/>
          </p:nvSpPr>
          <p:spPr bwMode="auto">
            <a:xfrm flipV="1">
              <a:off x="7383580" y="3342096"/>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1" name="Freeform 484">
              <a:extLst>
                <a:ext uri="{FF2B5EF4-FFF2-40B4-BE49-F238E27FC236}">
                  <a16:creationId xmlns:a16="http://schemas.microsoft.com/office/drawing/2014/main" id="{DB13D69B-0258-11FB-A053-F0D6DF5821F5}"/>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2" name="Freeform 485">
              <a:extLst>
                <a:ext uri="{FF2B5EF4-FFF2-40B4-BE49-F238E27FC236}">
                  <a16:creationId xmlns:a16="http://schemas.microsoft.com/office/drawing/2014/main" id="{FD0EA994-2E88-97F2-A83C-3EB6511DF59C}"/>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3" name="Freeform 486">
              <a:extLst>
                <a:ext uri="{FF2B5EF4-FFF2-40B4-BE49-F238E27FC236}">
                  <a16:creationId xmlns:a16="http://schemas.microsoft.com/office/drawing/2014/main" id="{A0A1624E-6267-B627-1EBA-6E1BAE762057}"/>
                </a:ext>
              </a:extLst>
            </p:cNvPr>
            <p:cNvSpPr>
              <a:spLocks/>
            </p:cNvSpPr>
            <p:nvPr/>
          </p:nvSpPr>
          <p:spPr bwMode="auto">
            <a:xfrm>
              <a:off x="7375852" y="334209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4" name="Line 487">
              <a:extLst>
                <a:ext uri="{FF2B5EF4-FFF2-40B4-BE49-F238E27FC236}">
                  <a16:creationId xmlns:a16="http://schemas.microsoft.com/office/drawing/2014/main" id="{DCA69827-893D-CD3E-FFF1-37DE18D171FB}"/>
                </a:ext>
              </a:extLst>
            </p:cNvPr>
            <p:cNvSpPr>
              <a:spLocks noChangeShapeType="1"/>
            </p:cNvSpPr>
            <p:nvPr/>
          </p:nvSpPr>
          <p:spPr bwMode="auto">
            <a:xfrm flipH="1">
              <a:off x="7375852" y="334209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5" name="Line 488">
              <a:extLst>
                <a:ext uri="{FF2B5EF4-FFF2-40B4-BE49-F238E27FC236}">
                  <a16:creationId xmlns:a16="http://schemas.microsoft.com/office/drawing/2014/main" id="{6164AD1C-1407-26FD-B0CE-3529F516AEA6}"/>
                </a:ext>
              </a:extLst>
            </p:cNvPr>
            <p:cNvSpPr>
              <a:spLocks noChangeShapeType="1"/>
            </p:cNvSpPr>
            <p:nvPr/>
          </p:nvSpPr>
          <p:spPr bwMode="auto">
            <a:xfrm>
              <a:off x="7482465" y="3461065"/>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6" name="Line 489">
              <a:extLst>
                <a:ext uri="{FF2B5EF4-FFF2-40B4-BE49-F238E27FC236}">
                  <a16:creationId xmlns:a16="http://schemas.microsoft.com/office/drawing/2014/main" id="{C6E4FFE4-0CC7-9E13-25B3-C722278BE1E9}"/>
                </a:ext>
              </a:extLst>
            </p:cNvPr>
            <p:cNvSpPr>
              <a:spLocks noChangeShapeType="1"/>
            </p:cNvSpPr>
            <p:nvPr/>
          </p:nvSpPr>
          <p:spPr bwMode="auto">
            <a:xfrm>
              <a:off x="7482465" y="3461065"/>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7" name="Freeform 490">
              <a:extLst>
                <a:ext uri="{FF2B5EF4-FFF2-40B4-BE49-F238E27FC236}">
                  <a16:creationId xmlns:a16="http://schemas.microsoft.com/office/drawing/2014/main" id="{2ABEF069-44BE-CBEC-C559-D07961CA6DE9}"/>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8" name="Freeform 491">
              <a:extLst>
                <a:ext uri="{FF2B5EF4-FFF2-40B4-BE49-F238E27FC236}">
                  <a16:creationId xmlns:a16="http://schemas.microsoft.com/office/drawing/2014/main" id="{9C84C305-4ADC-DB11-2BE3-C63B33F18D3F}"/>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9" name="Freeform 492">
              <a:extLst>
                <a:ext uri="{FF2B5EF4-FFF2-40B4-BE49-F238E27FC236}">
                  <a16:creationId xmlns:a16="http://schemas.microsoft.com/office/drawing/2014/main" id="{608CAA84-34DA-92CC-78F9-D4D1C39CC0C3}"/>
                </a:ext>
              </a:extLst>
            </p:cNvPr>
            <p:cNvSpPr>
              <a:spLocks/>
            </p:cNvSpPr>
            <p:nvPr/>
          </p:nvSpPr>
          <p:spPr bwMode="auto">
            <a:xfrm>
              <a:off x="7482468" y="3461065"/>
              <a:ext cx="6181" cy="1544"/>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0" name="Line 493">
              <a:extLst>
                <a:ext uri="{FF2B5EF4-FFF2-40B4-BE49-F238E27FC236}">
                  <a16:creationId xmlns:a16="http://schemas.microsoft.com/office/drawing/2014/main" id="{69D55CDA-2877-D61F-3A07-2C08E251F2C5}"/>
                </a:ext>
              </a:extLst>
            </p:cNvPr>
            <p:cNvSpPr>
              <a:spLocks noChangeShapeType="1"/>
            </p:cNvSpPr>
            <p:nvPr/>
          </p:nvSpPr>
          <p:spPr bwMode="auto">
            <a:xfrm>
              <a:off x="7482468" y="3461065"/>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1" name="Freeform 494">
              <a:extLst>
                <a:ext uri="{FF2B5EF4-FFF2-40B4-BE49-F238E27FC236}">
                  <a16:creationId xmlns:a16="http://schemas.microsoft.com/office/drawing/2014/main" id="{1926212C-A6E7-C5ED-BA31-BEF143825348}"/>
                </a:ext>
              </a:extLst>
            </p:cNvPr>
            <p:cNvSpPr>
              <a:spLocks/>
            </p:cNvSpPr>
            <p:nvPr/>
          </p:nvSpPr>
          <p:spPr bwMode="auto">
            <a:xfrm>
              <a:off x="8937933" y="4181076"/>
              <a:ext cx="4635" cy="1544"/>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2" name="Line 495">
              <a:extLst>
                <a:ext uri="{FF2B5EF4-FFF2-40B4-BE49-F238E27FC236}">
                  <a16:creationId xmlns:a16="http://schemas.microsoft.com/office/drawing/2014/main" id="{83BBD36C-8C3B-765A-7F25-81D78FBED5F0}"/>
                </a:ext>
              </a:extLst>
            </p:cNvPr>
            <p:cNvSpPr>
              <a:spLocks noChangeShapeType="1"/>
            </p:cNvSpPr>
            <p:nvPr/>
          </p:nvSpPr>
          <p:spPr bwMode="auto">
            <a:xfrm flipH="1">
              <a:off x="8937933" y="4181076"/>
              <a:ext cx="463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3" name="Line 496">
              <a:extLst>
                <a:ext uri="{FF2B5EF4-FFF2-40B4-BE49-F238E27FC236}">
                  <a16:creationId xmlns:a16="http://schemas.microsoft.com/office/drawing/2014/main" id="{35FE887A-00F7-483F-2F7F-BF32F46BFD3D}"/>
                </a:ext>
              </a:extLst>
            </p:cNvPr>
            <p:cNvSpPr>
              <a:spLocks noChangeShapeType="1"/>
            </p:cNvSpPr>
            <p:nvPr/>
          </p:nvSpPr>
          <p:spPr bwMode="auto">
            <a:xfrm>
              <a:off x="8937937" y="4181076"/>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4" name="Line 497">
              <a:extLst>
                <a:ext uri="{FF2B5EF4-FFF2-40B4-BE49-F238E27FC236}">
                  <a16:creationId xmlns:a16="http://schemas.microsoft.com/office/drawing/2014/main" id="{C924F9E9-DE18-BFC2-6ECC-6C0C1F5861E6}"/>
                </a:ext>
              </a:extLst>
            </p:cNvPr>
            <p:cNvSpPr>
              <a:spLocks noChangeShapeType="1"/>
            </p:cNvSpPr>
            <p:nvPr/>
          </p:nvSpPr>
          <p:spPr bwMode="auto">
            <a:xfrm>
              <a:off x="8937937" y="4181076"/>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5" name="Line 498">
              <a:extLst>
                <a:ext uri="{FF2B5EF4-FFF2-40B4-BE49-F238E27FC236}">
                  <a16:creationId xmlns:a16="http://schemas.microsoft.com/office/drawing/2014/main" id="{B4772FB8-B89C-9C5B-1E77-C8BE9669043E}"/>
                </a:ext>
              </a:extLst>
            </p:cNvPr>
            <p:cNvSpPr>
              <a:spLocks noChangeShapeType="1"/>
            </p:cNvSpPr>
            <p:nvPr/>
          </p:nvSpPr>
          <p:spPr bwMode="auto">
            <a:xfrm>
              <a:off x="7151815" y="4948983"/>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6" name="Line 499">
              <a:extLst>
                <a:ext uri="{FF2B5EF4-FFF2-40B4-BE49-F238E27FC236}">
                  <a16:creationId xmlns:a16="http://schemas.microsoft.com/office/drawing/2014/main" id="{2254D76D-7601-49E1-B7DC-41BBD21489C3}"/>
                </a:ext>
              </a:extLst>
            </p:cNvPr>
            <p:cNvSpPr>
              <a:spLocks noChangeShapeType="1"/>
            </p:cNvSpPr>
            <p:nvPr/>
          </p:nvSpPr>
          <p:spPr bwMode="auto">
            <a:xfrm>
              <a:off x="7151815" y="4948983"/>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7" name="Freeform 500">
              <a:extLst>
                <a:ext uri="{FF2B5EF4-FFF2-40B4-BE49-F238E27FC236}">
                  <a16:creationId xmlns:a16="http://schemas.microsoft.com/office/drawing/2014/main" id="{A6374221-B30B-83BF-839F-7BAC5BC96CE8}"/>
                </a:ext>
              </a:extLst>
            </p:cNvPr>
            <p:cNvSpPr>
              <a:spLocks/>
            </p:cNvSpPr>
            <p:nvPr/>
          </p:nvSpPr>
          <p:spPr bwMode="auto">
            <a:xfrm>
              <a:off x="7139454" y="4948984"/>
              <a:ext cx="1544" cy="4635"/>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8" name="Line 501">
              <a:extLst>
                <a:ext uri="{FF2B5EF4-FFF2-40B4-BE49-F238E27FC236}">
                  <a16:creationId xmlns:a16="http://schemas.microsoft.com/office/drawing/2014/main" id="{84AD5F17-E95D-4FD4-348C-4871AA538F88}"/>
                </a:ext>
              </a:extLst>
            </p:cNvPr>
            <p:cNvSpPr>
              <a:spLocks noChangeShapeType="1"/>
            </p:cNvSpPr>
            <p:nvPr/>
          </p:nvSpPr>
          <p:spPr bwMode="auto">
            <a:xfrm flipV="1">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9" name="Freeform 502">
              <a:extLst>
                <a:ext uri="{FF2B5EF4-FFF2-40B4-BE49-F238E27FC236}">
                  <a16:creationId xmlns:a16="http://schemas.microsoft.com/office/drawing/2014/main" id="{C8C3FB38-A6D7-C967-71DE-1E988EACA637}"/>
                </a:ext>
              </a:extLst>
            </p:cNvPr>
            <p:cNvSpPr>
              <a:spLocks/>
            </p:cNvSpPr>
            <p:nvPr/>
          </p:nvSpPr>
          <p:spPr bwMode="auto">
            <a:xfrm>
              <a:off x="7139454" y="4948984"/>
              <a:ext cx="1544"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0" name="Line 503">
              <a:extLst>
                <a:ext uri="{FF2B5EF4-FFF2-40B4-BE49-F238E27FC236}">
                  <a16:creationId xmlns:a16="http://schemas.microsoft.com/office/drawing/2014/main" id="{6B008F26-D325-6FDC-D84B-28D464D8E6F1}"/>
                </a:ext>
              </a:extLst>
            </p:cNvPr>
            <p:cNvSpPr>
              <a:spLocks noChangeShapeType="1"/>
            </p:cNvSpPr>
            <p:nvPr/>
          </p:nvSpPr>
          <p:spPr bwMode="auto">
            <a:xfrm>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1" name="Freeform 504">
              <a:extLst>
                <a:ext uri="{FF2B5EF4-FFF2-40B4-BE49-F238E27FC236}">
                  <a16:creationId xmlns:a16="http://schemas.microsoft.com/office/drawing/2014/main" id="{6BBC7B24-6895-23DC-5EDF-7814349D560F}"/>
                </a:ext>
              </a:extLst>
            </p:cNvPr>
            <p:cNvSpPr>
              <a:spLocks/>
            </p:cNvSpPr>
            <p:nvPr/>
          </p:nvSpPr>
          <p:spPr bwMode="auto">
            <a:xfrm>
              <a:off x="7144087" y="494898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2" name="Line 505">
              <a:extLst>
                <a:ext uri="{FF2B5EF4-FFF2-40B4-BE49-F238E27FC236}">
                  <a16:creationId xmlns:a16="http://schemas.microsoft.com/office/drawing/2014/main" id="{C78F2C3C-99B1-A5AF-3768-1CB576114C16}"/>
                </a:ext>
              </a:extLst>
            </p:cNvPr>
            <p:cNvSpPr>
              <a:spLocks noChangeShapeType="1"/>
            </p:cNvSpPr>
            <p:nvPr/>
          </p:nvSpPr>
          <p:spPr bwMode="auto">
            <a:xfrm flipH="1">
              <a:off x="7144087" y="494898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3" name="Line 506">
              <a:extLst>
                <a:ext uri="{FF2B5EF4-FFF2-40B4-BE49-F238E27FC236}">
                  <a16:creationId xmlns:a16="http://schemas.microsoft.com/office/drawing/2014/main" id="{1FA40551-46E8-F71D-85E3-D06277480428}"/>
                </a:ext>
              </a:extLst>
            </p:cNvPr>
            <p:cNvSpPr>
              <a:spLocks noChangeShapeType="1"/>
            </p:cNvSpPr>
            <p:nvPr/>
          </p:nvSpPr>
          <p:spPr bwMode="auto">
            <a:xfrm>
              <a:off x="8718534" y="4406660"/>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4" name="Line 507">
              <a:extLst>
                <a:ext uri="{FF2B5EF4-FFF2-40B4-BE49-F238E27FC236}">
                  <a16:creationId xmlns:a16="http://schemas.microsoft.com/office/drawing/2014/main" id="{5956483A-FC42-2476-1349-E42F99E3A20F}"/>
                </a:ext>
              </a:extLst>
            </p:cNvPr>
            <p:cNvSpPr>
              <a:spLocks noChangeShapeType="1"/>
            </p:cNvSpPr>
            <p:nvPr/>
          </p:nvSpPr>
          <p:spPr bwMode="auto">
            <a:xfrm>
              <a:off x="8718534" y="4406660"/>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5" name="Freeform 508">
              <a:extLst>
                <a:ext uri="{FF2B5EF4-FFF2-40B4-BE49-F238E27FC236}">
                  <a16:creationId xmlns:a16="http://schemas.microsoft.com/office/drawing/2014/main" id="{5D442A50-F61E-BB85-F5BD-A00B6B1D7CE1}"/>
                </a:ext>
              </a:extLst>
            </p:cNvPr>
            <p:cNvSpPr>
              <a:spLocks/>
            </p:cNvSpPr>
            <p:nvPr/>
          </p:nvSpPr>
          <p:spPr bwMode="auto">
            <a:xfrm>
              <a:off x="8797331" y="4491640"/>
              <a:ext cx="7727"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6" name="Line 509">
              <a:extLst>
                <a:ext uri="{FF2B5EF4-FFF2-40B4-BE49-F238E27FC236}">
                  <a16:creationId xmlns:a16="http://schemas.microsoft.com/office/drawing/2014/main" id="{5F857769-392B-1A05-152F-8E1DBC5FBFC2}"/>
                </a:ext>
              </a:extLst>
            </p:cNvPr>
            <p:cNvSpPr>
              <a:spLocks noChangeShapeType="1"/>
            </p:cNvSpPr>
            <p:nvPr/>
          </p:nvSpPr>
          <p:spPr bwMode="auto">
            <a:xfrm>
              <a:off x="8797331" y="4491640"/>
              <a:ext cx="7727"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7" name="Freeform 510">
              <a:extLst>
                <a:ext uri="{FF2B5EF4-FFF2-40B4-BE49-F238E27FC236}">
                  <a16:creationId xmlns:a16="http://schemas.microsoft.com/office/drawing/2014/main" id="{E89152D8-204B-73A2-E3E6-16C16B302F63}"/>
                </a:ext>
              </a:extLst>
            </p:cNvPr>
            <p:cNvSpPr>
              <a:spLocks/>
            </p:cNvSpPr>
            <p:nvPr/>
          </p:nvSpPr>
          <p:spPr bwMode="auto">
            <a:xfrm>
              <a:off x="8805059" y="4497817"/>
              <a:ext cx="1544" cy="7727"/>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8" name="Line 511">
              <a:extLst>
                <a:ext uri="{FF2B5EF4-FFF2-40B4-BE49-F238E27FC236}">
                  <a16:creationId xmlns:a16="http://schemas.microsoft.com/office/drawing/2014/main" id="{42F3E3CE-4A3A-79AE-0158-A88C49F4473C}"/>
                </a:ext>
              </a:extLst>
            </p:cNvPr>
            <p:cNvSpPr>
              <a:spLocks noChangeShapeType="1"/>
            </p:cNvSpPr>
            <p:nvPr/>
          </p:nvSpPr>
          <p:spPr bwMode="auto">
            <a:xfrm>
              <a:off x="8805059" y="4497817"/>
              <a:ext cx="1544"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9" name="Freeform 512">
              <a:extLst>
                <a:ext uri="{FF2B5EF4-FFF2-40B4-BE49-F238E27FC236}">
                  <a16:creationId xmlns:a16="http://schemas.microsoft.com/office/drawing/2014/main" id="{9801A66B-715F-3B52-BD2A-A66C4FA3710B}"/>
                </a:ext>
              </a:extLst>
            </p:cNvPr>
            <p:cNvSpPr>
              <a:spLocks/>
            </p:cNvSpPr>
            <p:nvPr/>
          </p:nvSpPr>
          <p:spPr bwMode="auto">
            <a:xfrm>
              <a:off x="8805059" y="4551901"/>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0" name="Line 513">
              <a:extLst>
                <a:ext uri="{FF2B5EF4-FFF2-40B4-BE49-F238E27FC236}">
                  <a16:creationId xmlns:a16="http://schemas.microsoft.com/office/drawing/2014/main" id="{34069745-2922-876C-7223-E1F7BC05F9D6}"/>
                </a:ext>
              </a:extLst>
            </p:cNvPr>
            <p:cNvSpPr>
              <a:spLocks noChangeShapeType="1"/>
            </p:cNvSpPr>
            <p:nvPr/>
          </p:nvSpPr>
          <p:spPr bwMode="auto">
            <a:xfrm flipV="1">
              <a:off x="8805059" y="4551901"/>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1" name="Freeform 514">
              <a:extLst>
                <a:ext uri="{FF2B5EF4-FFF2-40B4-BE49-F238E27FC236}">
                  <a16:creationId xmlns:a16="http://schemas.microsoft.com/office/drawing/2014/main" id="{1A1E6276-89D2-B843-A67F-63CF791397C7}"/>
                </a:ext>
              </a:extLst>
            </p:cNvPr>
            <p:cNvSpPr>
              <a:spLocks/>
            </p:cNvSpPr>
            <p:nvPr/>
          </p:nvSpPr>
          <p:spPr bwMode="auto">
            <a:xfrm>
              <a:off x="7966078" y="4782113"/>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2" name="Line 515">
              <a:extLst>
                <a:ext uri="{FF2B5EF4-FFF2-40B4-BE49-F238E27FC236}">
                  <a16:creationId xmlns:a16="http://schemas.microsoft.com/office/drawing/2014/main" id="{B27C5B37-F0DF-A869-E3C7-95F66E521FD5}"/>
                </a:ext>
              </a:extLst>
            </p:cNvPr>
            <p:cNvSpPr>
              <a:spLocks noChangeShapeType="1"/>
            </p:cNvSpPr>
            <p:nvPr/>
          </p:nvSpPr>
          <p:spPr bwMode="auto">
            <a:xfrm flipV="1">
              <a:off x="7966078" y="4782113"/>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3" name="Freeform 516">
              <a:extLst>
                <a:ext uri="{FF2B5EF4-FFF2-40B4-BE49-F238E27FC236}">
                  <a16:creationId xmlns:a16="http://schemas.microsoft.com/office/drawing/2014/main" id="{D11AD3C6-2599-77A8-D665-4949B3282B0A}"/>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4" name="Freeform 517">
              <a:extLst>
                <a:ext uri="{FF2B5EF4-FFF2-40B4-BE49-F238E27FC236}">
                  <a16:creationId xmlns:a16="http://schemas.microsoft.com/office/drawing/2014/main" id="{A69B84D7-891B-B939-280D-436A943132AD}"/>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5" name="Freeform 518">
              <a:extLst>
                <a:ext uri="{FF2B5EF4-FFF2-40B4-BE49-F238E27FC236}">
                  <a16:creationId xmlns:a16="http://schemas.microsoft.com/office/drawing/2014/main" id="{C465B989-CCEC-A7A2-D278-65CA380181E4}"/>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6" name="Freeform 519">
              <a:extLst>
                <a:ext uri="{FF2B5EF4-FFF2-40B4-BE49-F238E27FC236}">
                  <a16:creationId xmlns:a16="http://schemas.microsoft.com/office/drawing/2014/main" id="{971019F9-F80B-05B2-28E6-8CA6F01C0A45}"/>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7" name="Freeform 520">
              <a:extLst>
                <a:ext uri="{FF2B5EF4-FFF2-40B4-BE49-F238E27FC236}">
                  <a16:creationId xmlns:a16="http://schemas.microsoft.com/office/drawing/2014/main" id="{DC2CF843-EFBC-EC2D-7849-639B686E4560}"/>
                </a:ext>
              </a:extLst>
            </p:cNvPr>
            <p:cNvSpPr>
              <a:spLocks/>
            </p:cNvSpPr>
            <p:nvPr/>
          </p:nvSpPr>
          <p:spPr bwMode="auto">
            <a:xfrm>
              <a:off x="8069601" y="4663143"/>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8" name="Line 521">
              <a:extLst>
                <a:ext uri="{FF2B5EF4-FFF2-40B4-BE49-F238E27FC236}">
                  <a16:creationId xmlns:a16="http://schemas.microsoft.com/office/drawing/2014/main" id="{840C0085-99D8-D096-9E8B-5B4D81DBD37B}"/>
                </a:ext>
              </a:extLst>
            </p:cNvPr>
            <p:cNvSpPr>
              <a:spLocks noChangeShapeType="1"/>
            </p:cNvSpPr>
            <p:nvPr/>
          </p:nvSpPr>
          <p:spPr bwMode="auto">
            <a:xfrm flipH="1">
              <a:off x="8069601" y="4663143"/>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9" name="Line 522">
              <a:extLst>
                <a:ext uri="{FF2B5EF4-FFF2-40B4-BE49-F238E27FC236}">
                  <a16:creationId xmlns:a16="http://schemas.microsoft.com/office/drawing/2014/main" id="{ACD7775F-5752-EF53-E654-6C98A5B13AD4}"/>
                </a:ext>
              </a:extLst>
            </p:cNvPr>
            <p:cNvSpPr>
              <a:spLocks noChangeShapeType="1"/>
            </p:cNvSpPr>
            <p:nvPr/>
          </p:nvSpPr>
          <p:spPr bwMode="auto">
            <a:xfrm>
              <a:off x="8064963" y="4677048"/>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0" name="Line 523">
              <a:extLst>
                <a:ext uri="{FF2B5EF4-FFF2-40B4-BE49-F238E27FC236}">
                  <a16:creationId xmlns:a16="http://schemas.microsoft.com/office/drawing/2014/main" id="{A8E434F7-6C8C-80FA-9EC0-F035A041D2CE}"/>
                </a:ext>
              </a:extLst>
            </p:cNvPr>
            <p:cNvSpPr>
              <a:spLocks noChangeShapeType="1"/>
            </p:cNvSpPr>
            <p:nvPr/>
          </p:nvSpPr>
          <p:spPr bwMode="auto">
            <a:xfrm>
              <a:off x="8064963" y="4677048"/>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1" name="Line 524">
              <a:extLst>
                <a:ext uri="{FF2B5EF4-FFF2-40B4-BE49-F238E27FC236}">
                  <a16:creationId xmlns:a16="http://schemas.microsoft.com/office/drawing/2014/main" id="{CE24819A-7680-BA40-61D2-F41DF6757BB7}"/>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2" name="Line 525">
              <a:extLst>
                <a:ext uri="{FF2B5EF4-FFF2-40B4-BE49-F238E27FC236}">
                  <a16:creationId xmlns:a16="http://schemas.microsoft.com/office/drawing/2014/main" id="{39E7FAD9-D244-56A2-F33E-F772FAAC88A9}"/>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3" name="Freeform 526">
              <a:extLst>
                <a:ext uri="{FF2B5EF4-FFF2-40B4-BE49-F238E27FC236}">
                  <a16:creationId xmlns:a16="http://schemas.microsoft.com/office/drawing/2014/main" id="{CAD75FBF-3D81-B5EB-4E4D-6E09DDF19EB8}"/>
                </a:ext>
              </a:extLst>
            </p:cNvPr>
            <p:cNvSpPr>
              <a:spLocks/>
            </p:cNvSpPr>
            <p:nvPr/>
          </p:nvSpPr>
          <p:spPr bwMode="auto">
            <a:xfrm>
              <a:off x="8738616" y="4320135"/>
              <a:ext cx="7727"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4" name="Line 527">
              <a:extLst>
                <a:ext uri="{FF2B5EF4-FFF2-40B4-BE49-F238E27FC236}">
                  <a16:creationId xmlns:a16="http://schemas.microsoft.com/office/drawing/2014/main" id="{F01BE87A-9120-4C14-F5D3-23EA190585DE}"/>
                </a:ext>
              </a:extLst>
            </p:cNvPr>
            <p:cNvSpPr>
              <a:spLocks noChangeShapeType="1"/>
            </p:cNvSpPr>
            <p:nvPr/>
          </p:nvSpPr>
          <p:spPr bwMode="auto">
            <a:xfrm flipH="1">
              <a:off x="8738616" y="4320135"/>
              <a:ext cx="7727"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5" name="Line 528">
              <a:extLst>
                <a:ext uri="{FF2B5EF4-FFF2-40B4-BE49-F238E27FC236}">
                  <a16:creationId xmlns:a16="http://schemas.microsoft.com/office/drawing/2014/main" id="{DF2E12E4-825A-0CAD-38D8-4E4082B4B399}"/>
                </a:ext>
              </a:extLst>
            </p:cNvPr>
            <p:cNvSpPr>
              <a:spLocks noChangeShapeType="1"/>
            </p:cNvSpPr>
            <p:nvPr/>
          </p:nvSpPr>
          <p:spPr bwMode="auto">
            <a:xfrm>
              <a:off x="8738619" y="4320135"/>
              <a:ext cx="1546"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6" name="Line 529">
              <a:extLst>
                <a:ext uri="{FF2B5EF4-FFF2-40B4-BE49-F238E27FC236}">
                  <a16:creationId xmlns:a16="http://schemas.microsoft.com/office/drawing/2014/main" id="{55F97EA4-4B39-2E9D-9EEE-F2FD0DB66A8D}"/>
                </a:ext>
              </a:extLst>
            </p:cNvPr>
            <p:cNvSpPr>
              <a:spLocks noChangeShapeType="1"/>
            </p:cNvSpPr>
            <p:nvPr/>
          </p:nvSpPr>
          <p:spPr bwMode="auto">
            <a:xfrm>
              <a:off x="8738619" y="4320135"/>
              <a:ext cx="1546"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7" name="Line 530">
              <a:extLst>
                <a:ext uri="{FF2B5EF4-FFF2-40B4-BE49-F238E27FC236}">
                  <a16:creationId xmlns:a16="http://schemas.microsoft.com/office/drawing/2014/main" id="{2D6D6D83-CC9F-B893-D831-4DF800EBB2A1}"/>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8" name="Line 531">
              <a:extLst>
                <a:ext uri="{FF2B5EF4-FFF2-40B4-BE49-F238E27FC236}">
                  <a16:creationId xmlns:a16="http://schemas.microsoft.com/office/drawing/2014/main" id="{6C336571-BA4E-2605-E267-126D9A6A67EE}"/>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9" name="Freeform 532">
              <a:extLst>
                <a:ext uri="{FF2B5EF4-FFF2-40B4-BE49-F238E27FC236}">
                  <a16:creationId xmlns:a16="http://schemas.microsoft.com/office/drawing/2014/main" id="{41C90B76-D154-4840-64AB-B34563FF087A}"/>
                </a:ext>
              </a:extLst>
            </p:cNvPr>
            <p:cNvSpPr>
              <a:spLocks/>
            </p:cNvSpPr>
            <p:nvPr/>
          </p:nvSpPr>
          <p:spPr bwMode="auto">
            <a:xfrm>
              <a:off x="8394070" y="5412505"/>
              <a:ext cx="7725" cy="0"/>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0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0" name="Line 533">
              <a:extLst>
                <a:ext uri="{FF2B5EF4-FFF2-40B4-BE49-F238E27FC236}">
                  <a16:creationId xmlns:a16="http://schemas.microsoft.com/office/drawing/2014/main" id="{516B288E-0E3A-7AEE-B947-D360EE7F94E2}"/>
                </a:ext>
              </a:extLst>
            </p:cNvPr>
            <p:cNvSpPr>
              <a:spLocks noChangeShapeType="1"/>
            </p:cNvSpPr>
            <p:nvPr/>
          </p:nvSpPr>
          <p:spPr bwMode="auto">
            <a:xfrm flipH="1">
              <a:off x="8394070" y="5412505"/>
              <a:ext cx="7725"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1" name="Freeform 534">
              <a:extLst>
                <a:ext uri="{FF2B5EF4-FFF2-40B4-BE49-F238E27FC236}">
                  <a16:creationId xmlns:a16="http://schemas.microsoft.com/office/drawing/2014/main" id="{DAEFE481-F948-5BAB-8525-D86D028FDB9C}"/>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2" name="Freeform 535">
              <a:extLst>
                <a:ext uri="{FF2B5EF4-FFF2-40B4-BE49-F238E27FC236}">
                  <a16:creationId xmlns:a16="http://schemas.microsoft.com/office/drawing/2014/main" id="{C4C95B47-5CEA-A208-B987-EE260EF17C0B}"/>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3" name="Line 536">
              <a:extLst>
                <a:ext uri="{FF2B5EF4-FFF2-40B4-BE49-F238E27FC236}">
                  <a16:creationId xmlns:a16="http://schemas.microsoft.com/office/drawing/2014/main" id="{9D56EB3C-32E5-2B9E-9193-9CC375450BB1}"/>
                </a:ext>
              </a:extLst>
            </p:cNvPr>
            <p:cNvSpPr>
              <a:spLocks noChangeShapeType="1"/>
            </p:cNvSpPr>
            <p:nvPr/>
          </p:nvSpPr>
          <p:spPr bwMode="auto">
            <a:xfrm>
              <a:off x="8394066" y="5412505"/>
              <a:ext cx="154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4" name="Line 537">
              <a:extLst>
                <a:ext uri="{FF2B5EF4-FFF2-40B4-BE49-F238E27FC236}">
                  <a16:creationId xmlns:a16="http://schemas.microsoft.com/office/drawing/2014/main" id="{C4158524-D1D6-7327-8C3D-77406C1AE804}"/>
                </a:ext>
              </a:extLst>
            </p:cNvPr>
            <p:cNvSpPr>
              <a:spLocks noChangeShapeType="1"/>
            </p:cNvSpPr>
            <p:nvPr/>
          </p:nvSpPr>
          <p:spPr bwMode="auto">
            <a:xfrm>
              <a:off x="8394066" y="5412505"/>
              <a:ext cx="1544"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5" name="Freeform 538">
              <a:extLst>
                <a:ext uri="{FF2B5EF4-FFF2-40B4-BE49-F238E27FC236}">
                  <a16:creationId xmlns:a16="http://schemas.microsoft.com/office/drawing/2014/main" id="{6CF9EE99-9EC9-42E7-9980-B45485821CE1}"/>
                </a:ext>
              </a:extLst>
            </p:cNvPr>
            <p:cNvSpPr>
              <a:spLocks/>
            </p:cNvSpPr>
            <p:nvPr/>
          </p:nvSpPr>
          <p:spPr bwMode="auto">
            <a:xfrm>
              <a:off x="7541183" y="5868311"/>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6" name="Line 539">
              <a:extLst>
                <a:ext uri="{FF2B5EF4-FFF2-40B4-BE49-F238E27FC236}">
                  <a16:creationId xmlns:a16="http://schemas.microsoft.com/office/drawing/2014/main" id="{51A7A8B1-DF08-20FB-CF88-B4BEFB26D88E}"/>
                </a:ext>
              </a:extLst>
            </p:cNvPr>
            <p:cNvSpPr>
              <a:spLocks noChangeShapeType="1"/>
            </p:cNvSpPr>
            <p:nvPr/>
          </p:nvSpPr>
          <p:spPr bwMode="auto">
            <a:xfrm flipH="1">
              <a:off x="7541183" y="5868311"/>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7" name="Freeform 540">
              <a:extLst>
                <a:ext uri="{FF2B5EF4-FFF2-40B4-BE49-F238E27FC236}">
                  <a16:creationId xmlns:a16="http://schemas.microsoft.com/office/drawing/2014/main" id="{3956B24A-3035-3DEB-6B50-FAAD03D98EDC}"/>
                </a:ext>
              </a:extLst>
            </p:cNvPr>
            <p:cNvSpPr>
              <a:spLocks/>
            </p:cNvSpPr>
            <p:nvPr/>
          </p:nvSpPr>
          <p:spPr bwMode="auto">
            <a:xfrm>
              <a:off x="7450016" y="4630699"/>
              <a:ext cx="1546" cy="6181"/>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8" name="Line 541">
              <a:extLst>
                <a:ext uri="{FF2B5EF4-FFF2-40B4-BE49-F238E27FC236}">
                  <a16:creationId xmlns:a16="http://schemas.microsoft.com/office/drawing/2014/main" id="{7CC77E78-B633-3DF5-24E5-6963111A4F44}"/>
                </a:ext>
              </a:extLst>
            </p:cNvPr>
            <p:cNvSpPr>
              <a:spLocks noChangeShapeType="1"/>
            </p:cNvSpPr>
            <p:nvPr/>
          </p:nvSpPr>
          <p:spPr bwMode="auto">
            <a:xfrm flipV="1">
              <a:off x="7450016" y="4630699"/>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9" name="Freeform 542">
              <a:extLst>
                <a:ext uri="{FF2B5EF4-FFF2-40B4-BE49-F238E27FC236}">
                  <a16:creationId xmlns:a16="http://schemas.microsoft.com/office/drawing/2014/main" id="{6E65E657-232B-9F3E-3335-A5F14D13514B}"/>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0" name="Freeform 543">
              <a:extLst>
                <a:ext uri="{FF2B5EF4-FFF2-40B4-BE49-F238E27FC236}">
                  <a16:creationId xmlns:a16="http://schemas.microsoft.com/office/drawing/2014/main" id="{E21D1E4C-16E6-447A-E5C7-26F168215096}"/>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1" name="Freeform 544">
              <a:extLst>
                <a:ext uri="{FF2B5EF4-FFF2-40B4-BE49-F238E27FC236}">
                  <a16:creationId xmlns:a16="http://schemas.microsoft.com/office/drawing/2014/main" id="{B4617CD2-6809-1F88-FA80-C75A8A4FBD45}"/>
                </a:ext>
              </a:extLst>
            </p:cNvPr>
            <p:cNvSpPr>
              <a:spLocks/>
            </p:cNvSpPr>
            <p:nvPr/>
          </p:nvSpPr>
          <p:spPr bwMode="auto">
            <a:xfrm>
              <a:off x="7442297" y="4630699"/>
              <a:ext cx="7725" cy="6181"/>
            </a:xfrm>
            <a:custGeom>
              <a:avLst/>
              <a:gdLst>
                <a:gd name="T0" fmla="*/ 2147483647 w 5"/>
                <a:gd name="T1" fmla="*/ 0 h 5"/>
                <a:gd name="T2" fmla="*/ 0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0"/>
                  </a:moveTo>
                  <a:lnTo>
                    <a:pt x="0" y="5"/>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2" name="Line 545">
              <a:extLst>
                <a:ext uri="{FF2B5EF4-FFF2-40B4-BE49-F238E27FC236}">
                  <a16:creationId xmlns:a16="http://schemas.microsoft.com/office/drawing/2014/main" id="{A2B633B1-78B1-C4E6-6C28-A49BD04BBC48}"/>
                </a:ext>
              </a:extLst>
            </p:cNvPr>
            <p:cNvSpPr>
              <a:spLocks noChangeShapeType="1"/>
            </p:cNvSpPr>
            <p:nvPr/>
          </p:nvSpPr>
          <p:spPr bwMode="auto">
            <a:xfrm flipH="1">
              <a:off x="7442297" y="463069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3" name="Freeform 546">
              <a:extLst>
                <a:ext uri="{FF2B5EF4-FFF2-40B4-BE49-F238E27FC236}">
                  <a16:creationId xmlns:a16="http://schemas.microsoft.com/office/drawing/2014/main" id="{F55BA980-224C-E736-2108-AFABCE4BB3B4}"/>
                </a:ext>
              </a:extLst>
            </p:cNvPr>
            <p:cNvSpPr>
              <a:spLocks/>
            </p:cNvSpPr>
            <p:nvPr/>
          </p:nvSpPr>
          <p:spPr bwMode="auto">
            <a:xfrm>
              <a:off x="9049182" y="3104150"/>
              <a:ext cx="217857" cy="435714"/>
            </a:xfrm>
            <a:custGeom>
              <a:avLst/>
              <a:gdLst>
                <a:gd name="T0" fmla="*/ 2147483647 w 33"/>
                <a:gd name="T1" fmla="*/ 2147483647 h 66"/>
                <a:gd name="T2" fmla="*/ 2147483647 w 33"/>
                <a:gd name="T3" fmla="*/ 2147483647 h 66"/>
                <a:gd name="T4" fmla="*/ 0 w 33"/>
                <a:gd name="T5" fmla="*/ 2147483647 h 66"/>
                <a:gd name="T6" fmla="*/ 2147483647 w 33"/>
                <a:gd name="T7" fmla="*/ 2147483647 h 66"/>
                <a:gd name="T8" fmla="*/ 2147483647 w 33"/>
                <a:gd name="T9" fmla="*/ 2147483647 h 66"/>
                <a:gd name="T10" fmla="*/ 2147483647 w 33"/>
                <a:gd name="T11" fmla="*/ 2147483647 h 66"/>
                <a:gd name="T12" fmla="*/ 2147483647 w 33"/>
                <a:gd name="T13" fmla="*/ 2147483647 h 66"/>
                <a:gd name="T14" fmla="*/ 2147483647 w 33"/>
                <a:gd name="T15" fmla="*/ 2147483647 h 66"/>
                <a:gd name="T16" fmla="*/ 2147483647 w 33"/>
                <a:gd name="T17" fmla="*/ 0 h 66"/>
                <a:gd name="T18" fmla="*/ 2147483647 w 33"/>
                <a:gd name="T19" fmla="*/ 2147483647 h 66"/>
                <a:gd name="T20" fmla="*/ 2147483647 w 33"/>
                <a:gd name="T21" fmla="*/ 2147483647 h 66"/>
                <a:gd name="T22" fmla="*/ 2147483647 w 33"/>
                <a:gd name="T23" fmla="*/ 2147483647 h 66"/>
                <a:gd name="T24" fmla="*/ 2147483647 w 33"/>
                <a:gd name="T25" fmla="*/ 2147483647 h 66"/>
                <a:gd name="T26" fmla="*/ 2147483647 w 33"/>
                <a:gd name="T27" fmla="*/ 2147483647 h 66"/>
                <a:gd name="T28" fmla="*/ 2147483647 w 33"/>
                <a:gd name="T29" fmla="*/ 2147483647 h 66"/>
                <a:gd name="T30" fmla="*/ 2147483647 w 33"/>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66"/>
                <a:gd name="T50" fmla="*/ 33 w 3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66">
                  <a:moveTo>
                    <a:pt x="4" y="66"/>
                  </a:moveTo>
                  <a:cubicBezTo>
                    <a:pt x="1" y="63"/>
                    <a:pt x="3" y="58"/>
                    <a:pt x="2" y="51"/>
                  </a:cubicBezTo>
                  <a:cubicBezTo>
                    <a:pt x="2" y="50"/>
                    <a:pt x="0" y="48"/>
                    <a:pt x="0" y="47"/>
                  </a:cubicBezTo>
                  <a:cubicBezTo>
                    <a:pt x="1" y="42"/>
                    <a:pt x="4" y="37"/>
                    <a:pt x="3" y="33"/>
                  </a:cubicBezTo>
                  <a:cubicBezTo>
                    <a:pt x="3" y="31"/>
                    <a:pt x="3" y="29"/>
                    <a:pt x="2" y="28"/>
                  </a:cubicBezTo>
                  <a:cubicBezTo>
                    <a:pt x="2" y="26"/>
                    <a:pt x="5" y="26"/>
                    <a:pt x="6" y="24"/>
                  </a:cubicBezTo>
                  <a:cubicBezTo>
                    <a:pt x="7" y="23"/>
                    <a:pt x="7" y="21"/>
                    <a:pt x="9" y="20"/>
                  </a:cubicBezTo>
                  <a:cubicBezTo>
                    <a:pt x="6" y="14"/>
                    <a:pt x="6" y="7"/>
                    <a:pt x="8" y="1"/>
                  </a:cubicBezTo>
                  <a:cubicBezTo>
                    <a:pt x="10" y="1"/>
                    <a:pt x="10" y="2"/>
                    <a:pt x="11" y="0"/>
                  </a:cubicBezTo>
                  <a:cubicBezTo>
                    <a:pt x="15" y="9"/>
                    <a:pt x="17" y="19"/>
                    <a:pt x="21" y="29"/>
                  </a:cubicBezTo>
                  <a:cubicBezTo>
                    <a:pt x="21" y="30"/>
                    <a:pt x="21" y="32"/>
                    <a:pt x="22" y="34"/>
                  </a:cubicBezTo>
                  <a:cubicBezTo>
                    <a:pt x="23" y="35"/>
                    <a:pt x="24" y="37"/>
                    <a:pt x="24" y="38"/>
                  </a:cubicBezTo>
                  <a:cubicBezTo>
                    <a:pt x="25" y="40"/>
                    <a:pt x="24" y="42"/>
                    <a:pt x="25" y="43"/>
                  </a:cubicBezTo>
                  <a:cubicBezTo>
                    <a:pt x="27" y="48"/>
                    <a:pt x="33" y="49"/>
                    <a:pt x="32" y="55"/>
                  </a:cubicBezTo>
                  <a:cubicBezTo>
                    <a:pt x="27" y="55"/>
                    <a:pt x="26" y="59"/>
                    <a:pt x="24" y="62"/>
                  </a:cubicBezTo>
                  <a:cubicBezTo>
                    <a:pt x="17" y="63"/>
                    <a:pt x="11" y="65"/>
                    <a:pt x="4" y="66"/>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4" name="Freeform 547">
              <a:extLst>
                <a:ext uri="{FF2B5EF4-FFF2-40B4-BE49-F238E27FC236}">
                  <a16:creationId xmlns:a16="http://schemas.microsoft.com/office/drawing/2014/main" id="{98D67F65-E408-0C6B-6B83-4366C6A8392E}"/>
                </a:ext>
              </a:extLst>
            </p:cNvPr>
            <p:cNvSpPr>
              <a:spLocks/>
            </p:cNvSpPr>
            <p:nvPr/>
          </p:nvSpPr>
          <p:spPr bwMode="auto">
            <a:xfrm>
              <a:off x="8891587" y="3162865"/>
              <a:ext cx="203952" cy="397088"/>
            </a:xfrm>
            <a:custGeom>
              <a:avLst/>
              <a:gdLst>
                <a:gd name="T0" fmla="*/ 2147483647 w 31"/>
                <a:gd name="T1" fmla="*/ 2147483647 h 60"/>
                <a:gd name="T2" fmla="*/ 2147483647 w 31"/>
                <a:gd name="T3" fmla="*/ 2147483647 h 60"/>
                <a:gd name="T4" fmla="*/ 2147483647 w 31"/>
                <a:gd name="T5" fmla="*/ 2147483647 h 60"/>
                <a:gd name="T6" fmla="*/ 2147483647 w 31"/>
                <a:gd name="T7" fmla="*/ 2147483647 h 60"/>
                <a:gd name="T8" fmla="*/ 2147483647 w 31"/>
                <a:gd name="T9" fmla="*/ 2147483647 h 60"/>
                <a:gd name="T10" fmla="*/ 2147483647 w 31"/>
                <a:gd name="T11" fmla="*/ 2147483647 h 60"/>
                <a:gd name="T12" fmla="*/ 2147483647 w 31"/>
                <a:gd name="T13" fmla="*/ 2147483647 h 60"/>
                <a:gd name="T14" fmla="*/ 2147483647 w 31"/>
                <a:gd name="T15" fmla="*/ 2147483647 h 60"/>
                <a:gd name="T16" fmla="*/ 0 w 31"/>
                <a:gd name="T17" fmla="*/ 2147483647 h 60"/>
                <a:gd name="T18" fmla="*/ 2147483647 w 31"/>
                <a:gd name="T19" fmla="*/ 0 h 60"/>
                <a:gd name="T20" fmla="*/ 2147483647 w 31"/>
                <a:gd name="T21" fmla="*/ 2147483647 h 60"/>
                <a:gd name="T22" fmla="*/ 2147483647 w 31"/>
                <a:gd name="T23" fmla="*/ 2147483647 h 60"/>
                <a:gd name="T24" fmla="*/ 2147483647 w 31"/>
                <a:gd name="T25" fmla="*/ 2147483647 h 60"/>
                <a:gd name="T26" fmla="*/ 2147483647 w 31"/>
                <a:gd name="T27" fmla="*/ 2147483647 h 60"/>
                <a:gd name="T28" fmla="*/ 2147483647 w 31"/>
                <a:gd name="T29" fmla="*/ 2147483647 h 60"/>
                <a:gd name="T30" fmla="*/ 2147483647 w 31"/>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
                <a:gd name="T49" fmla="*/ 0 h 60"/>
                <a:gd name="T50" fmla="*/ 31 w 31"/>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 h="60">
                  <a:moveTo>
                    <a:pt x="27" y="58"/>
                  </a:moveTo>
                  <a:cubicBezTo>
                    <a:pt x="22" y="58"/>
                    <a:pt x="18" y="60"/>
                    <a:pt x="14" y="60"/>
                  </a:cubicBezTo>
                  <a:cubicBezTo>
                    <a:pt x="13" y="53"/>
                    <a:pt x="12" y="41"/>
                    <a:pt x="7" y="39"/>
                  </a:cubicBezTo>
                  <a:cubicBezTo>
                    <a:pt x="8" y="35"/>
                    <a:pt x="4" y="32"/>
                    <a:pt x="4" y="29"/>
                  </a:cubicBezTo>
                  <a:cubicBezTo>
                    <a:pt x="3" y="28"/>
                    <a:pt x="4" y="26"/>
                    <a:pt x="4" y="24"/>
                  </a:cubicBezTo>
                  <a:cubicBezTo>
                    <a:pt x="4" y="23"/>
                    <a:pt x="4" y="21"/>
                    <a:pt x="4" y="20"/>
                  </a:cubicBezTo>
                  <a:cubicBezTo>
                    <a:pt x="3" y="19"/>
                    <a:pt x="2" y="17"/>
                    <a:pt x="1" y="16"/>
                  </a:cubicBezTo>
                  <a:cubicBezTo>
                    <a:pt x="1" y="15"/>
                    <a:pt x="2" y="14"/>
                    <a:pt x="1" y="13"/>
                  </a:cubicBezTo>
                  <a:cubicBezTo>
                    <a:pt x="1" y="11"/>
                    <a:pt x="0" y="9"/>
                    <a:pt x="0" y="7"/>
                  </a:cubicBezTo>
                  <a:cubicBezTo>
                    <a:pt x="9" y="4"/>
                    <a:pt x="19" y="2"/>
                    <a:pt x="30" y="0"/>
                  </a:cubicBezTo>
                  <a:cubicBezTo>
                    <a:pt x="31" y="2"/>
                    <a:pt x="29" y="2"/>
                    <a:pt x="30" y="6"/>
                  </a:cubicBezTo>
                  <a:cubicBezTo>
                    <a:pt x="30" y="8"/>
                    <a:pt x="31" y="8"/>
                    <a:pt x="31" y="10"/>
                  </a:cubicBezTo>
                  <a:cubicBezTo>
                    <a:pt x="31" y="14"/>
                    <a:pt x="26" y="16"/>
                    <a:pt x="25" y="18"/>
                  </a:cubicBezTo>
                  <a:cubicBezTo>
                    <a:pt x="28" y="25"/>
                    <a:pt x="24" y="32"/>
                    <a:pt x="24" y="38"/>
                  </a:cubicBezTo>
                  <a:cubicBezTo>
                    <a:pt x="24" y="41"/>
                    <a:pt x="26" y="46"/>
                    <a:pt x="26" y="50"/>
                  </a:cubicBezTo>
                  <a:cubicBezTo>
                    <a:pt x="26" y="53"/>
                    <a:pt x="25" y="55"/>
                    <a:pt x="27"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5" name="Freeform 548">
              <a:extLst>
                <a:ext uri="{FF2B5EF4-FFF2-40B4-BE49-F238E27FC236}">
                  <a16:creationId xmlns:a16="http://schemas.microsoft.com/office/drawing/2014/main" id="{1D3C077E-4186-FE57-8680-B3B0B696827F}"/>
                </a:ext>
              </a:extLst>
            </p:cNvPr>
            <p:cNvSpPr>
              <a:spLocks/>
            </p:cNvSpPr>
            <p:nvPr/>
          </p:nvSpPr>
          <p:spPr bwMode="auto">
            <a:xfrm>
              <a:off x="8242651" y="3209222"/>
              <a:ext cx="772544" cy="695289"/>
            </a:xfrm>
            <a:custGeom>
              <a:avLst/>
              <a:gdLst>
                <a:gd name="T0" fmla="*/ 2147483647 w 117"/>
                <a:gd name="T1" fmla="*/ 2147483647 h 105"/>
                <a:gd name="T2" fmla="*/ 2147483647 w 117"/>
                <a:gd name="T3" fmla="*/ 2147483647 h 105"/>
                <a:gd name="T4" fmla="*/ 2147483647 w 117"/>
                <a:gd name="T5" fmla="*/ 2147483647 h 105"/>
                <a:gd name="T6" fmla="*/ 2147483647 w 117"/>
                <a:gd name="T7" fmla="*/ 2147483647 h 105"/>
                <a:gd name="T8" fmla="*/ 2147483647 w 117"/>
                <a:gd name="T9" fmla="*/ 2147483647 h 105"/>
                <a:gd name="T10" fmla="*/ 2147483647 w 117"/>
                <a:gd name="T11" fmla="*/ 2147483647 h 105"/>
                <a:gd name="T12" fmla="*/ 2147483647 w 117"/>
                <a:gd name="T13" fmla="*/ 2147483647 h 105"/>
                <a:gd name="T14" fmla="*/ 2147483647 w 117"/>
                <a:gd name="T15" fmla="*/ 2147483647 h 105"/>
                <a:gd name="T16" fmla="*/ 2147483647 w 117"/>
                <a:gd name="T17" fmla="*/ 2147483647 h 105"/>
                <a:gd name="T18" fmla="*/ 2147483647 w 117"/>
                <a:gd name="T19" fmla="*/ 2147483647 h 105"/>
                <a:gd name="T20" fmla="*/ 0 w 117"/>
                <a:gd name="T21" fmla="*/ 2147483647 h 105"/>
                <a:gd name="T22" fmla="*/ 2147483647 w 117"/>
                <a:gd name="T23" fmla="*/ 2147483647 h 105"/>
                <a:gd name="T24" fmla="*/ 2147483647 w 117"/>
                <a:gd name="T25" fmla="*/ 2147483647 h 105"/>
                <a:gd name="T26" fmla="*/ 2147483647 w 117"/>
                <a:gd name="T27" fmla="*/ 2147483647 h 105"/>
                <a:gd name="T28" fmla="*/ 2147483647 w 117"/>
                <a:gd name="T29" fmla="*/ 2147483647 h 105"/>
                <a:gd name="T30" fmla="*/ 2147483647 w 117"/>
                <a:gd name="T31" fmla="*/ 2147483647 h 105"/>
                <a:gd name="T32" fmla="*/ 2147483647 w 117"/>
                <a:gd name="T33" fmla="*/ 2147483647 h 105"/>
                <a:gd name="T34" fmla="*/ 2147483647 w 117"/>
                <a:gd name="T35" fmla="*/ 2147483647 h 105"/>
                <a:gd name="T36" fmla="*/ 2147483647 w 117"/>
                <a:gd name="T37" fmla="*/ 2147483647 h 105"/>
                <a:gd name="T38" fmla="*/ 2147483647 w 117"/>
                <a:gd name="T39" fmla="*/ 2147483647 h 105"/>
                <a:gd name="T40" fmla="*/ 2147483647 w 117"/>
                <a:gd name="T41" fmla="*/ 2147483647 h 105"/>
                <a:gd name="T42" fmla="*/ 2147483647 w 117"/>
                <a:gd name="T43" fmla="*/ 2147483647 h 105"/>
                <a:gd name="T44" fmla="*/ 2147483647 w 117"/>
                <a:gd name="T45" fmla="*/ 2147483647 h 105"/>
                <a:gd name="T46" fmla="*/ 2147483647 w 117"/>
                <a:gd name="T47" fmla="*/ 2147483647 h 105"/>
                <a:gd name="T48" fmla="*/ 2147483647 w 117"/>
                <a:gd name="T49" fmla="*/ 2147483647 h 105"/>
                <a:gd name="T50" fmla="*/ 2147483647 w 117"/>
                <a:gd name="T51" fmla="*/ 2147483647 h 105"/>
                <a:gd name="T52" fmla="*/ 2147483647 w 117"/>
                <a:gd name="T53" fmla="*/ 2147483647 h 105"/>
                <a:gd name="T54" fmla="*/ 2147483647 w 117"/>
                <a:gd name="T55" fmla="*/ 2147483647 h 105"/>
                <a:gd name="T56" fmla="*/ 2147483647 w 117"/>
                <a:gd name="T57" fmla="*/ 2147483647 h 105"/>
                <a:gd name="T58" fmla="*/ 2147483647 w 117"/>
                <a:gd name="T59" fmla="*/ 2147483647 h 105"/>
                <a:gd name="T60" fmla="*/ 2147483647 w 117"/>
                <a:gd name="T61" fmla="*/ 2147483647 h 105"/>
                <a:gd name="T62" fmla="*/ 2147483647 w 117"/>
                <a:gd name="T63" fmla="*/ 0 h 105"/>
                <a:gd name="T64" fmla="*/ 2147483647 w 117"/>
                <a:gd name="T65" fmla="*/ 2147483647 h 105"/>
                <a:gd name="T66" fmla="*/ 2147483647 w 117"/>
                <a:gd name="T67" fmla="*/ 2147483647 h 105"/>
                <a:gd name="T68" fmla="*/ 2147483647 w 117"/>
                <a:gd name="T69" fmla="*/ 2147483647 h 105"/>
                <a:gd name="T70" fmla="*/ 2147483647 w 117"/>
                <a:gd name="T71" fmla="*/ 2147483647 h 105"/>
                <a:gd name="T72" fmla="*/ 2147483647 w 117"/>
                <a:gd name="T73" fmla="*/ 2147483647 h 105"/>
                <a:gd name="T74" fmla="*/ 2147483647 w 117"/>
                <a:gd name="T75" fmla="*/ 2147483647 h 105"/>
                <a:gd name="T76" fmla="*/ 2147483647 w 117"/>
                <a:gd name="T77" fmla="*/ 2147483647 h 105"/>
                <a:gd name="T78" fmla="*/ 2147483647 w 117"/>
                <a:gd name="T79" fmla="*/ 2147483647 h 105"/>
                <a:gd name="T80" fmla="*/ 2147483647 w 117"/>
                <a:gd name="T81" fmla="*/ 2147483647 h 105"/>
                <a:gd name="T82" fmla="*/ 2147483647 w 117"/>
                <a:gd name="T83" fmla="*/ 2147483647 h 105"/>
                <a:gd name="T84" fmla="*/ 2147483647 w 117"/>
                <a:gd name="T85" fmla="*/ 2147483647 h 105"/>
                <a:gd name="T86" fmla="*/ 2147483647 w 117"/>
                <a:gd name="T87" fmla="*/ 2147483647 h 105"/>
                <a:gd name="T88" fmla="*/ 2147483647 w 117"/>
                <a:gd name="T89" fmla="*/ 2147483647 h 105"/>
                <a:gd name="T90" fmla="*/ 2147483647 w 117"/>
                <a:gd name="T91" fmla="*/ 2147483647 h 1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7"/>
                <a:gd name="T139" fmla="*/ 0 h 105"/>
                <a:gd name="T140" fmla="*/ 117 w 117"/>
                <a:gd name="T141" fmla="*/ 105 h 1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7" h="105">
                  <a:moveTo>
                    <a:pt x="116" y="98"/>
                  </a:moveTo>
                  <a:cubicBezTo>
                    <a:pt x="117" y="100"/>
                    <a:pt x="116" y="102"/>
                    <a:pt x="114" y="102"/>
                  </a:cubicBezTo>
                  <a:cubicBezTo>
                    <a:pt x="111" y="105"/>
                    <a:pt x="111" y="95"/>
                    <a:pt x="111" y="98"/>
                  </a:cubicBezTo>
                  <a:cubicBezTo>
                    <a:pt x="103" y="96"/>
                    <a:pt x="96" y="93"/>
                    <a:pt x="89" y="90"/>
                  </a:cubicBezTo>
                  <a:cubicBezTo>
                    <a:pt x="87" y="89"/>
                    <a:pt x="87" y="85"/>
                    <a:pt x="86" y="84"/>
                  </a:cubicBezTo>
                  <a:cubicBezTo>
                    <a:pt x="85" y="83"/>
                    <a:pt x="84" y="83"/>
                    <a:pt x="82" y="82"/>
                  </a:cubicBezTo>
                  <a:cubicBezTo>
                    <a:pt x="81" y="82"/>
                    <a:pt x="80" y="80"/>
                    <a:pt x="80" y="80"/>
                  </a:cubicBezTo>
                  <a:cubicBezTo>
                    <a:pt x="78" y="80"/>
                    <a:pt x="74" y="81"/>
                    <a:pt x="70" y="82"/>
                  </a:cubicBezTo>
                  <a:cubicBezTo>
                    <a:pt x="67" y="83"/>
                    <a:pt x="63" y="84"/>
                    <a:pt x="61" y="84"/>
                  </a:cubicBezTo>
                  <a:cubicBezTo>
                    <a:pt x="43" y="88"/>
                    <a:pt x="19" y="94"/>
                    <a:pt x="1" y="96"/>
                  </a:cubicBezTo>
                  <a:cubicBezTo>
                    <a:pt x="2" y="95"/>
                    <a:pt x="0" y="93"/>
                    <a:pt x="0" y="92"/>
                  </a:cubicBezTo>
                  <a:cubicBezTo>
                    <a:pt x="0" y="90"/>
                    <a:pt x="2" y="90"/>
                    <a:pt x="4" y="87"/>
                  </a:cubicBezTo>
                  <a:cubicBezTo>
                    <a:pt x="5" y="86"/>
                    <a:pt x="6" y="84"/>
                    <a:pt x="7" y="83"/>
                  </a:cubicBezTo>
                  <a:cubicBezTo>
                    <a:pt x="8" y="82"/>
                    <a:pt x="10" y="81"/>
                    <a:pt x="11" y="79"/>
                  </a:cubicBezTo>
                  <a:cubicBezTo>
                    <a:pt x="11" y="79"/>
                    <a:pt x="11" y="78"/>
                    <a:pt x="11" y="78"/>
                  </a:cubicBezTo>
                  <a:cubicBezTo>
                    <a:pt x="12" y="77"/>
                    <a:pt x="13" y="76"/>
                    <a:pt x="14" y="75"/>
                  </a:cubicBezTo>
                  <a:cubicBezTo>
                    <a:pt x="14" y="72"/>
                    <a:pt x="11" y="72"/>
                    <a:pt x="12" y="68"/>
                  </a:cubicBezTo>
                  <a:cubicBezTo>
                    <a:pt x="11" y="67"/>
                    <a:pt x="9" y="67"/>
                    <a:pt x="8" y="65"/>
                  </a:cubicBezTo>
                  <a:cubicBezTo>
                    <a:pt x="8" y="62"/>
                    <a:pt x="12" y="62"/>
                    <a:pt x="15" y="61"/>
                  </a:cubicBezTo>
                  <a:cubicBezTo>
                    <a:pt x="17" y="59"/>
                    <a:pt x="24" y="57"/>
                    <a:pt x="29" y="58"/>
                  </a:cubicBezTo>
                  <a:cubicBezTo>
                    <a:pt x="31" y="58"/>
                    <a:pt x="32" y="59"/>
                    <a:pt x="34" y="59"/>
                  </a:cubicBezTo>
                  <a:cubicBezTo>
                    <a:pt x="37" y="58"/>
                    <a:pt x="40" y="56"/>
                    <a:pt x="45" y="57"/>
                  </a:cubicBezTo>
                  <a:cubicBezTo>
                    <a:pt x="48" y="55"/>
                    <a:pt x="50" y="52"/>
                    <a:pt x="52" y="49"/>
                  </a:cubicBezTo>
                  <a:cubicBezTo>
                    <a:pt x="53" y="48"/>
                    <a:pt x="55" y="48"/>
                    <a:pt x="56" y="47"/>
                  </a:cubicBezTo>
                  <a:cubicBezTo>
                    <a:pt x="56" y="44"/>
                    <a:pt x="56" y="42"/>
                    <a:pt x="55" y="40"/>
                  </a:cubicBezTo>
                  <a:cubicBezTo>
                    <a:pt x="54" y="37"/>
                    <a:pt x="57" y="37"/>
                    <a:pt x="57" y="35"/>
                  </a:cubicBezTo>
                  <a:cubicBezTo>
                    <a:pt x="54" y="37"/>
                    <a:pt x="55" y="31"/>
                    <a:pt x="52" y="35"/>
                  </a:cubicBezTo>
                  <a:cubicBezTo>
                    <a:pt x="51" y="31"/>
                    <a:pt x="57" y="28"/>
                    <a:pt x="59" y="25"/>
                  </a:cubicBezTo>
                  <a:cubicBezTo>
                    <a:pt x="58" y="22"/>
                    <a:pt x="60" y="21"/>
                    <a:pt x="61" y="20"/>
                  </a:cubicBezTo>
                  <a:cubicBezTo>
                    <a:pt x="61" y="19"/>
                    <a:pt x="62" y="17"/>
                    <a:pt x="63" y="16"/>
                  </a:cubicBezTo>
                  <a:cubicBezTo>
                    <a:pt x="66" y="11"/>
                    <a:pt x="70" y="7"/>
                    <a:pt x="75" y="5"/>
                  </a:cubicBezTo>
                  <a:cubicBezTo>
                    <a:pt x="82" y="4"/>
                    <a:pt x="91" y="3"/>
                    <a:pt x="96" y="0"/>
                  </a:cubicBezTo>
                  <a:cubicBezTo>
                    <a:pt x="98" y="1"/>
                    <a:pt x="97" y="2"/>
                    <a:pt x="97" y="4"/>
                  </a:cubicBezTo>
                  <a:cubicBezTo>
                    <a:pt x="97" y="5"/>
                    <a:pt x="98" y="5"/>
                    <a:pt x="99" y="6"/>
                  </a:cubicBezTo>
                  <a:cubicBezTo>
                    <a:pt x="99" y="7"/>
                    <a:pt x="98" y="8"/>
                    <a:pt x="99" y="9"/>
                  </a:cubicBezTo>
                  <a:cubicBezTo>
                    <a:pt x="99" y="12"/>
                    <a:pt x="102" y="13"/>
                    <a:pt x="102" y="17"/>
                  </a:cubicBezTo>
                  <a:cubicBezTo>
                    <a:pt x="102" y="19"/>
                    <a:pt x="101" y="20"/>
                    <a:pt x="101" y="22"/>
                  </a:cubicBezTo>
                  <a:cubicBezTo>
                    <a:pt x="101" y="26"/>
                    <a:pt x="105" y="30"/>
                    <a:pt x="104" y="35"/>
                  </a:cubicBezTo>
                  <a:cubicBezTo>
                    <a:pt x="106" y="37"/>
                    <a:pt x="105" y="33"/>
                    <a:pt x="107" y="35"/>
                  </a:cubicBezTo>
                  <a:cubicBezTo>
                    <a:pt x="109" y="39"/>
                    <a:pt x="110" y="45"/>
                    <a:pt x="111" y="52"/>
                  </a:cubicBezTo>
                  <a:cubicBezTo>
                    <a:pt x="111" y="53"/>
                    <a:pt x="112" y="53"/>
                    <a:pt x="112" y="54"/>
                  </a:cubicBezTo>
                  <a:cubicBezTo>
                    <a:pt x="111" y="58"/>
                    <a:pt x="111" y="64"/>
                    <a:pt x="111" y="70"/>
                  </a:cubicBezTo>
                  <a:cubicBezTo>
                    <a:pt x="111" y="71"/>
                    <a:pt x="112" y="72"/>
                    <a:pt x="113" y="73"/>
                  </a:cubicBezTo>
                  <a:cubicBezTo>
                    <a:pt x="114" y="77"/>
                    <a:pt x="114" y="83"/>
                    <a:pt x="115" y="87"/>
                  </a:cubicBezTo>
                  <a:cubicBezTo>
                    <a:pt x="116" y="92"/>
                    <a:pt x="117" y="92"/>
                    <a:pt x="113" y="96"/>
                  </a:cubicBezTo>
                  <a:lnTo>
                    <a:pt x="116" y="98"/>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6" name="Freeform 549">
              <a:extLst>
                <a:ext uri="{FF2B5EF4-FFF2-40B4-BE49-F238E27FC236}">
                  <a16:creationId xmlns:a16="http://schemas.microsoft.com/office/drawing/2014/main" id="{CB0F5B96-7BA1-0F2E-4507-C883B5635028}"/>
                </a:ext>
              </a:extLst>
            </p:cNvPr>
            <p:cNvSpPr>
              <a:spLocks/>
            </p:cNvSpPr>
            <p:nvPr/>
          </p:nvSpPr>
          <p:spPr bwMode="auto">
            <a:xfrm>
              <a:off x="9141883" y="3797893"/>
              <a:ext cx="60258" cy="33992"/>
            </a:xfrm>
            <a:custGeom>
              <a:avLst/>
              <a:gdLst>
                <a:gd name="T0" fmla="*/ 0 w 9"/>
                <a:gd name="T1" fmla="*/ 2147483647 h 5"/>
                <a:gd name="T2" fmla="*/ 2147483647 w 9"/>
                <a:gd name="T3" fmla="*/ 2147483647 h 5"/>
                <a:gd name="T4" fmla="*/ 2147483647 w 9"/>
                <a:gd name="T5" fmla="*/ 2147483647 h 5"/>
                <a:gd name="T6" fmla="*/ 2147483647 w 9"/>
                <a:gd name="T7" fmla="*/ 2147483647 h 5"/>
                <a:gd name="T8" fmla="*/ 0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0" y="4"/>
                  </a:moveTo>
                  <a:cubicBezTo>
                    <a:pt x="0" y="3"/>
                    <a:pt x="3" y="2"/>
                    <a:pt x="3" y="2"/>
                  </a:cubicBezTo>
                  <a:cubicBezTo>
                    <a:pt x="5" y="2"/>
                    <a:pt x="5" y="0"/>
                    <a:pt x="9" y="1"/>
                  </a:cubicBezTo>
                  <a:cubicBezTo>
                    <a:pt x="7" y="2"/>
                    <a:pt x="6" y="5"/>
                    <a:pt x="4" y="5"/>
                  </a:cubicBezTo>
                  <a:cubicBezTo>
                    <a:pt x="4" y="5"/>
                    <a:pt x="1" y="5"/>
                    <a:pt x="0" y="4"/>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7" name="Freeform 550">
              <a:extLst>
                <a:ext uri="{FF2B5EF4-FFF2-40B4-BE49-F238E27FC236}">
                  <a16:creationId xmlns:a16="http://schemas.microsoft.com/office/drawing/2014/main" id="{3E83124E-8663-A2B2-DE8C-5672E62C3490}"/>
                </a:ext>
              </a:extLst>
            </p:cNvPr>
            <p:cNvSpPr>
              <a:spLocks/>
            </p:cNvSpPr>
            <p:nvPr/>
          </p:nvSpPr>
          <p:spPr bwMode="auto">
            <a:xfrm>
              <a:off x="8984289" y="3811802"/>
              <a:ext cx="163779" cy="118973"/>
            </a:xfrm>
            <a:custGeom>
              <a:avLst/>
              <a:gdLst>
                <a:gd name="T0" fmla="*/ 2147483647 w 25"/>
                <a:gd name="T1" fmla="*/ 2147483647 h 18"/>
                <a:gd name="T2" fmla="*/ 2147483647 w 25"/>
                <a:gd name="T3" fmla="*/ 2147483647 h 18"/>
                <a:gd name="T4" fmla="*/ 2147483647 w 25"/>
                <a:gd name="T5" fmla="*/ 2147483647 h 18"/>
                <a:gd name="T6" fmla="*/ 2147483647 w 25"/>
                <a:gd name="T7" fmla="*/ 2147483647 h 18"/>
                <a:gd name="T8" fmla="*/ 2147483647 w 25"/>
                <a:gd name="T9" fmla="*/ 2147483647 h 18"/>
                <a:gd name="T10" fmla="*/ 2147483647 w 25"/>
                <a:gd name="T11" fmla="*/ 2147483647 h 18"/>
                <a:gd name="T12" fmla="*/ 2147483647 w 25"/>
                <a:gd name="T13" fmla="*/ 2147483647 h 18"/>
                <a:gd name="T14" fmla="*/ 0 w 25"/>
                <a:gd name="T15" fmla="*/ 2147483647 h 18"/>
                <a:gd name="T16" fmla="*/ 2147483647 w 25"/>
                <a:gd name="T17" fmla="*/ 2147483647 h 18"/>
                <a:gd name="T18" fmla="*/ 2147483647 w 25"/>
                <a:gd name="T19" fmla="*/ 2147483647 h 18"/>
                <a:gd name="T20" fmla="*/ 2147483647 w 25"/>
                <a:gd name="T21" fmla="*/ 0 h 18"/>
                <a:gd name="T22" fmla="*/ 2147483647 w 25"/>
                <a:gd name="T23" fmla="*/ 2147483647 h 18"/>
                <a:gd name="T24" fmla="*/ 2147483647 w 25"/>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8"/>
                <a:gd name="T41" fmla="*/ 25 w 25"/>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8">
                  <a:moveTo>
                    <a:pt x="25" y="4"/>
                  </a:moveTo>
                  <a:cubicBezTo>
                    <a:pt x="24" y="5"/>
                    <a:pt x="24" y="5"/>
                    <a:pt x="24" y="5"/>
                  </a:cubicBezTo>
                  <a:cubicBezTo>
                    <a:pt x="25" y="7"/>
                    <a:pt x="22" y="6"/>
                    <a:pt x="20" y="7"/>
                  </a:cubicBezTo>
                  <a:cubicBezTo>
                    <a:pt x="20" y="7"/>
                    <a:pt x="20" y="8"/>
                    <a:pt x="19" y="8"/>
                  </a:cubicBezTo>
                  <a:cubicBezTo>
                    <a:pt x="18" y="9"/>
                    <a:pt x="17" y="9"/>
                    <a:pt x="16" y="9"/>
                  </a:cubicBezTo>
                  <a:cubicBezTo>
                    <a:pt x="15" y="10"/>
                    <a:pt x="14" y="11"/>
                    <a:pt x="13" y="11"/>
                  </a:cubicBezTo>
                  <a:cubicBezTo>
                    <a:pt x="11" y="13"/>
                    <a:pt x="9" y="13"/>
                    <a:pt x="7" y="14"/>
                  </a:cubicBezTo>
                  <a:cubicBezTo>
                    <a:pt x="5" y="15"/>
                    <a:pt x="3" y="18"/>
                    <a:pt x="0" y="17"/>
                  </a:cubicBezTo>
                  <a:cubicBezTo>
                    <a:pt x="0" y="12"/>
                    <a:pt x="6" y="13"/>
                    <a:pt x="6" y="8"/>
                  </a:cubicBezTo>
                  <a:cubicBezTo>
                    <a:pt x="10" y="8"/>
                    <a:pt x="13" y="7"/>
                    <a:pt x="14" y="5"/>
                  </a:cubicBezTo>
                  <a:cubicBezTo>
                    <a:pt x="18" y="5"/>
                    <a:pt x="21" y="2"/>
                    <a:pt x="23" y="0"/>
                  </a:cubicBezTo>
                  <a:cubicBezTo>
                    <a:pt x="23" y="2"/>
                    <a:pt x="19" y="4"/>
                    <a:pt x="23" y="4"/>
                  </a:cubicBezTo>
                  <a:lnTo>
                    <a:pt x="25" y="4"/>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8" name="Freeform 551">
              <a:extLst>
                <a:ext uri="{FF2B5EF4-FFF2-40B4-BE49-F238E27FC236}">
                  <a16:creationId xmlns:a16="http://schemas.microsoft.com/office/drawing/2014/main" id="{E2117AA3-13F9-079F-40FF-22DA2205D995}"/>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9" name="Freeform 552">
              <a:extLst>
                <a:ext uri="{FF2B5EF4-FFF2-40B4-BE49-F238E27FC236}">
                  <a16:creationId xmlns:a16="http://schemas.microsoft.com/office/drawing/2014/main" id="{C5FB62A6-27E3-ECE5-0968-CF9AD3382EAC}"/>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0" name="Freeform 553">
              <a:extLst>
                <a:ext uri="{FF2B5EF4-FFF2-40B4-BE49-F238E27FC236}">
                  <a16:creationId xmlns:a16="http://schemas.microsoft.com/office/drawing/2014/main" id="{DDCA153C-604A-92A2-3481-DB65E3292A0F}"/>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1" name="Freeform 554">
              <a:extLst>
                <a:ext uri="{FF2B5EF4-FFF2-40B4-BE49-F238E27FC236}">
                  <a16:creationId xmlns:a16="http://schemas.microsoft.com/office/drawing/2014/main" id="{058107E0-4276-8680-6DAA-49BF63E97BB1}"/>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2" name="Freeform 555">
              <a:extLst>
                <a:ext uri="{FF2B5EF4-FFF2-40B4-BE49-F238E27FC236}">
                  <a16:creationId xmlns:a16="http://schemas.microsoft.com/office/drawing/2014/main" id="{C6954BA5-59A0-BD07-CA16-E7690E73BAE2}"/>
                </a:ext>
              </a:extLst>
            </p:cNvPr>
            <p:cNvSpPr>
              <a:spLocks/>
            </p:cNvSpPr>
            <p:nvPr/>
          </p:nvSpPr>
          <p:spPr bwMode="auto">
            <a:xfrm>
              <a:off x="9339660" y="3685107"/>
              <a:ext cx="12361" cy="20087"/>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2"/>
                    <a:pt x="1" y="3"/>
                    <a:pt x="0" y="3"/>
                  </a:cubicBezTo>
                  <a:cubicBezTo>
                    <a:pt x="0" y="2"/>
                    <a:pt x="0" y="0"/>
                    <a:pt x="2"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3" name="Freeform 556">
              <a:extLst>
                <a:ext uri="{FF2B5EF4-FFF2-40B4-BE49-F238E27FC236}">
                  <a16:creationId xmlns:a16="http://schemas.microsoft.com/office/drawing/2014/main" id="{57EB67A4-D97B-7B41-F518-862D0D6C8587}"/>
                </a:ext>
              </a:extLst>
            </p:cNvPr>
            <p:cNvSpPr>
              <a:spLocks/>
            </p:cNvSpPr>
            <p:nvPr/>
          </p:nvSpPr>
          <p:spPr bwMode="auto">
            <a:xfrm>
              <a:off x="9188235" y="3632571"/>
              <a:ext cx="60258" cy="111246"/>
            </a:xfrm>
            <a:custGeom>
              <a:avLst/>
              <a:gdLst>
                <a:gd name="T0" fmla="*/ 2147483647 w 9"/>
                <a:gd name="T1" fmla="*/ 0 h 17"/>
                <a:gd name="T2" fmla="*/ 2147483647 w 9"/>
                <a:gd name="T3" fmla="*/ 2147483647 h 17"/>
                <a:gd name="T4" fmla="*/ 2147483647 w 9"/>
                <a:gd name="T5" fmla="*/ 2147483647 h 17"/>
                <a:gd name="T6" fmla="*/ 2147483647 w 9"/>
                <a:gd name="T7" fmla="*/ 2147483647 h 17"/>
                <a:gd name="T8" fmla="*/ 0 w 9"/>
                <a:gd name="T9" fmla="*/ 2147483647 h 17"/>
                <a:gd name="T10" fmla="*/ 2147483647 w 9"/>
                <a:gd name="T11" fmla="*/ 0 h 17"/>
                <a:gd name="T12" fmla="*/ 0 60000 65536"/>
                <a:gd name="T13" fmla="*/ 0 60000 65536"/>
                <a:gd name="T14" fmla="*/ 0 60000 65536"/>
                <a:gd name="T15" fmla="*/ 0 60000 65536"/>
                <a:gd name="T16" fmla="*/ 0 60000 65536"/>
                <a:gd name="T17" fmla="*/ 0 60000 65536"/>
                <a:gd name="T18" fmla="*/ 0 w 9"/>
                <a:gd name="T19" fmla="*/ 0 h 17"/>
                <a:gd name="T20" fmla="*/ 9 w 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9" h="17">
                  <a:moveTo>
                    <a:pt x="6" y="0"/>
                  </a:moveTo>
                  <a:cubicBezTo>
                    <a:pt x="8" y="2"/>
                    <a:pt x="8" y="4"/>
                    <a:pt x="7" y="6"/>
                  </a:cubicBezTo>
                  <a:cubicBezTo>
                    <a:pt x="8" y="8"/>
                    <a:pt x="9" y="10"/>
                    <a:pt x="9" y="14"/>
                  </a:cubicBezTo>
                  <a:cubicBezTo>
                    <a:pt x="7" y="15"/>
                    <a:pt x="5" y="15"/>
                    <a:pt x="4" y="17"/>
                  </a:cubicBezTo>
                  <a:cubicBezTo>
                    <a:pt x="3" y="13"/>
                    <a:pt x="2" y="6"/>
                    <a:pt x="0" y="1"/>
                  </a:cubicBezTo>
                  <a:cubicBezTo>
                    <a:pt x="2" y="0"/>
                    <a:pt x="4" y="0"/>
                    <a:pt x="6" y="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4" name="Freeform 557">
              <a:extLst>
                <a:ext uri="{FF2B5EF4-FFF2-40B4-BE49-F238E27FC236}">
                  <a16:creationId xmlns:a16="http://schemas.microsoft.com/office/drawing/2014/main" id="{3531F771-5EAF-D978-CCE3-09ECD7A3FB05}"/>
                </a:ext>
              </a:extLst>
            </p:cNvPr>
            <p:cNvSpPr>
              <a:spLocks/>
            </p:cNvSpPr>
            <p:nvPr/>
          </p:nvSpPr>
          <p:spPr bwMode="auto">
            <a:xfrm>
              <a:off x="8805059" y="4088377"/>
              <a:ext cx="132878" cy="225582"/>
            </a:xfrm>
            <a:custGeom>
              <a:avLst/>
              <a:gdLst>
                <a:gd name="T0" fmla="*/ 2147483647 w 20"/>
                <a:gd name="T1" fmla="*/ 2147483647 h 34"/>
                <a:gd name="T2" fmla="*/ 2147483647 w 20"/>
                <a:gd name="T3" fmla="*/ 2147483647 h 34"/>
                <a:gd name="T4" fmla="*/ 2147483647 w 20"/>
                <a:gd name="T5" fmla="*/ 2147483647 h 34"/>
                <a:gd name="T6" fmla="*/ 2147483647 w 20"/>
                <a:gd name="T7" fmla="*/ 2147483647 h 34"/>
                <a:gd name="T8" fmla="*/ 2147483647 w 20"/>
                <a:gd name="T9" fmla="*/ 2147483647 h 34"/>
                <a:gd name="T10" fmla="*/ 2147483647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34"/>
                <a:gd name="T32" fmla="*/ 20 w 20"/>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34">
                  <a:moveTo>
                    <a:pt x="8" y="34"/>
                  </a:moveTo>
                  <a:cubicBezTo>
                    <a:pt x="7" y="23"/>
                    <a:pt x="0" y="12"/>
                    <a:pt x="1" y="1"/>
                  </a:cubicBezTo>
                  <a:cubicBezTo>
                    <a:pt x="3" y="2"/>
                    <a:pt x="3" y="0"/>
                    <a:pt x="5" y="1"/>
                  </a:cubicBezTo>
                  <a:cubicBezTo>
                    <a:pt x="5" y="3"/>
                    <a:pt x="3" y="4"/>
                    <a:pt x="3" y="6"/>
                  </a:cubicBezTo>
                  <a:cubicBezTo>
                    <a:pt x="3" y="9"/>
                    <a:pt x="6" y="13"/>
                    <a:pt x="8" y="14"/>
                  </a:cubicBezTo>
                  <a:cubicBezTo>
                    <a:pt x="9" y="17"/>
                    <a:pt x="9" y="18"/>
                    <a:pt x="11" y="21"/>
                  </a:cubicBezTo>
                  <a:cubicBezTo>
                    <a:pt x="13" y="23"/>
                    <a:pt x="13" y="25"/>
                    <a:pt x="17" y="25"/>
                  </a:cubicBezTo>
                  <a:cubicBezTo>
                    <a:pt x="17" y="26"/>
                    <a:pt x="16" y="27"/>
                    <a:pt x="17" y="30"/>
                  </a:cubicBezTo>
                  <a:cubicBezTo>
                    <a:pt x="17" y="31"/>
                    <a:pt x="20" y="29"/>
                    <a:pt x="20" y="32"/>
                  </a:cubicBezTo>
                  <a:cubicBezTo>
                    <a:pt x="15" y="32"/>
                    <a:pt x="12" y="34"/>
                    <a:pt x="8" y="34"/>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5" name="Freeform 558">
              <a:extLst>
                <a:ext uri="{FF2B5EF4-FFF2-40B4-BE49-F238E27FC236}">
                  <a16:creationId xmlns:a16="http://schemas.microsoft.com/office/drawing/2014/main" id="{2E591556-D235-4F29-AD90-460DFBD0C488}"/>
                </a:ext>
              </a:extLst>
            </p:cNvPr>
            <p:cNvSpPr>
              <a:spLocks/>
            </p:cNvSpPr>
            <p:nvPr/>
          </p:nvSpPr>
          <p:spPr bwMode="auto">
            <a:xfrm>
              <a:off x="8988927" y="3640295"/>
              <a:ext cx="217858" cy="210132"/>
            </a:xfrm>
            <a:custGeom>
              <a:avLst/>
              <a:gdLst>
                <a:gd name="T0" fmla="*/ 0 w 33"/>
                <a:gd name="T1" fmla="*/ 2147483647 h 32"/>
                <a:gd name="T2" fmla="*/ 2147483647 w 33"/>
                <a:gd name="T3" fmla="*/ 0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2147483647 h 32"/>
                <a:gd name="T18" fmla="*/ 2147483647 w 33"/>
                <a:gd name="T19" fmla="*/ 2147483647 h 32"/>
                <a:gd name="T20" fmla="*/ 2147483647 w 33"/>
                <a:gd name="T21" fmla="*/ 2147483647 h 32"/>
                <a:gd name="T22" fmla="*/ 2147483647 w 33"/>
                <a:gd name="T23" fmla="*/ 2147483647 h 32"/>
                <a:gd name="T24" fmla="*/ 2147483647 w 33"/>
                <a:gd name="T25" fmla="*/ 2147483647 h 32"/>
                <a:gd name="T26" fmla="*/ 0 w 33"/>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32"/>
                <a:gd name="T44" fmla="*/ 33 w 33"/>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32">
                  <a:moveTo>
                    <a:pt x="0" y="7"/>
                  </a:moveTo>
                  <a:cubicBezTo>
                    <a:pt x="10" y="5"/>
                    <a:pt x="19" y="2"/>
                    <a:pt x="29" y="0"/>
                  </a:cubicBezTo>
                  <a:cubicBezTo>
                    <a:pt x="30" y="5"/>
                    <a:pt x="32" y="10"/>
                    <a:pt x="33" y="16"/>
                  </a:cubicBezTo>
                  <a:cubicBezTo>
                    <a:pt x="28" y="15"/>
                    <a:pt x="26" y="21"/>
                    <a:pt x="23" y="17"/>
                  </a:cubicBezTo>
                  <a:cubicBezTo>
                    <a:pt x="23" y="19"/>
                    <a:pt x="24" y="19"/>
                    <a:pt x="23" y="20"/>
                  </a:cubicBezTo>
                  <a:cubicBezTo>
                    <a:pt x="19" y="21"/>
                    <a:pt x="16" y="21"/>
                    <a:pt x="13" y="23"/>
                  </a:cubicBezTo>
                  <a:cubicBezTo>
                    <a:pt x="12" y="24"/>
                    <a:pt x="12" y="25"/>
                    <a:pt x="12" y="25"/>
                  </a:cubicBezTo>
                  <a:cubicBezTo>
                    <a:pt x="11" y="26"/>
                    <a:pt x="10" y="25"/>
                    <a:pt x="9" y="25"/>
                  </a:cubicBezTo>
                  <a:cubicBezTo>
                    <a:pt x="9" y="26"/>
                    <a:pt x="9" y="27"/>
                    <a:pt x="9" y="28"/>
                  </a:cubicBezTo>
                  <a:cubicBezTo>
                    <a:pt x="8" y="28"/>
                    <a:pt x="7" y="28"/>
                    <a:pt x="6" y="28"/>
                  </a:cubicBezTo>
                  <a:cubicBezTo>
                    <a:pt x="6" y="29"/>
                    <a:pt x="5" y="31"/>
                    <a:pt x="3" y="31"/>
                  </a:cubicBezTo>
                  <a:cubicBezTo>
                    <a:pt x="3" y="32"/>
                    <a:pt x="2" y="31"/>
                    <a:pt x="2" y="31"/>
                  </a:cubicBezTo>
                  <a:cubicBezTo>
                    <a:pt x="1" y="28"/>
                    <a:pt x="4" y="30"/>
                    <a:pt x="4" y="28"/>
                  </a:cubicBezTo>
                  <a:cubicBezTo>
                    <a:pt x="3" y="21"/>
                    <a:pt x="1" y="15"/>
                    <a:pt x="0" y="7"/>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6" name="Freeform 559">
              <a:extLst>
                <a:ext uri="{FF2B5EF4-FFF2-40B4-BE49-F238E27FC236}">
                  <a16:creationId xmlns:a16="http://schemas.microsoft.com/office/drawing/2014/main" id="{D8103965-E638-0425-6A37-F7C3F4379A64}"/>
                </a:ext>
              </a:extLst>
            </p:cNvPr>
            <p:cNvSpPr>
              <a:spLocks/>
            </p:cNvSpPr>
            <p:nvPr/>
          </p:nvSpPr>
          <p:spPr bwMode="auto">
            <a:xfrm>
              <a:off x="8163847" y="3743820"/>
              <a:ext cx="740097" cy="489794"/>
            </a:xfrm>
            <a:custGeom>
              <a:avLst/>
              <a:gdLst>
                <a:gd name="T0" fmla="*/ 2147483647 w 112"/>
                <a:gd name="T1" fmla="*/ 2147483647 h 74"/>
                <a:gd name="T2" fmla="*/ 2147483647 w 112"/>
                <a:gd name="T3" fmla="*/ 2147483647 h 74"/>
                <a:gd name="T4" fmla="*/ 2147483647 w 112"/>
                <a:gd name="T5" fmla="*/ 2147483647 h 74"/>
                <a:gd name="T6" fmla="*/ 2147483647 w 112"/>
                <a:gd name="T7" fmla="*/ 2147483647 h 74"/>
                <a:gd name="T8" fmla="*/ 2147483647 w 112"/>
                <a:gd name="T9" fmla="*/ 2147483647 h 74"/>
                <a:gd name="T10" fmla="*/ 2147483647 w 112"/>
                <a:gd name="T11" fmla="*/ 2147483647 h 74"/>
                <a:gd name="T12" fmla="*/ 2147483647 w 112"/>
                <a:gd name="T13" fmla="*/ 2147483647 h 74"/>
                <a:gd name="T14" fmla="*/ 2147483647 w 112"/>
                <a:gd name="T15" fmla="*/ 2147483647 h 74"/>
                <a:gd name="T16" fmla="*/ 2147483647 w 112"/>
                <a:gd name="T17" fmla="*/ 2147483647 h 74"/>
                <a:gd name="T18" fmla="*/ 2147483647 w 112"/>
                <a:gd name="T19" fmla="*/ 2147483647 h 74"/>
                <a:gd name="T20" fmla="*/ 2147483647 w 112"/>
                <a:gd name="T21" fmla="*/ 2147483647 h 74"/>
                <a:gd name="T22" fmla="*/ 2147483647 w 112"/>
                <a:gd name="T23" fmla="*/ 2147483647 h 74"/>
                <a:gd name="T24" fmla="*/ 2147483647 w 112"/>
                <a:gd name="T25" fmla="*/ 2147483647 h 74"/>
                <a:gd name="T26" fmla="*/ 2147483647 w 112"/>
                <a:gd name="T27" fmla="*/ 2147483647 h 74"/>
                <a:gd name="T28" fmla="*/ 2147483647 w 112"/>
                <a:gd name="T29" fmla="*/ 2147483647 h 74"/>
                <a:gd name="T30" fmla="*/ 0 w 112"/>
                <a:gd name="T31" fmla="*/ 2147483647 h 74"/>
                <a:gd name="T32" fmla="*/ 2147483647 w 112"/>
                <a:gd name="T33" fmla="*/ 2147483647 h 74"/>
                <a:gd name="T34" fmla="*/ 2147483647 w 112"/>
                <a:gd name="T35" fmla="*/ 2147483647 h 74"/>
                <a:gd name="T36" fmla="*/ 2147483647 w 112"/>
                <a:gd name="T37" fmla="*/ 2147483647 h 74"/>
                <a:gd name="T38" fmla="*/ 2147483647 w 112"/>
                <a:gd name="T39" fmla="*/ 2147483647 h 74"/>
                <a:gd name="T40" fmla="*/ 2147483647 w 112"/>
                <a:gd name="T41" fmla="*/ 2147483647 h 74"/>
                <a:gd name="T42" fmla="*/ 2147483647 w 112"/>
                <a:gd name="T43" fmla="*/ 2147483647 h 74"/>
                <a:gd name="T44" fmla="*/ 2147483647 w 112"/>
                <a:gd name="T45" fmla="*/ 2147483647 h 74"/>
                <a:gd name="T46" fmla="*/ 2147483647 w 112"/>
                <a:gd name="T47" fmla="*/ 2147483647 h 74"/>
                <a:gd name="T48" fmla="*/ 2147483647 w 112"/>
                <a:gd name="T49" fmla="*/ 2147483647 h 74"/>
                <a:gd name="T50" fmla="*/ 2147483647 w 112"/>
                <a:gd name="T51" fmla="*/ 2147483647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2"/>
                <a:gd name="T79" fmla="*/ 0 h 74"/>
                <a:gd name="T80" fmla="*/ 112 w 112"/>
                <a:gd name="T81" fmla="*/ 74 h 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2" h="74">
                  <a:moveTo>
                    <a:pt x="106" y="12"/>
                  </a:moveTo>
                  <a:cubicBezTo>
                    <a:pt x="104" y="15"/>
                    <a:pt x="104" y="20"/>
                    <a:pt x="101" y="23"/>
                  </a:cubicBezTo>
                  <a:cubicBezTo>
                    <a:pt x="101" y="25"/>
                    <a:pt x="102" y="24"/>
                    <a:pt x="102" y="27"/>
                  </a:cubicBezTo>
                  <a:cubicBezTo>
                    <a:pt x="102" y="28"/>
                    <a:pt x="101" y="29"/>
                    <a:pt x="101" y="30"/>
                  </a:cubicBezTo>
                  <a:cubicBezTo>
                    <a:pt x="101" y="32"/>
                    <a:pt x="102" y="33"/>
                    <a:pt x="104" y="34"/>
                  </a:cubicBezTo>
                  <a:cubicBezTo>
                    <a:pt x="104" y="35"/>
                    <a:pt x="104" y="35"/>
                    <a:pt x="105" y="36"/>
                  </a:cubicBezTo>
                  <a:cubicBezTo>
                    <a:pt x="105" y="36"/>
                    <a:pt x="106" y="36"/>
                    <a:pt x="107" y="37"/>
                  </a:cubicBezTo>
                  <a:cubicBezTo>
                    <a:pt x="108" y="38"/>
                    <a:pt x="110" y="40"/>
                    <a:pt x="112" y="41"/>
                  </a:cubicBezTo>
                  <a:cubicBezTo>
                    <a:pt x="112" y="43"/>
                    <a:pt x="110" y="44"/>
                    <a:pt x="108" y="45"/>
                  </a:cubicBezTo>
                  <a:cubicBezTo>
                    <a:pt x="107" y="47"/>
                    <a:pt x="107" y="49"/>
                    <a:pt x="105" y="50"/>
                  </a:cubicBezTo>
                  <a:cubicBezTo>
                    <a:pt x="104" y="50"/>
                    <a:pt x="103" y="51"/>
                    <a:pt x="103" y="52"/>
                  </a:cubicBezTo>
                  <a:cubicBezTo>
                    <a:pt x="102" y="52"/>
                    <a:pt x="100" y="52"/>
                    <a:pt x="99" y="52"/>
                  </a:cubicBezTo>
                  <a:cubicBezTo>
                    <a:pt x="97" y="53"/>
                    <a:pt x="96" y="55"/>
                    <a:pt x="96" y="56"/>
                  </a:cubicBezTo>
                  <a:cubicBezTo>
                    <a:pt x="67" y="62"/>
                    <a:pt x="39" y="68"/>
                    <a:pt x="10" y="74"/>
                  </a:cubicBezTo>
                  <a:cubicBezTo>
                    <a:pt x="7" y="64"/>
                    <a:pt x="5" y="47"/>
                    <a:pt x="3" y="33"/>
                  </a:cubicBezTo>
                  <a:cubicBezTo>
                    <a:pt x="2" y="28"/>
                    <a:pt x="0" y="22"/>
                    <a:pt x="0" y="20"/>
                  </a:cubicBezTo>
                  <a:cubicBezTo>
                    <a:pt x="1" y="19"/>
                    <a:pt x="1" y="18"/>
                    <a:pt x="3" y="17"/>
                  </a:cubicBezTo>
                  <a:cubicBezTo>
                    <a:pt x="3" y="16"/>
                    <a:pt x="4" y="17"/>
                    <a:pt x="5" y="16"/>
                  </a:cubicBezTo>
                  <a:cubicBezTo>
                    <a:pt x="6" y="15"/>
                    <a:pt x="9" y="11"/>
                    <a:pt x="11" y="11"/>
                  </a:cubicBezTo>
                  <a:cubicBezTo>
                    <a:pt x="12" y="13"/>
                    <a:pt x="13" y="14"/>
                    <a:pt x="12" y="16"/>
                  </a:cubicBezTo>
                  <a:cubicBezTo>
                    <a:pt x="29" y="14"/>
                    <a:pt x="49" y="10"/>
                    <a:pt x="67" y="6"/>
                  </a:cubicBezTo>
                  <a:cubicBezTo>
                    <a:pt x="69" y="5"/>
                    <a:pt x="70" y="5"/>
                    <a:pt x="72" y="4"/>
                  </a:cubicBezTo>
                  <a:cubicBezTo>
                    <a:pt x="75" y="4"/>
                    <a:pt x="79" y="4"/>
                    <a:pt x="82" y="3"/>
                  </a:cubicBezTo>
                  <a:cubicBezTo>
                    <a:pt x="86" y="2"/>
                    <a:pt x="89" y="0"/>
                    <a:pt x="91" y="1"/>
                  </a:cubicBezTo>
                  <a:cubicBezTo>
                    <a:pt x="93" y="1"/>
                    <a:pt x="94" y="4"/>
                    <a:pt x="96" y="3"/>
                  </a:cubicBezTo>
                  <a:cubicBezTo>
                    <a:pt x="98" y="7"/>
                    <a:pt x="99" y="12"/>
                    <a:pt x="106" y="12"/>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7" name="Freeform 560">
              <a:extLst>
                <a:ext uri="{FF2B5EF4-FFF2-40B4-BE49-F238E27FC236}">
                  <a16:creationId xmlns:a16="http://schemas.microsoft.com/office/drawing/2014/main" id="{1716568F-2EE1-39EB-F9F5-565F2EA43D75}"/>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rgbClr val="00B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8" name="Freeform 561">
              <a:extLst>
                <a:ext uri="{FF2B5EF4-FFF2-40B4-BE49-F238E27FC236}">
                  <a16:creationId xmlns:a16="http://schemas.microsoft.com/office/drawing/2014/main" id="{FC8D77FE-0FDB-E2A4-080D-C9016F5B973C}"/>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9" name="Freeform 562">
              <a:extLst>
                <a:ext uri="{FF2B5EF4-FFF2-40B4-BE49-F238E27FC236}">
                  <a16:creationId xmlns:a16="http://schemas.microsoft.com/office/drawing/2014/main" id="{97C3DD15-E86D-B22A-E7DC-B2807CB57DC6}"/>
                </a:ext>
              </a:extLst>
            </p:cNvPr>
            <p:cNvSpPr>
              <a:spLocks/>
            </p:cNvSpPr>
            <p:nvPr/>
          </p:nvSpPr>
          <p:spPr bwMode="auto">
            <a:xfrm>
              <a:off x="8672181" y="4267605"/>
              <a:ext cx="20086" cy="32447"/>
            </a:xfrm>
            <a:custGeom>
              <a:avLst/>
              <a:gdLst>
                <a:gd name="T0" fmla="*/ 0 w 3"/>
                <a:gd name="T1" fmla="*/ 2147483647 h 5"/>
                <a:gd name="T2" fmla="*/ 0 w 3"/>
                <a:gd name="T3" fmla="*/ 2147483647 h 5"/>
                <a:gd name="T4" fmla="*/ 0 60000 65536"/>
                <a:gd name="T5" fmla="*/ 0 60000 65536"/>
                <a:gd name="T6" fmla="*/ 0 w 3"/>
                <a:gd name="T7" fmla="*/ 0 h 5"/>
                <a:gd name="T8" fmla="*/ 3 w 3"/>
                <a:gd name="T9" fmla="*/ 5 h 5"/>
              </a:gdLst>
              <a:ahLst/>
              <a:cxnLst>
                <a:cxn ang="T4">
                  <a:pos x="T0" y="T1"/>
                </a:cxn>
                <a:cxn ang="T5">
                  <a:pos x="T2" y="T3"/>
                </a:cxn>
              </a:cxnLst>
              <a:rect l="T6" t="T7" r="T8" b="T9"/>
              <a:pathLst>
                <a:path w="3" h="5">
                  <a:moveTo>
                    <a:pt x="0" y="2"/>
                  </a:moveTo>
                  <a:cubicBezTo>
                    <a:pt x="2" y="0"/>
                    <a:pt x="3" y="5"/>
                    <a:pt x="0" y="2"/>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0" name="Freeform 563">
              <a:extLst>
                <a:ext uri="{FF2B5EF4-FFF2-40B4-BE49-F238E27FC236}">
                  <a16:creationId xmlns:a16="http://schemas.microsoft.com/office/drawing/2014/main" id="{A81848B6-8F35-1020-E68F-F5FF3B34A65E}"/>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1" name="Freeform 564">
              <a:extLst>
                <a:ext uri="{FF2B5EF4-FFF2-40B4-BE49-F238E27FC236}">
                  <a16:creationId xmlns:a16="http://schemas.microsoft.com/office/drawing/2014/main" id="{66E3C887-B103-0224-6EA6-4EF7CBE6ABB7}"/>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2" name="Freeform 565">
              <a:extLst>
                <a:ext uri="{FF2B5EF4-FFF2-40B4-BE49-F238E27FC236}">
                  <a16:creationId xmlns:a16="http://schemas.microsoft.com/office/drawing/2014/main" id="{638E209B-C962-609E-B49E-48E111D716DB}"/>
                </a:ext>
              </a:extLst>
            </p:cNvPr>
            <p:cNvSpPr>
              <a:spLocks/>
            </p:cNvSpPr>
            <p:nvPr/>
          </p:nvSpPr>
          <p:spPr bwMode="auto">
            <a:xfrm>
              <a:off x="8004699" y="4088371"/>
              <a:ext cx="568592" cy="570136"/>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2147483647 w 86"/>
                <a:gd name="T53" fmla="*/ 2147483647 h 86"/>
                <a:gd name="T54" fmla="*/ 2147483647 w 86"/>
                <a:gd name="T55" fmla="*/ 2147483647 h 86"/>
                <a:gd name="T56" fmla="*/ 2147483647 w 86"/>
                <a:gd name="T57" fmla="*/ 2147483647 h 86"/>
                <a:gd name="T58" fmla="*/ 0 w 86"/>
                <a:gd name="T59" fmla="*/ 2147483647 h 86"/>
                <a:gd name="T60" fmla="*/ 0 w 86"/>
                <a:gd name="T61" fmla="*/ 2147483647 h 86"/>
                <a:gd name="T62" fmla="*/ 2147483647 w 86"/>
                <a:gd name="T63" fmla="*/ 2147483647 h 86"/>
                <a:gd name="T64" fmla="*/ 2147483647 w 86"/>
                <a:gd name="T65" fmla="*/ 2147483647 h 86"/>
                <a:gd name="T66" fmla="*/ 2147483647 w 86"/>
                <a:gd name="T67" fmla="*/ 2147483647 h 86"/>
                <a:gd name="T68" fmla="*/ 2147483647 w 86"/>
                <a:gd name="T69" fmla="*/ 2147483647 h 86"/>
                <a:gd name="T70" fmla="*/ 2147483647 w 86"/>
                <a:gd name="T71" fmla="*/ 2147483647 h 86"/>
                <a:gd name="T72" fmla="*/ 2147483647 w 86"/>
                <a:gd name="T73" fmla="*/ 2147483647 h 86"/>
                <a:gd name="T74" fmla="*/ 2147483647 w 86"/>
                <a:gd name="T75" fmla="*/ 2147483647 h 86"/>
                <a:gd name="T76" fmla="*/ 2147483647 w 86"/>
                <a:gd name="T77" fmla="*/ 2147483647 h 86"/>
                <a:gd name="T78" fmla="*/ 2147483647 w 86"/>
                <a:gd name="T79" fmla="*/ 2147483647 h 86"/>
                <a:gd name="T80" fmla="*/ 2147483647 w 86"/>
                <a:gd name="T81" fmla="*/ 2147483647 h 86"/>
                <a:gd name="T82" fmla="*/ 2147483647 w 86"/>
                <a:gd name="T83" fmla="*/ 0 h 86"/>
                <a:gd name="T84" fmla="*/ 2147483647 w 86"/>
                <a:gd name="T85" fmla="*/ 2147483647 h 86"/>
                <a:gd name="T86" fmla="*/ 2147483647 w 86"/>
                <a:gd name="T87" fmla="*/ 2147483647 h 86"/>
                <a:gd name="T88" fmla="*/ 2147483647 w 86"/>
                <a:gd name="T89" fmla="*/ 2147483647 h 86"/>
                <a:gd name="T90" fmla="*/ 2147483647 w 86"/>
                <a:gd name="T91" fmla="*/ 2147483647 h 86"/>
                <a:gd name="T92" fmla="*/ 2147483647 w 86"/>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6"/>
                <a:gd name="T142" fmla="*/ 0 h 86"/>
                <a:gd name="T143" fmla="*/ 86 w 86"/>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6" h="86">
                  <a:moveTo>
                    <a:pt x="56" y="30"/>
                  </a:moveTo>
                  <a:cubicBezTo>
                    <a:pt x="59" y="29"/>
                    <a:pt x="59" y="26"/>
                    <a:pt x="61" y="24"/>
                  </a:cubicBezTo>
                  <a:cubicBezTo>
                    <a:pt x="63" y="24"/>
                    <a:pt x="65" y="23"/>
                    <a:pt x="66" y="19"/>
                  </a:cubicBezTo>
                  <a:cubicBezTo>
                    <a:pt x="67" y="20"/>
                    <a:pt x="68" y="21"/>
                    <a:pt x="70" y="21"/>
                  </a:cubicBezTo>
                  <a:cubicBezTo>
                    <a:pt x="72" y="21"/>
                    <a:pt x="72" y="18"/>
                    <a:pt x="73" y="17"/>
                  </a:cubicBezTo>
                  <a:cubicBezTo>
                    <a:pt x="75" y="16"/>
                    <a:pt x="77" y="17"/>
                    <a:pt x="76" y="15"/>
                  </a:cubicBezTo>
                  <a:cubicBezTo>
                    <a:pt x="78" y="16"/>
                    <a:pt x="81" y="15"/>
                    <a:pt x="82" y="16"/>
                  </a:cubicBezTo>
                  <a:cubicBezTo>
                    <a:pt x="83" y="17"/>
                    <a:pt x="82" y="18"/>
                    <a:pt x="82" y="18"/>
                  </a:cubicBezTo>
                  <a:cubicBezTo>
                    <a:pt x="83" y="18"/>
                    <a:pt x="84" y="18"/>
                    <a:pt x="84" y="18"/>
                  </a:cubicBezTo>
                  <a:cubicBezTo>
                    <a:pt x="84" y="19"/>
                    <a:pt x="84" y="20"/>
                    <a:pt x="85" y="20"/>
                  </a:cubicBezTo>
                  <a:cubicBezTo>
                    <a:pt x="86" y="22"/>
                    <a:pt x="86" y="22"/>
                    <a:pt x="85" y="25"/>
                  </a:cubicBezTo>
                  <a:cubicBezTo>
                    <a:pt x="81" y="25"/>
                    <a:pt x="78" y="20"/>
                    <a:pt x="75" y="22"/>
                  </a:cubicBezTo>
                  <a:cubicBezTo>
                    <a:pt x="73" y="24"/>
                    <a:pt x="74" y="27"/>
                    <a:pt x="73" y="30"/>
                  </a:cubicBezTo>
                  <a:cubicBezTo>
                    <a:pt x="73" y="30"/>
                    <a:pt x="72" y="31"/>
                    <a:pt x="72" y="31"/>
                  </a:cubicBezTo>
                  <a:cubicBezTo>
                    <a:pt x="72" y="32"/>
                    <a:pt x="72" y="33"/>
                    <a:pt x="72" y="33"/>
                  </a:cubicBezTo>
                  <a:cubicBezTo>
                    <a:pt x="71" y="35"/>
                    <a:pt x="67" y="34"/>
                    <a:pt x="68" y="38"/>
                  </a:cubicBezTo>
                  <a:cubicBezTo>
                    <a:pt x="61" y="37"/>
                    <a:pt x="65" y="47"/>
                    <a:pt x="61" y="49"/>
                  </a:cubicBezTo>
                  <a:cubicBezTo>
                    <a:pt x="58" y="50"/>
                    <a:pt x="57" y="45"/>
                    <a:pt x="54" y="47"/>
                  </a:cubicBezTo>
                  <a:cubicBezTo>
                    <a:pt x="52" y="49"/>
                    <a:pt x="54" y="50"/>
                    <a:pt x="53" y="52"/>
                  </a:cubicBezTo>
                  <a:cubicBezTo>
                    <a:pt x="53" y="54"/>
                    <a:pt x="51" y="56"/>
                    <a:pt x="50" y="57"/>
                  </a:cubicBezTo>
                  <a:cubicBezTo>
                    <a:pt x="50" y="58"/>
                    <a:pt x="51" y="60"/>
                    <a:pt x="50" y="61"/>
                  </a:cubicBezTo>
                  <a:cubicBezTo>
                    <a:pt x="49" y="64"/>
                    <a:pt x="47" y="65"/>
                    <a:pt x="46" y="69"/>
                  </a:cubicBezTo>
                  <a:cubicBezTo>
                    <a:pt x="46" y="71"/>
                    <a:pt x="47" y="74"/>
                    <a:pt x="46" y="76"/>
                  </a:cubicBezTo>
                  <a:cubicBezTo>
                    <a:pt x="42" y="76"/>
                    <a:pt x="41" y="79"/>
                    <a:pt x="37" y="79"/>
                  </a:cubicBezTo>
                  <a:cubicBezTo>
                    <a:pt x="36" y="79"/>
                    <a:pt x="36" y="81"/>
                    <a:pt x="35" y="82"/>
                  </a:cubicBezTo>
                  <a:cubicBezTo>
                    <a:pt x="33" y="82"/>
                    <a:pt x="30" y="85"/>
                    <a:pt x="27" y="83"/>
                  </a:cubicBezTo>
                  <a:cubicBezTo>
                    <a:pt x="26" y="84"/>
                    <a:pt x="25" y="86"/>
                    <a:pt x="23" y="86"/>
                  </a:cubicBezTo>
                  <a:cubicBezTo>
                    <a:pt x="19" y="85"/>
                    <a:pt x="16" y="84"/>
                    <a:pt x="15" y="80"/>
                  </a:cubicBezTo>
                  <a:cubicBezTo>
                    <a:pt x="10" y="80"/>
                    <a:pt x="8" y="77"/>
                    <a:pt x="5" y="72"/>
                  </a:cubicBezTo>
                  <a:cubicBezTo>
                    <a:pt x="3" y="70"/>
                    <a:pt x="1" y="67"/>
                    <a:pt x="0" y="66"/>
                  </a:cubicBezTo>
                  <a:cubicBezTo>
                    <a:pt x="0" y="64"/>
                    <a:pt x="2" y="62"/>
                    <a:pt x="0" y="60"/>
                  </a:cubicBezTo>
                  <a:cubicBezTo>
                    <a:pt x="6" y="61"/>
                    <a:pt x="3" y="55"/>
                    <a:pt x="7" y="55"/>
                  </a:cubicBezTo>
                  <a:cubicBezTo>
                    <a:pt x="5" y="52"/>
                    <a:pt x="6" y="47"/>
                    <a:pt x="8" y="45"/>
                  </a:cubicBezTo>
                  <a:cubicBezTo>
                    <a:pt x="10" y="44"/>
                    <a:pt x="10" y="47"/>
                    <a:pt x="11" y="48"/>
                  </a:cubicBezTo>
                  <a:cubicBezTo>
                    <a:pt x="14" y="45"/>
                    <a:pt x="12" y="41"/>
                    <a:pt x="13" y="38"/>
                  </a:cubicBezTo>
                  <a:cubicBezTo>
                    <a:pt x="14" y="36"/>
                    <a:pt x="18" y="37"/>
                    <a:pt x="16" y="33"/>
                  </a:cubicBezTo>
                  <a:cubicBezTo>
                    <a:pt x="17" y="34"/>
                    <a:pt x="19" y="33"/>
                    <a:pt x="19" y="34"/>
                  </a:cubicBezTo>
                  <a:cubicBezTo>
                    <a:pt x="21" y="33"/>
                    <a:pt x="22" y="32"/>
                    <a:pt x="24" y="30"/>
                  </a:cubicBezTo>
                  <a:cubicBezTo>
                    <a:pt x="25" y="29"/>
                    <a:pt x="27" y="27"/>
                    <a:pt x="27" y="25"/>
                  </a:cubicBezTo>
                  <a:cubicBezTo>
                    <a:pt x="28" y="24"/>
                    <a:pt x="28" y="22"/>
                    <a:pt x="28" y="21"/>
                  </a:cubicBezTo>
                  <a:cubicBezTo>
                    <a:pt x="28" y="20"/>
                    <a:pt x="28" y="16"/>
                    <a:pt x="28" y="14"/>
                  </a:cubicBezTo>
                  <a:cubicBezTo>
                    <a:pt x="31" y="5"/>
                    <a:pt x="27" y="1"/>
                    <a:pt x="29" y="0"/>
                  </a:cubicBezTo>
                  <a:cubicBezTo>
                    <a:pt x="30" y="5"/>
                    <a:pt x="32" y="19"/>
                    <a:pt x="32" y="22"/>
                  </a:cubicBezTo>
                  <a:cubicBezTo>
                    <a:pt x="39" y="22"/>
                    <a:pt x="45" y="20"/>
                    <a:pt x="52" y="19"/>
                  </a:cubicBezTo>
                  <a:cubicBezTo>
                    <a:pt x="53" y="23"/>
                    <a:pt x="53" y="28"/>
                    <a:pt x="54" y="32"/>
                  </a:cubicBezTo>
                  <a:cubicBezTo>
                    <a:pt x="55" y="32"/>
                    <a:pt x="55" y="31"/>
                    <a:pt x="56" y="31"/>
                  </a:cubicBezTo>
                  <a:lnTo>
                    <a:pt x="56" y="30"/>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3" name="Freeform 566">
              <a:extLst>
                <a:ext uri="{FF2B5EF4-FFF2-40B4-BE49-F238E27FC236}">
                  <a16:creationId xmlns:a16="http://schemas.microsoft.com/office/drawing/2014/main" id="{7F0E082A-4531-FFB4-0C23-643B4FDC907A}"/>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solidFill>
              <a:schemeClr val="accent3">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4" name="Freeform 567">
              <a:extLst>
                <a:ext uri="{FF2B5EF4-FFF2-40B4-BE49-F238E27FC236}">
                  <a16:creationId xmlns:a16="http://schemas.microsoft.com/office/drawing/2014/main" id="{053D8F87-7035-88C4-EA2B-0DE680C94431}"/>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5" name="Freeform 568">
              <a:extLst>
                <a:ext uri="{FF2B5EF4-FFF2-40B4-BE49-F238E27FC236}">
                  <a16:creationId xmlns:a16="http://schemas.microsoft.com/office/drawing/2014/main" id="{C1113B5D-0F54-F10D-F992-23FCE4B2AC4C}"/>
                </a:ext>
              </a:extLst>
            </p:cNvPr>
            <p:cNvSpPr>
              <a:spLocks/>
            </p:cNvSpPr>
            <p:nvPr/>
          </p:nvSpPr>
          <p:spPr bwMode="auto">
            <a:xfrm>
              <a:off x="7660148" y="3876694"/>
              <a:ext cx="542326" cy="608764"/>
            </a:xfrm>
            <a:custGeom>
              <a:avLst/>
              <a:gdLst>
                <a:gd name="T0" fmla="*/ 2147483647 w 82"/>
                <a:gd name="T1" fmla="*/ 2147483647 h 92"/>
                <a:gd name="T2" fmla="*/ 2147483647 w 82"/>
                <a:gd name="T3" fmla="*/ 2147483647 h 92"/>
                <a:gd name="T4" fmla="*/ 2147483647 w 82"/>
                <a:gd name="T5" fmla="*/ 2147483647 h 92"/>
                <a:gd name="T6" fmla="*/ 2147483647 w 82"/>
                <a:gd name="T7" fmla="*/ 2147483647 h 92"/>
                <a:gd name="T8" fmla="*/ 2147483647 w 82"/>
                <a:gd name="T9" fmla="*/ 2147483647 h 92"/>
                <a:gd name="T10" fmla="*/ 2147483647 w 82"/>
                <a:gd name="T11" fmla="*/ 2147483647 h 92"/>
                <a:gd name="T12" fmla="*/ 2147483647 w 82"/>
                <a:gd name="T13" fmla="*/ 2147483647 h 92"/>
                <a:gd name="T14" fmla="*/ 2147483647 w 82"/>
                <a:gd name="T15" fmla="*/ 2147483647 h 92"/>
                <a:gd name="T16" fmla="*/ 2147483647 w 82"/>
                <a:gd name="T17" fmla="*/ 2147483647 h 92"/>
                <a:gd name="T18" fmla="*/ 2147483647 w 82"/>
                <a:gd name="T19" fmla="*/ 2147483647 h 92"/>
                <a:gd name="T20" fmla="*/ 2147483647 w 82"/>
                <a:gd name="T21" fmla="*/ 2147483647 h 92"/>
                <a:gd name="T22" fmla="*/ 2147483647 w 82"/>
                <a:gd name="T23" fmla="*/ 2147483647 h 92"/>
                <a:gd name="T24" fmla="*/ 2147483647 w 82"/>
                <a:gd name="T25" fmla="*/ 2147483647 h 92"/>
                <a:gd name="T26" fmla="*/ 2147483647 w 82"/>
                <a:gd name="T27" fmla="*/ 2147483647 h 92"/>
                <a:gd name="T28" fmla="*/ 2147483647 w 82"/>
                <a:gd name="T29" fmla="*/ 2147483647 h 92"/>
                <a:gd name="T30" fmla="*/ 2147483647 w 82"/>
                <a:gd name="T31" fmla="*/ 2147483647 h 92"/>
                <a:gd name="T32" fmla="*/ 2147483647 w 82"/>
                <a:gd name="T33" fmla="*/ 2147483647 h 92"/>
                <a:gd name="T34" fmla="*/ 2147483647 w 82"/>
                <a:gd name="T35" fmla="*/ 2147483647 h 92"/>
                <a:gd name="T36" fmla="*/ 2147483647 w 82"/>
                <a:gd name="T37" fmla="*/ 2147483647 h 92"/>
                <a:gd name="T38" fmla="*/ 2147483647 w 82"/>
                <a:gd name="T39" fmla="*/ 2147483647 h 92"/>
                <a:gd name="T40" fmla="*/ 2147483647 w 82"/>
                <a:gd name="T41" fmla="*/ 2147483647 h 92"/>
                <a:gd name="T42" fmla="*/ 2147483647 w 82"/>
                <a:gd name="T43" fmla="*/ 2147483647 h 92"/>
                <a:gd name="T44" fmla="*/ 2147483647 w 82"/>
                <a:gd name="T45" fmla="*/ 2147483647 h 92"/>
                <a:gd name="T46" fmla="*/ 2147483647 w 82"/>
                <a:gd name="T47" fmla="*/ 2147483647 h 92"/>
                <a:gd name="T48" fmla="*/ 2147483647 w 82"/>
                <a:gd name="T49" fmla="*/ 2147483647 h 92"/>
                <a:gd name="T50" fmla="*/ 0 w 82"/>
                <a:gd name="T51" fmla="*/ 2147483647 h 92"/>
                <a:gd name="T52" fmla="*/ 2147483647 w 82"/>
                <a:gd name="T53" fmla="*/ 2147483647 h 92"/>
                <a:gd name="T54" fmla="*/ 2147483647 w 82"/>
                <a:gd name="T55" fmla="*/ 2147483647 h 92"/>
                <a:gd name="T56" fmla="*/ 2147483647 w 82"/>
                <a:gd name="T57" fmla="*/ 2147483647 h 92"/>
                <a:gd name="T58" fmla="*/ 2147483647 w 82"/>
                <a:gd name="T59" fmla="*/ 2147483647 h 92"/>
                <a:gd name="T60" fmla="*/ 2147483647 w 82"/>
                <a:gd name="T61" fmla="*/ 2147483647 h 92"/>
                <a:gd name="T62" fmla="*/ 2147483647 w 82"/>
                <a:gd name="T63" fmla="*/ 2147483647 h 92"/>
                <a:gd name="T64" fmla="*/ 2147483647 w 82"/>
                <a:gd name="T65" fmla="*/ 2147483647 h 92"/>
                <a:gd name="T66" fmla="*/ 2147483647 w 82"/>
                <a:gd name="T67" fmla="*/ 2147483647 h 92"/>
                <a:gd name="T68" fmla="*/ 2147483647 w 82"/>
                <a:gd name="T69" fmla="*/ 2147483647 h 92"/>
                <a:gd name="T70" fmla="*/ 2147483647 w 82"/>
                <a:gd name="T71" fmla="*/ 2147483647 h 92"/>
                <a:gd name="T72" fmla="*/ 2147483647 w 82"/>
                <a:gd name="T73" fmla="*/ 2147483647 h 92"/>
                <a:gd name="T74" fmla="*/ 2147483647 w 82"/>
                <a:gd name="T75" fmla="*/ 2147483647 h 92"/>
                <a:gd name="T76" fmla="*/ 2147483647 w 82"/>
                <a:gd name="T77" fmla="*/ 0 h 92"/>
                <a:gd name="T78" fmla="*/ 2147483647 w 82"/>
                <a:gd name="T79" fmla="*/ 214748364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92"/>
                <a:gd name="T122" fmla="*/ 82 w 82"/>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92">
                  <a:moveTo>
                    <a:pt x="81" y="30"/>
                  </a:moveTo>
                  <a:cubicBezTo>
                    <a:pt x="80" y="31"/>
                    <a:pt x="79" y="32"/>
                    <a:pt x="78" y="33"/>
                  </a:cubicBezTo>
                  <a:cubicBezTo>
                    <a:pt x="82" y="36"/>
                    <a:pt x="79" y="42"/>
                    <a:pt x="79" y="50"/>
                  </a:cubicBezTo>
                  <a:cubicBezTo>
                    <a:pt x="78" y="52"/>
                    <a:pt x="79" y="55"/>
                    <a:pt x="79" y="56"/>
                  </a:cubicBezTo>
                  <a:cubicBezTo>
                    <a:pt x="77" y="60"/>
                    <a:pt x="73" y="62"/>
                    <a:pt x="72" y="65"/>
                  </a:cubicBezTo>
                  <a:cubicBezTo>
                    <a:pt x="70" y="64"/>
                    <a:pt x="68" y="65"/>
                    <a:pt x="67" y="64"/>
                  </a:cubicBezTo>
                  <a:cubicBezTo>
                    <a:pt x="66" y="64"/>
                    <a:pt x="68" y="66"/>
                    <a:pt x="67" y="68"/>
                  </a:cubicBezTo>
                  <a:cubicBezTo>
                    <a:pt x="66" y="68"/>
                    <a:pt x="64" y="68"/>
                    <a:pt x="64" y="68"/>
                  </a:cubicBezTo>
                  <a:cubicBezTo>
                    <a:pt x="64" y="70"/>
                    <a:pt x="65" y="73"/>
                    <a:pt x="63" y="73"/>
                  </a:cubicBezTo>
                  <a:cubicBezTo>
                    <a:pt x="62" y="75"/>
                    <a:pt x="65" y="75"/>
                    <a:pt x="64" y="77"/>
                  </a:cubicBezTo>
                  <a:cubicBezTo>
                    <a:pt x="62" y="77"/>
                    <a:pt x="62" y="75"/>
                    <a:pt x="61" y="75"/>
                  </a:cubicBezTo>
                  <a:cubicBezTo>
                    <a:pt x="59" y="76"/>
                    <a:pt x="57" y="78"/>
                    <a:pt x="57" y="82"/>
                  </a:cubicBezTo>
                  <a:cubicBezTo>
                    <a:pt x="57" y="83"/>
                    <a:pt x="58" y="84"/>
                    <a:pt x="58" y="86"/>
                  </a:cubicBezTo>
                  <a:cubicBezTo>
                    <a:pt x="57" y="87"/>
                    <a:pt x="57" y="87"/>
                    <a:pt x="56" y="88"/>
                  </a:cubicBezTo>
                  <a:cubicBezTo>
                    <a:pt x="56" y="89"/>
                    <a:pt x="56" y="90"/>
                    <a:pt x="55" y="91"/>
                  </a:cubicBezTo>
                  <a:cubicBezTo>
                    <a:pt x="55" y="92"/>
                    <a:pt x="54" y="90"/>
                    <a:pt x="53" y="90"/>
                  </a:cubicBezTo>
                  <a:cubicBezTo>
                    <a:pt x="53" y="90"/>
                    <a:pt x="55" y="92"/>
                    <a:pt x="53" y="92"/>
                  </a:cubicBezTo>
                  <a:cubicBezTo>
                    <a:pt x="50" y="91"/>
                    <a:pt x="51" y="89"/>
                    <a:pt x="46" y="88"/>
                  </a:cubicBezTo>
                  <a:cubicBezTo>
                    <a:pt x="46" y="86"/>
                    <a:pt x="45" y="86"/>
                    <a:pt x="45" y="84"/>
                  </a:cubicBezTo>
                  <a:cubicBezTo>
                    <a:pt x="42" y="85"/>
                    <a:pt x="40" y="87"/>
                    <a:pt x="39" y="89"/>
                  </a:cubicBezTo>
                  <a:cubicBezTo>
                    <a:pt x="36" y="89"/>
                    <a:pt x="35" y="88"/>
                    <a:pt x="34" y="87"/>
                  </a:cubicBezTo>
                  <a:cubicBezTo>
                    <a:pt x="32" y="87"/>
                    <a:pt x="32" y="89"/>
                    <a:pt x="29" y="89"/>
                  </a:cubicBezTo>
                  <a:cubicBezTo>
                    <a:pt x="27" y="87"/>
                    <a:pt x="25" y="86"/>
                    <a:pt x="21" y="87"/>
                  </a:cubicBezTo>
                  <a:cubicBezTo>
                    <a:pt x="20" y="85"/>
                    <a:pt x="17" y="84"/>
                    <a:pt x="17" y="81"/>
                  </a:cubicBezTo>
                  <a:cubicBezTo>
                    <a:pt x="13" y="80"/>
                    <a:pt x="10" y="81"/>
                    <a:pt x="7" y="80"/>
                  </a:cubicBezTo>
                  <a:cubicBezTo>
                    <a:pt x="6" y="58"/>
                    <a:pt x="2" y="39"/>
                    <a:pt x="0" y="17"/>
                  </a:cubicBezTo>
                  <a:cubicBezTo>
                    <a:pt x="7" y="17"/>
                    <a:pt x="12" y="16"/>
                    <a:pt x="17" y="15"/>
                  </a:cubicBezTo>
                  <a:cubicBezTo>
                    <a:pt x="19" y="14"/>
                    <a:pt x="21" y="13"/>
                    <a:pt x="23" y="13"/>
                  </a:cubicBezTo>
                  <a:cubicBezTo>
                    <a:pt x="23" y="13"/>
                    <a:pt x="23" y="15"/>
                    <a:pt x="23" y="15"/>
                  </a:cubicBezTo>
                  <a:cubicBezTo>
                    <a:pt x="23" y="15"/>
                    <a:pt x="26" y="14"/>
                    <a:pt x="26" y="14"/>
                  </a:cubicBezTo>
                  <a:cubicBezTo>
                    <a:pt x="29" y="15"/>
                    <a:pt x="31" y="17"/>
                    <a:pt x="34" y="17"/>
                  </a:cubicBezTo>
                  <a:cubicBezTo>
                    <a:pt x="34" y="18"/>
                    <a:pt x="32" y="18"/>
                    <a:pt x="32" y="19"/>
                  </a:cubicBezTo>
                  <a:cubicBezTo>
                    <a:pt x="35" y="19"/>
                    <a:pt x="38" y="19"/>
                    <a:pt x="36" y="19"/>
                  </a:cubicBezTo>
                  <a:cubicBezTo>
                    <a:pt x="38" y="17"/>
                    <a:pt x="40" y="19"/>
                    <a:pt x="42" y="19"/>
                  </a:cubicBezTo>
                  <a:cubicBezTo>
                    <a:pt x="45" y="19"/>
                    <a:pt x="48" y="16"/>
                    <a:pt x="50" y="15"/>
                  </a:cubicBezTo>
                  <a:cubicBezTo>
                    <a:pt x="54" y="17"/>
                    <a:pt x="57" y="14"/>
                    <a:pt x="59" y="11"/>
                  </a:cubicBezTo>
                  <a:cubicBezTo>
                    <a:pt x="60" y="10"/>
                    <a:pt x="61" y="8"/>
                    <a:pt x="62" y="7"/>
                  </a:cubicBezTo>
                  <a:cubicBezTo>
                    <a:pt x="64" y="6"/>
                    <a:pt x="67" y="5"/>
                    <a:pt x="69" y="4"/>
                  </a:cubicBezTo>
                  <a:cubicBezTo>
                    <a:pt x="71" y="2"/>
                    <a:pt x="73" y="0"/>
                    <a:pt x="76" y="0"/>
                  </a:cubicBezTo>
                  <a:cubicBezTo>
                    <a:pt x="77" y="11"/>
                    <a:pt x="79" y="21"/>
                    <a:pt x="81" y="3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6" name="Freeform 569">
              <a:extLst>
                <a:ext uri="{FF2B5EF4-FFF2-40B4-BE49-F238E27FC236}">
                  <a16:creationId xmlns:a16="http://schemas.microsoft.com/office/drawing/2014/main" id="{A82DDB33-D735-9D22-B0D4-F8D2BC2F0BDA}"/>
                </a:ext>
              </a:extLst>
            </p:cNvPr>
            <p:cNvSpPr>
              <a:spLocks/>
            </p:cNvSpPr>
            <p:nvPr/>
          </p:nvSpPr>
          <p:spPr bwMode="auto">
            <a:xfrm>
              <a:off x="7289327" y="3440979"/>
              <a:ext cx="47898" cy="72620"/>
            </a:xfrm>
            <a:custGeom>
              <a:avLst/>
              <a:gdLst>
                <a:gd name="T0" fmla="*/ 2147483647 w 7"/>
                <a:gd name="T1" fmla="*/ 2147483647 h 11"/>
                <a:gd name="T2" fmla="*/ 2147483647 w 7"/>
                <a:gd name="T3" fmla="*/ 0 h 11"/>
                <a:gd name="T4" fmla="*/ 2147483647 w 7"/>
                <a:gd name="T5" fmla="*/ 2147483647 h 11"/>
                <a:gd name="T6" fmla="*/ 2147483647 w 7"/>
                <a:gd name="T7" fmla="*/ 2147483647 h 11"/>
                <a:gd name="T8" fmla="*/ 2147483647 w 7"/>
                <a:gd name="T9" fmla="*/ 2147483647 h 11"/>
                <a:gd name="T10" fmla="*/ 2147483647 w 7"/>
                <a:gd name="T11" fmla="*/ 2147483647 h 11"/>
                <a:gd name="T12" fmla="*/ 2147483647 w 7"/>
                <a:gd name="T13" fmla="*/ 2147483647 h 11"/>
                <a:gd name="T14" fmla="*/ 2147483647 w 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1"/>
                <a:gd name="T26" fmla="*/ 7 w 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1">
                  <a:moveTo>
                    <a:pt x="5" y="2"/>
                  </a:moveTo>
                  <a:cubicBezTo>
                    <a:pt x="7" y="0"/>
                    <a:pt x="7" y="0"/>
                    <a:pt x="7" y="0"/>
                  </a:cubicBezTo>
                  <a:cubicBezTo>
                    <a:pt x="7" y="1"/>
                    <a:pt x="5" y="4"/>
                    <a:pt x="7" y="4"/>
                  </a:cubicBezTo>
                  <a:cubicBezTo>
                    <a:pt x="7" y="5"/>
                    <a:pt x="4" y="6"/>
                    <a:pt x="4" y="6"/>
                  </a:cubicBezTo>
                  <a:cubicBezTo>
                    <a:pt x="3" y="8"/>
                    <a:pt x="2" y="11"/>
                    <a:pt x="1" y="11"/>
                  </a:cubicBezTo>
                  <a:cubicBezTo>
                    <a:pt x="0" y="10"/>
                    <a:pt x="0" y="9"/>
                    <a:pt x="1" y="9"/>
                  </a:cubicBezTo>
                  <a:cubicBezTo>
                    <a:pt x="1" y="8"/>
                    <a:pt x="1" y="6"/>
                    <a:pt x="2" y="6"/>
                  </a:cubicBezTo>
                  <a:lnTo>
                    <a:pt x="5" y="2"/>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7" name="Freeform 570">
              <a:extLst>
                <a:ext uri="{FF2B5EF4-FFF2-40B4-BE49-F238E27FC236}">
                  <a16:creationId xmlns:a16="http://schemas.microsoft.com/office/drawing/2014/main" id="{233A5E6E-297C-029A-6C7D-4C9B2E36891F}"/>
                </a:ext>
              </a:extLst>
            </p:cNvPr>
            <p:cNvSpPr>
              <a:spLocks/>
            </p:cNvSpPr>
            <p:nvPr/>
          </p:nvSpPr>
          <p:spPr bwMode="auto">
            <a:xfrm>
              <a:off x="7871825" y="3797898"/>
              <a:ext cx="20086" cy="46353"/>
            </a:xfrm>
            <a:custGeom>
              <a:avLst/>
              <a:gdLst>
                <a:gd name="T0" fmla="*/ 0 w 3"/>
                <a:gd name="T1" fmla="*/ 2147483647 h 7"/>
                <a:gd name="T2" fmla="*/ 2147483647 w 3"/>
                <a:gd name="T3" fmla="*/ 2147483647 h 7"/>
                <a:gd name="T4" fmla="*/ 2147483647 w 3"/>
                <a:gd name="T5" fmla="*/ 2147483647 h 7"/>
                <a:gd name="T6" fmla="*/ 0 w 3"/>
                <a:gd name="T7" fmla="*/ 2147483647 h 7"/>
                <a:gd name="T8" fmla="*/ 0 60000 65536"/>
                <a:gd name="T9" fmla="*/ 0 60000 65536"/>
                <a:gd name="T10" fmla="*/ 0 60000 65536"/>
                <a:gd name="T11" fmla="*/ 0 60000 65536"/>
                <a:gd name="T12" fmla="*/ 0 w 3"/>
                <a:gd name="T13" fmla="*/ 0 h 7"/>
                <a:gd name="T14" fmla="*/ 3 w 3"/>
                <a:gd name="T15" fmla="*/ 7 h 7"/>
              </a:gdLst>
              <a:ahLst/>
              <a:cxnLst>
                <a:cxn ang="T8">
                  <a:pos x="T0" y="T1"/>
                </a:cxn>
                <a:cxn ang="T9">
                  <a:pos x="T2" y="T3"/>
                </a:cxn>
                <a:cxn ang="T10">
                  <a:pos x="T4" y="T5"/>
                </a:cxn>
                <a:cxn ang="T11">
                  <a:pos x="T6" y="T7"/>
                </a:cxn>
              </a:cxnLst>
              <a:rect l="T12" t="T13" r="T14" b="T15"/>
              <a:pathLst>
                <a:path w="3" h="7">
                  <a:moveTo>
                    <a:pt x="0" y="6"/>
                  </a:moveTo>
                  <a:cubicBezTo>
                    <a:pt x="1" y="7"/>
                    <a:pt x="3" y="2"/>
                    <a:pt x="3" y="1"/>
                  </a:cubicBezTo>
                  <a:cubicBezTo>
                    <a:pt x="2" y="0"/>
                    <a:pt x="1" y="1"/>
                    <a:pt x="1" y="2"/>
                  </a:cubicBezTo>
                  <a:cubicBezTo>
                    <a:pt x="0" y="2"/>
                    <a:pt x="0" y="6"/>
                    <a:pt x="0" y="6"/>
                  </a:cubicBezTo>
                  <a:close/>
                </a:path>
              </a:pathLst>
            </a:custGeom>
            <a:solidFill>
              <a:srgbClr val="00B1B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8" name="Freeform 572">
              <a:extLst>
                <a:ext uri="{FF2B5EF4-FFF2-40B4-BE49-F238E27FC236}">
                  <a16:creationId xmlns:a16="http://schemas.microsoft.com/office/drawing/2014/main" id="{5895BF22-1170-A0CC-2A16-AE87AC97CD6C}"/>
                </a:ext>
              </a:extLst>
            </p:cNvPr>
            <p:cNvSpPr>
              <a:spLocks/>
            </p:cNvSpPr>
            <p:nvPr/>
          </p:nvSpPr>
          <p:spPr bwMode="auto">
            <a:xfrm>
              <a:off x="7124000" y="3096421"/>
              <a:ext cx="60258" cy="60258"/>
            </a:xfrm>
            <a:custGeom>
              <a:avLst/>
              <a:gdLst>
                <a:gd name="T0" fmla="*/ 2147483647 w 9"/>
                <a:gd name="T1" fmla="*/ 2147483647 h 9"/>
                <a:gd name="T2" fmla="*/ 2147483647 w 9"/>
                <a:gd name="T3" fmla="*/ 2147483647 h 9"/>
                <a:gd name="T4" fmla="*/ 2147483647 w 9"/>
                <a:gd name="T5" fmla="*/ 2147483647 h 9"/>
                <a:gd name="T6" fmla="*/ 2147483647 w 9"/>
                <a:gd name="T7" fmla="*/ 0 h 9"/>
                <a:gd name="T8" fmla="*/ 0 w 9"/>
                <a:gd name="T9" fmla="*/ 2147483647 h 9"/>
                <a:gd name="T10" fmla="*/ 2147483647 w 9"/>
                <a:gd name="T11" fmla="*/ 2147483647 h 9"/>
                <a:gd name="T12" fmla="*/ 2147483647 w 9"/>
                <a:gd name="T13" fmla="*/ 2147483647 h 9"/>
                <a:gd name="T14" fmla="*/ 2147483647 w 9"/>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3" y="9"/>
                  </a:moveTo>
                  <a:cubicBezTo>
                    <a:pt x="4" y="8"/>
                    <a:pt x="4" y="8"/>
                    <a:pt x="4" y="8"/>
                  </a:cubicBezTo>
                  <a:cubicBezTo>
                    <a:pt x="6" y="6"/>
                    <a:pt x="8" y="4"/>
                    <a:pt x="9" y="2"/>
                  </a:cubicBezTo>
                  <a:cubicBezTo>
                    <a:pt x="9" y="0"/>
                    <a:pt x="9" y="0"/>
                    <a:pt x="9" y="0"/>
                  </a:cubicBezTo>
                  <a:cubicBezTo>
                    <a:pt x="4" y="1"/>
                    <a:pt x="1" y="3"/>
                    <a:pt x="0" y="8"/>
                  </a:cubicBezTo>
                  <a:cubicBezTo>
                    <a:pt x="2" y="9"/>
                    <a:pt x="2" y="8"/>
                    <a:pt x="3" y="7"/>
                  </a:cubicBezTo>
                  <a:cubicBezTo>
                    <a:pt x="3" y="7"/>
                    <a:pt x="3" y="7"/>
                    <a:pt x="3" y="8"/>
                  </a:cubicBezTo>
                  <a:lnTo>
                    <a:pt x="3" y="9"/>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9" name="Freeform 574">
              <a:extLst>
                <a:ext uri="{FF2B5EF4-FFF2-40B4-BE49-F238E27FC236}">
                  <a16:creationId xmlns:a16="http://schemas.microsoft.com/office/drawing/2014/main" id="{8B77D386-D5B0-B50C-5063-8B684D12EFA9}"/>
                </a:ext>
              </a:extLst>
            </p:cNvPr>
            <p:cNvSpPr>
              <a:spLocks/>
            </p:cNvSpPr>
            <p:nvPr/>
          </p:nvSpPr>
          <p:spPr bwMode="auto">
            <a:xfrm>
              <a:off x="6932408" y="3150507"/>
              <a:ext cx="727735" cy="316744"/>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nvGrpSpPr>
            <p:cNvPr id="140" name="Group 445">
              <a:extLst>
                <a:ext uri="{FF2B5EF4-FFF2-40B4-BE49-F238E27FC236}">
                  <a16:creationId xmlns:a16="http://schemas.microsoft.com/office/drawing/2014/main" id="{68A393FB-AA66-F688-CD2F-A3B8FF410ABB}"/>
                </a:ext>
              </a:extLst>
            </p:cNvPr>
            <p:cNvGrpSpPr>
              <a:grpSpLocks/>
            </p:cNvGrpSpPr>
            <p:nvPr/>
          </p:nvGrpSpPr>
          <p:grpSpPr bwMode="auto">
            <a:xfrm>
              <a:off x="6932414" y="3150507"/>
              <a:ext cx="979585" cy="857523"/>
              <a:chOff x="4953000" y="2827338"/>
              <a:chExt cx="1006475" cy="881062"/>
            </a:xfrm>
            <a:solidFill>
              <a:srgbClr val="FFC000">
                <a:alpha val="80000"/>
              </a:srgbClr>
            </a:solidFill>
          </p:grpSpPr>
          <p:sp>
            <p:nvSpPr>
              <p:cNvPr id="397" name="Freeform 573">
                <a:extLst>
                  <a:ext uri="{FF2B5EF4-FFF2-40B4-BE49-F238E27FC236}">
                    <a16:creationId xmlns:a16="http://schemas.microsoft.com/office/drawing/2014/main" id="{53F793C8-68BD-086C-E026-BAD3A1AADD5B}"/>
                  </a:ext>
                </a:extLst>
              </p:cNvPr>
              <p:cNvSpPr>
                <a:spLocks/>
              </p:cNvSpPr>
              <p:nvPr/>
            </p:nvSpPr>
            <p:spPr bwMode="auto">
              <a:xfrm>
                <a:off x="4953000" y="2827338"/>
                <a:ext cx="747713" cy="325437"/>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8" name="Freeform 575">
                <a:extLst>
                  <a:ext uri="{FF2B5EF4-FFF2-40B4-BE49-F238E27FC236}">
                    <a16:creationId xmlns:a16="http://schemas.microsoft.com/office/drawing/2014/main" id="{37AB8748-CB79-9722-1A72-163F2E1338E8}"/>
                  </a:ext>
                </a:extLst>
              </p:cNvPr>
              <p:cNvSpPr>
                <a:spLocks/>
              </p:cNvSpPr>
              <p:nvPr/>
            </p:nvSpPr>
            <p:spPr bwMode="auto">
              <a:xfrm>
                <a:off x="5443538" y="3009900"/>
                <a:ext cx="515937" cy="698500"/>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141" name="Freeform 576">
              <a:extLst>
                <a:ext uri="{FF2B5EF4-FFF2-40B4-BE49-F238E27FC236}">
                  <a16:creationId xmlns:a16="http://schemas.microsoft.com/office/drawing/2014/main" id="{D135D609-F30F-BE87-B7F6-68DA792C18B1}"/>
                </a:ext>
              </a:extLst>
            </p:cNvPr>
            <p:cNvSpPr>
              <a:spLocks/>
            </p:cNvSpPr>
            <p:nvPr/>
          </p:nvSpPr>
          <p:spPr bwMode="auto">
            <a:xfrm>
              <a:off x="7409844" y="3328187"/>
              <a:ext cx="502154" cy="679838"/>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2" name="Freeform 577">
              <a:extLst>
                <a:ext uri="{FF2B5EF4-FFF2-40B4-BE49-F238E27FC236}">
                  <a16:creationId xmlns:a16="http://schemas.microsoft.com/office/drawing/2014/main" id="{F73212D5-C9ED-1BBF-6A27-756D64CA6A0D}"/>
                </a:ext>
              </a:extLst>
            </p:cNvPr>
            <p:cNvSpPr>
              <a:spLocks/>
            </p:cNvSpPr>
            <p:nvPr/>
          </p:nvSpPr>
          <p:spPr bwMode="auto">
            <a:xfrm>
              <a:off x="7025122" y="3017630"/>
              <a:ext cx="80345" cy="66439"/>
            </a:xfrm>
            <a:custGeom>
              <a:avLst/>
              <a:gdLst>
                <a:gd name="T0" fmla="*/ 0 w 12"/>
                <a:gd name="T1" fmla="*/ 2147483647 h 10"/>
                <a:gd name="T2" fmla="*/ 2147483647 w 12"/>
                <a:gd name="T3" fmla="*/ 2147483647 h 10"/>
                <a:gd name="T4" fmla="*/ 2147483647 w 12"/>
                <a:gd name="T5" fmla="*/ 2147483647 h 10"/>
                <a:gd name="T6" fmla="*/ 2147483647 w 12"/>
                <a:gd name="T7" fmla="*/ 2147483647 h 10"/>
                <a:gd name="T8" fmla="*/ 0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0" y="8"/>
                  </a:moveTo>
                  <a:cubicBezTo>
                    <a:pt x="0" y="10"/>
                    <a:pt x="7" y="6"/>
                    <a:pt x="8" y="6"/>
                  </a:cubicBezTo>
                  <a:cubicBezTo>
                    <a:pt x="9" y="6"/>
                    <a:pt x="12" y="2"/>
                    <a:pt x="12" y="1"/>
                  </a:cubicBezTo>
                  <a:cubicBezTo>
                    <a:pt x="12" y="0"/>
                    <a:pt x="9" y="4"/>
                    <a:pt x="8" y="5"/>
                  </a:cubicBezTo>
                  <a:cubicBezTo>
                    <a:pt x="6" y="6"/>
                    <a:pt x="0" y="7"/>
                    <a:pt x="0" y="8"/>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3" name="Freeform 578">
              <a:extLst>
                <a:ext uri="{FF2B5EF4-FFF2-40B4-BE49-F238E27FC236}">
                  <a16:creationId xmlns:a16="http://schemas.microsoft.com/office/drawing/2014/main" id="{80838C9E-52B9-F634-417A-E7DC2CCFB7A3}"/>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4" name="Freeform 579">
              <a:extLst>
                <a:ext uri="{FF2B5EF4-FFF2-40B4-BE49-F238E27FC236}">
                  <a16:creationId xmlns:a16="http://schemas.microsoft.com/office/drawing/2014/main" id="{E96423E6-D233-2C97-4A1A-139884EC4FDE}"/>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5" name="Freeform 580">
              <a:extLst>
                <a:ext uri="{FF2B5EF4-FFF2-40B4-BE49-F238E27FC236}">
                  <a16:creationId xmlns:a16="http://schemas.microsoft.com/office/drawing/2014/main" id="{5C6E811E-0D79-2A6B-2C4B-5220809FE5F8}"/>
                </a:ext>
              </a:extLst>
            </p:cNvPr>
            <p:cNvSpPr>
              <a:spLocks/>
            </p:cNvSpPr>
            <p:nvPr/>
          </p:nvSpPr>
          <p:spPr bwMode="auto">
            <a:xfrm>
              <a:off x="6859795" y="3904500"/>
              <a:ext cx="509878" cy="903876"/>
            </a:xfrm>
            <a:custGeom>
              <a:avLst/>
              <a:gdLst>
                <a:gd name="T0" fmla="*/ 2147483647 w 77"/>
                <a:gd name="T1" fmla="*/ 2147483647 h 137"/>
                <a:gd name="T2" fmla="*/ 2147483647 w 77"/>
                <a:gd name="T3" fmla="*/ 2147483647 h 137"/>
                <a:gd name="T4" fmla="*/ 2147483647 w 77"/>
                <a:gd name="T5" fmla="*/ 2147483647 h 137"/>
                <a:gd name="T6" fmla="*/ 2147483647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2147483647 h 137"/>
                <a:gd name="T24" fmla="*/ 2147483647 w 77"/>
                <a:gd name="T25" fmla="*/ 2147483647 h 137"/>
                <a:gd name="T26" fmla="*/ 2147483647 w 77"/>
                <a:gd name="T27" fmla="*/ 2147483647 h 137"/>
                <a:gd name="T28" fmla="*/ 2147483647 w 77"/>
                <a:gd name="T29" fmla="*/ 2147483647 h 137"/>
                <a:gd name="T30" fmla="*/ 2147483647 w 77"/>
                <a:gd name="T31" fmla="*/ 2147483647 h 137"/>
                <a:gd name="T32" fmla="*/ 2147483647 w 77"/>
                <a:gd name="T33" fmla="*/ 2147483647 h 137"/>
                <a:gd name="T34" fmla="*/ 2147483647 w 77"/>
                <a:gd name="T35" fmla="*/ 2147483647 h 137"/>
                <a:gd name="T36" fmla="*/ 2147483647 w 77"/>
                <a:gd name="T37" fmla="*/ 2147483647 h 137"/>
                <a:gd name="T38" fmla="*/ 2147483647 w 77"/>
                <a:gd name="T39" fmla="*/ 2147483647 h 137"/>
                <a:gd name="T40" fmla="*/ 2147483647 w 77"/>
                <a:gd name="T41" fmla="*/ 2147483647 h 137"/>
                <a:gd name="T42" fmla="*/ 0 w 77"/>
                <a:gd name="T43" fmla="*/ 2147483647 h 137"/>
                <a:gd name="T44" fmla="*/ 2147483647 w 77"/>
                <a:gd name="T45" fmla="*/ 2147483647 h 137"/>
                <a:gd name="T46" fmla="*/ 2147483647 w 77"/>
                <a:gd name="T47" fmla="*/ 2147483647 h 137"/>
                <a:gd name="T48" fmla="*/ 2147483647 w 77"/>
                <a:gd name="T49" fmla="*/ 2147483647 h 137"/>
                <a:gd name="T50" fmla="*/ 2147483647 w 77"/>
                <a:gd name="T51" fmla="*/ 2147483647 h 137"/>
                <a:gd name="T52" fmla="*/ 2147483647 w 77"/>
                <a:gd name="T53" fmla="*/ 2147483647 h 137"/>
                <a:gd name="T54" fmla="*/ 2147483647 w 77"/>
                <a:gd name="T55" fmla="*/ 2147483647 h 137"/>
                <a:gd name="T56" fmla="*/ 2147483647 w 77"/>
                <a:gd name="T57" fmla="*/ 2147483647 h 137"/>
                <a:gd name="T58" fmla="*/ 2147483647 w 77"/>
                <a:gd name="T59" fmla="*/ 2147483647 h 137"/>
                <a:gd name="T60" fmla="*/ 2147483647 w 77"/>
                <a:gd name="T61" fmla="*/ 2147483647 h 137"/>
                <a:gd name="T62" fmla="*/ 2147483647 w 77"/>
                <a:gd name="T63" fmla="*/ 0 h 137"/>
                <a:gd name="T64" fmla="*/ 2147483647 w 77"/>
                <a:gd name="T65" fmla="*/ 2147483647 h 137"/>
                <a:gd name="T66" fmla="*/ 2147483647 w 77"/>
                <a:gd name="T67" fmla="*/ 2147483647 h 137"/>
                <a:gd name="T68" fmla="*/ 2147483647 w 77"/>
                <a:gd name="T69" fmla="*/ 2147483647 h 137"/>
                <a:gd name="T70" fmla="*/ 2147483647 w 77"/>
                <a:gd name="T71" fmla="*/ 2147483647 h 137"/>
                <a:gd name="T72" fmla="*/ 2147483647 w 77"/>
                <a:gd name="T73" fmla="*/ 2147483647 h 137"/>
                <a:gd name="T74" fmla="*/ 2147483647 w 77"/>
                <a:gd name="T75" fmla="*/ 2147483647 h 137"/>
                <a:gd name="T76" fmla="*/ 2147483647 w 77"/>
                <a:gd name="T77" fmla="*/ 2147483647 h 137"/>
                <a:gd name="T78" fmla="*/ 2147483647 w 77"/>
                <a:gd name="T79" fmla="*/ 2147483647 h 137"/>
                <a:gd name="T80" fmla="*/ 2147483647 w 77"/>
                <a:gd name="T81" fmla="*/ 2147483647 h 137"/>
                <a:gd name="T82" fmla="*/ 2147483647 w 77"/>
                <a:gd name="T83" fmla="*/ 2147483647 h 137"/>
                <a:gd name="T84" fmla="*/ 2147483647 w 77"/>
                <a:gd name="T85" fmla="*/ 2147483647 h 137"/>
                <a:gd name="T86" fmla="*/ 2147483647 w 77"/>
                <a:gd name="T87" fmla="*/ 2147483647 h 137"/>
                <a:gd name="T88" fmla="*/ 2147483647 w 77"/>
                <a:gd name="T89" fmla="*/ 2147483647 h 137"/>
                <a:gd name="T90" fmla="*/ 2147483647 w 77"/>
                <a:gd name="T91" fmla="*/ 2147483647 h 137"/>
                <a:gd name="T92" fmla="*/ 2147483647 w 77"/>
                <a:gd name="T93" fmla="*/ 2147483647 h 137"/>
                <a:gd name="T94" fmla="*/ 2147483647 w 77"/>
                <a:gd name="T95" fmla="*/ 2147483647 h 137"/>
                <a:gd name="T96" fmla="*/ 2147483647 w 77"/>
                <a:gd name="T97" fmla="*/ 2147483647 h 1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
                <a:gd name="T148" fmla="*/ 0 h 137"/>
                <a:gd name="T149" fmla="*/ 77 w 77"/>
                <a:gd name="T150" fmla="*/ 137 h 1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 h="137">
                  <a:moveTo>
                    <a:pt x="69" y="124"/>
                  </a:moveTo>
                  <a:cubicBezTo>
                    <a:pt x="65" y="124"/>
                    <a:pt x="63" y="126"/>
                    <a:pt x="62" y="128"/>
                  </a:cubicBezTo>
                  <a:cubicBezTo>
                    <a:pt x="62" y="131"/>
                    <a:pt x="65" y="132"/>
                    <a:pt x="63" y="135"/>
                  </a:cubicBezTo>
                  <a:cubicBezTo>
                    <a:pt x="58" y="132"/>
                    <a:pt x="51" y="130"/>
                    <a:pt x="49" y="137"/>
                  </a:cubicBezTo>
                  <a:cubicBezTo>
                    <a:pt x="47" y="137"/>
                    <a:pt x="44" y="134"/>
                    <a:pt x="44" y="132"/>
                  </a:cubicBezTo>
                  <a:cubicBezTo>
                    <a:pt x="43" y="131"/>
                    <a:pt x="44" y="130"/>
                    <a:pt x="44" y="129"/>
                  </a:cubicBezTo>
                  <a:cubicBezTo>
                    <a:pt x="44" y="126"/>
                    <a:pt x="42" y="124"/>
                    <a:pt x="43" y="122"/>
                  </a:cubicBezTo>
                  <a:cubicBezTo>
                    <a:pt x="40" y="121"/>
                    <a:pt x="39" y="118"/>
                    <a:pt x="36" y="116"/>
                  </a:cubicBezTo>
                  <a:cubicBezTo>
                    <a:pt x="36" y="116"/>
                    <a:pt x="34" y="116"/>
                    <a:pt x="34" y="116"/>
                  </a:cubicBezTo>
                  <a:cubicBezTo>
                    <a:pt x="34" y="116"/>
                    <a:pt x="34" y="115"/>
                    <a:pt x="34" y="114"/>
                  </a:cubicBezTo>
                  <a:cubicBezTo>
                    <a:pt x="33" y="114"/>
                    <a:pt x="31" y="114"/>
                    <a:pt x="30" y="114"/>
                  </a:cubicBezTo>
                  <a:cubicBezTo>
                    <a:pt x="30" y="113"/>
                    <a:pt x="30" y="112"/>
                    <a:pt x="30" y="112"/>
                  </a:cubicBezTo>
                  <a:cubicBezTo>
                    <a:pt x="25" y="110"/>
                    <a:pt x="24" y="107"/>
                    <a:pt x="27" y="101"/>
                  </a:cubicBezTo>
                  <a:cubicBezTo>
                    <a:pt x="28" y="100"/>
                    <a:pt x="28" y="97"/>
                    <a:pt x="29" y="94"/>
                  </a:cubicBezTo>
                  <a:cubicBezTo>
                    <a:pt x="28" y="92"/>
                    <a:pt x="25" y="90"/>
                    <a:pt x="23" y="91"/>
                  </a:cubicBezTo>
                  <a:cubicBezTo>
                    <a:pt x="21" y="91"/>
                    <a:pt x="20" y="92"/>
                    <a:pt x="18" y="92"/>
                  </a:cubicBezTo>
                  <a:cubicBezTo>
                    <a:pt x="17" y="90"/>
                    <a:pt x="18" y="86"/>
                    <a:pt x="16" y="84"/>
                  </a:cubicBezTo>
                  <a:cubicBezTo>
                    <a:pt x="15" y="81"/>
                    <a:pt x="12" y="81"/>
                    <a:pt x="10" y="79"/>
                  </a:cubicBezTo>
                  <a:cubicBezTo>
                    <a:pt x="10" y="79"/>
                    <a:pt x="9" y="78"/>
                    <a:pt x="9" y="77"/>
                  </a:cubicBezTo>
                  <a:cubicBezTo>
                    <a:pt x="8" y="76"/>
                    <a:pt x="4" y="74"/>
                    <a:pt x="3" y="73"/>
                  </a:cubicBezTo>
                  <a:cubicBezTo>
                    <a:pt x="3" y="71"/>
                    <a:pt x="2" y="68"/>
                    <a:pt x="2" y="67"/>
                  </a:cubicBezTo>
                  <a:cubicBezTo>
                    <a:pt x="1" y="65"/>
                    <a:pt x="0" y="63"/>
                    <a:pt x="0" y="61"/>
                  </a:cubicBezTo>
                  <a:cubicBezTo>
                    <a:pt x="1" y="58"/>
                    <a:pt x="4" y="59"/>
                    <a:pt x="2" y="53"/>
                  </a:cubicBezTo>
                  <a:cubicBezTo>
                    <a:pt x="3" y="51"/>
                    <a:pt x="5" y="51"/>
                    <a:pt x="7" y="50"/>
                  </a:cubicBezTo>
                  <a:cubicBezTo>
                    <a:pt x="6" y="45"/>
                    <a:pt x="9" y="44"/>
                    <a:pt x="10" y="41"/>
                  </a:cubicBezTo>
                  <a:cubicBezTo>
                    <a:pt x="10" y="37"/>
                    <a:pt x="5" y="37"/>
                    <a:pt x="7" y="32"/>
                  </a:cubicBezTo>
                  <a:cubicBezTo>
                    <a:pt x="12" y="31"/>
                    <a:pt x="15" y="29"/>
                    <a:pt x="19" y="27"/>
                  </a:cubicBezTo>
                  <a:cubicBezTo>
                    <a:pt x="20" y="22"/>
                    <a:pt x="24" y="19"/>
                    <a:pt x="23" y="15"/>
                  </a:cubicBezTo>
                  <a:cubicBezTo>
                    <a:pt x="22" y="12"/>
                    <a:pt x="21" y="11"/>
                    <a:pt x="19" y="10"/>
                  </a:cubicBezTo>
                  <a:cubicBezTo>
                    <a:pt x="18" y="9"/>
                    <a:pt x="18" y="7"/>
                    <a:pt x="16" y="6"/>
                  </a:cubicBezTo>
                  <a:cubicBezTo>
                    <a:pt x="15" y="4"/>
                    <a:pt x="13" y="6"/>
                    <a:pt x="14" y="3"/>
                  </a:cubicBezTo>
                  <a:cubicBezTo>
                    <a:pt x="31" y="3"/>
                    <a:pt x="47" y="1"/>
                    <a:pt x="63" y="0"/>
                  </a:cubicBezTo>
                  <a:cubicBezTo>
                    <a:pt x="62" y="4"/>
                    <a:pt x="64" y="6"/>
                    <a:pt x="65" y="9"/>
                  </a:cubicBezTo>
                  <a:cubicBezTo>
                    <a:pt x="66" y="9"/>
                    <a:pt x="67" y="10"/>
                    <a:pt x="67" y="10"/>
                  </a:cubicBezTo>
                  <a:cubicBezTo>
                    <a:pt x="67" y="11"/>
                    <a:pt x="67" y="12"/>
                    <a:pt x="67" y="12"/>
                  </a:cubicBezTo>
                  <a:cubicBezTo>
                    <a:pt x="68" y="15"/>
                    <a:pt x="70" y="17"/>
                    <a:pt x="71" y="20"/>
                  </a:cubicBezTo>
                  <a:cubicBezTo>
                    <a:pt x="71" y="23"/>
                    <a:pt x="71" y="28"/>
                    <a:pt x="71" y="32"/>
                  </a:cubicBezTo>
                  <a:cubicBezTo>
                    <a:pt x="72" y="43"/>
                    <a:pt x="74" y="56"/>
                    <a:pt x="75" y="66"/>
                  </a:cubicBezTo>
                  <a:cubicBezTo>
                    <a:pt x="75" y="69"/>
                    <a:pt x="76" y="72"/>
                    <a:pt x="76" y="75"/>
                  </a:cubicBezTo>
                  <a:cubicBezTo>
                    <a:pt x="76" y="77"/>
                    <a:pt x="75" y="77"/>
                    <a:pt x="74" y="79"/>
                  </a:cubicBezTo>
                  <a:cubicBezTo>
                    <a:pt x="74" y="80"/>
                    <a:pt x="75" y="79"/>
                    <a:pt x="75" y="79"/>
                  </a:cubicBezTo>
                  <a:cubicBezTo>
                    <a:pt x="75" y="80"/>
                    <a:pt x="74" y="81"/>
                    <a:pt x="74" y="82"/>
                  </a:cubicBezTo>
                  <a:cubicBezTo>
                    <a:pt x="75" y="85"/>
                    <a:pt x="77" y="88"/>
                    <a:pt x="77" y="91"/>
                  </a:cubicBezTo>
                  <a:cubicBezTo>
                    <a:pt x="77" y="93"/>
                    <a:pt x="77" y="93"/>
                    <a:pt x="76" y="95"/>
                  </a:cubicBezTo>
                  <a:cubicBezTo>
                    <a:pt x="75" y="98"/>
                    <a:pt x="75" y="98"/>
                    <a:pt x="74" y="100"/>
                  </a:cubicBezTo>
                  <a:cubicBezTo>
                    <a:pt x="73" y="101"/>
                    <a:pt x="72" y="104"/>
                    <a:pt x="70" y="105"/>
                  </a:cubicBezTo>
                  <a:cubicBezTo>
                    <a:pt x="71" y="108"/>
                    <a:pt x="69" y="110"/>
                    <a:pt x="69" y="113"/>
                  </a:cubicBezTo>
                  <a:cubicBezTo>
                    <a:pt x="69" y="114"/>
                    <a:pt x="70" y="115"/>
                    <a:pt x="70" y="117"/>
                  </a:cubicBezTo>
                  <a:cubicBezTo>
                    <a:pt x="70" y="119"/>
                    <a:pt x="67" y="121"/>
                    <a:pt x="69" y="124"/>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6" name="Freeform 581">
              <a:extLst>
                <a:ext uri="{FF2B5EF4-FFF2-40B4-BE49-F238E27FC236}">
                  <a16:creationId xmlns:a16="http://schemas.microsoft.com/office/drawing/2014/main" id="{E4BABD13-CCFA-99CA-5074-4A714D71F466}"/>
                </a:ext>
              </a:extLst>
            </p:cNvPr>
            <p:cNvSpPr>
              <a:spLocks/>
            </p:cNvSpPr>
            <p:nvPr/>
          </p:nvSpPr>
          <p:spPr bwMode="auto">
            <a:xfrm>
              <a:off x="6649662" y="3209222"/>
              <a:ext cx="665933" cy="713830"/>
            </a:xfrm>
            <a:custGeom>
              <a:avLst/>
              <a:gdLst>
                <a:gd name="T0" fmla="*/ 2147483647 w 101"/>
                <a:gd name="T1" fmla="*/ 2147483647 h 108"/>
                <a:gd name="T2" fmla="*/ 2147483647 w 101"/>
                <a:gd name="T3" fmla="*/ 2147483647 h 108"/>
                <a:gd name="T4" fmla="*/ 2147483647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2147483647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0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08"/>
                <a:gd name="T143" fmla="*/ 101 w 101"/>
                <a:gd name="T144" fmla="*/ 108 h 1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08">
                  <a:moveTo>
                    <a:pt x="88" y="26"/>
                  </a:moveTo>
                  <a:cubicBezTo>
                    <a:pt x="89" y="29"/>
                    <a:pt x="88" y="30"/>
                    <a:pt x="88" y="34"/>
                  </a:cubicBezTo>
                  <a:cubicBezTo>
                    <a:pt x="88" y="35"/>
                    <a:pt x="90" y="34"/>
                    <a:pt x="91" y="35"/>
                  </a:cubicBezTo>
                  <a:cubicBezTo>
                    <a:pt x="90" y="39"/>
                    <a:pt x="93" y="39"/>
                    <a:pt x="92" y="43"/>
                  </a:cubicBezTo>
                  <a:cubicBezTo>
                    <a:pt x="91" y="43"/>
                    <a:pt x="90" y="44"/>
                    <a:pt x="89" y="43"/>
                  </a:cubicBezTo>
                  <a:cubicBezTo>
                    <a:pt x="89" y="48"/>
                    <a:pt x="85" y="50"/>
                    <a:pt x="87" y="55"/>
                  </a:cubicBezTo>
                  <a:cubicBezTo>
                    <a:pt x="89" y="55"/>
                    <a:pt x="89" y="54"/>
                    <a:pt x="90" y="53"/>
                  </a:cubicBezTo>
                  <a:cubicBezTo>
                    <a:pt x="92" y="51"/>
                    <a:pt x="93" y="48"/>
                    <a:pt x="96" y="46"/>
                  </a:cubicBezTo>
                  <a:cubicBezTo>
                    <a:pt x="101" y="47"/>
                    <a:pt x="96" y="51"/>
                    <a:pt x="96" y="55"/>
                  </a:cubicBezTo>
                  <a:cubicBezTo>
                    <a:pt x="95" y="58"/>
                    <a:pt x="95" y="60"/>
                    <a:pt x="97" y="63"/>
                  </a:cubicBezTo>
                  <a:cubicBezTo>
                    <a:pt x="95" y="63"/>
                    <a:pt x="94" y="66"/>
                    <a:pt x="94" y="67"/>
                  </a:cubicBezTo>
                  <a:cubicBezTo>
                    <a:pt x="93" y="70"/>
                    <a:pt x="94" y="72"/>
                    <a:pt x="94" y="74"/>
                  </a:cubicBezTo>
                  <a:cubicBezTo>
                    <a:pt x="94" y="77"/>
                    <a:pt x="92" y="80"/>
                    <a:pt x="92" y="83"/>
                  </a:cubicBezTo>
                  <a:cubicBezTo>
                    <a:pt x="92" y="85"/>
                    <a:pt x="93" y="88"/>
                    <a:pt x="93" y="90"/>
                  </a:cubicBezTo>
                  <a:cubicBezTo>
                    <a:pt x="93" y="90"/>
                    <a:pt x="92" y="91"/>
                    <a:pt x="92" y="91"/>
                  </a:cubicBezTo>
                  <a:cubicBezTo>
                    <a:pt x="92" y="92"/>
                    <a:pt x="93" y="93"/>
                    <a:pt x="94" y="94"/>
                  </a:cubicBezTo>
                  <a:cubicBezTo>
                    <a:pt x="95" y="97"/>
                    <a:pt x="96" y="99"/>
                    <a:pt x="95" y="105"/>
                  </a:cubicBezTo>
                  <a:cubicBezTo>
                    <a:pt x="78" y="105"/>
                    <a:pt x="63" y="107"/>
                    <a:pt x="46" y="108"/>
                  </a:cubicBezTo>
                  <a:cubicBezTo>
                    <a:pt x="43" y="108"/>
                    <a:pt x="45" y="105"/>
                    <a:pt x="44" y="105"/>
                  </a:cubicBezTo>
                  <a:cubicBezTo>
                    <a:pt x="41" y="105"/>
                    <a:pt x="39" y="103"/>
                    <a:pt x="37" y="103"/>
                  </a:cubicBezTo>
                  <a:cubicBezTo>
                    <a:pt x="37" y="99"/>
                    <a:pt x="33" y="94"/>
                    <a:pt x="36" y="90"/>
                  </a:cubicBezTo>
                  <a:cubicBezTo>
                    <a:pt x="36" y="88"/>
                    <a:pt x="34" y="88"/>
                    <a:pt x="33" y="87"/>
                  </a:cubicBezTo>
                  <a:cubicBezTo>
                    <a:pt x="32" y="84"/>
                    <a:pt x="33" y="80"/>
                    <a:pt x="32" y="77"/>
                  </a:cubicBezTo>
                  <a:cubicBezTo>
                    <a:pt x="31" y="75"/>
                    <a:pt x="30" y="73"/>
                    <a:pt x="28" y="72"/>
                  </a:cubicBezTo>
                  <a:cubicBezTo>
                    <a:pt x="27" y="71"/>
                    <a:pt x="25" y="71"/>
                    <a:pt x="24" y="70"/>
                  </a:cubicBezTo>
                  <a:cubicBezTo>
                    <a:pt x="21" y="68"/>
                    <a:pt x="20" y="65"/>
                    <a:pt x="18" y="63"/>
                  </a:cubicBezTo>
                  <a:cubicBezTo>
                    <a:pt x="17" y="63"/>
                    <a:pt x="15" y="62"/>
                    <a:pt x="14" y="61"/>
                  </a:cubicBezTo>
                  <a:cubicBezTo>
                    <a:pt x="13" y="61"/>
                    <a:pt x="12" y="59"/>
                    <a:pt x="12" y="59"/>
                  </a:cubicBezTo>
                  <a:cubicBezTo>
                    <a:pt x="10" y="58"/>
                    <a:pt x="8" y="59"/>
                    <a:pt x="7" y="58"/>
                  </a:cubicBezTo>
                  <a:cubicBezTo>
                    <a:pt x="6" y="57"/>
                    <a:pt x="6" y="55"/>
                    <a:pt x="3" y="55"/>
                  </a:cubicBezTo>
                  <a:cubicBezTo>
                    <a:pt x="5" y="50"/>
                    <a:pt x="2" y="43"/>
                    <a:pt x="6" y="39"/>
                  </a:cubicBezTo>
                  <a:cubicBezTo>
                    <a:pt x="5" y="37"/>
                    <a:pt x="4" y="35"/>
                    <a:pt x="1" y="34"/>
                  </a:cubicBezTo>
                  <a:cubicBezTo>
                    <a:pt x="0" y="32"/>
                    <a:pt x="2" y="32"/>
                    <a:pt x="3" y="31"/>
                  </a:cubicBezTo>
                  <a:cubicBezTo>
                    <a:pt x="3" y="30"/>
                    <a:pt x="3" y="28"/>
                    <a:pt x="3" y="27"/>
                  </a:cubicBezTo>
                  <a:cubicBezTo>
                    <a:pt x="4" y="27"/>
                    <a:pt x="5" y="27"/>
                    <a:pt x="6" y="26"/>
                  </a:cubicBezTo>
                  <a:cubicBezTo>
                    <a:pt x="7" y="26"/>
                    <a:pt x="9" y="24"/>
                    <a:pt x="11" y="23"/>
                  </a:cubicBezTo>
                  <a:cubicBezTo>
                    <a:pt x="11" y="17"/>
                    <a:pt x="10" y="13"/>
                    <a:pt x="10" y="8"/>
                  </a:cubicBezTo>
                  <a:cubicBezTo>
                    <a:pt x="12" y="8"/>
                    <a:pt x="12" y="7"/>
                    <a:pt x="12" y="5"/>
                  </a:cubicBezTo>
                  <a:cubicBezTo>
                    <a:pt x="19" y="10"/>
                    <a:pt x="28" y="1"/>
                    <a:pt x="34" y="0"/>
                  </a:cubicBezTo>
                  <a:cubicBezTo>
                    <a:pt x="35" y="2"/>
                    <a:pt x="32" y="4"/>
                    <a:pt x="32" y="8"/>
                  </a:cubicBezTo>
                  <a:cubicBezTo>
                    <a:pt x="39" y="6"/>
                    <a:pt x="46" y="9"/>
                    <a:pt x="48" y="14"/>
                  </a:cubicBezTo>
                  <a:cubicBezTo>
                    <a:pt x="53" y="15"/>
                    <a:pt x="56" y="15"/>
                    <a:pt x="60" y="16"/>
                  </a:cubicBezTo>
                  <a:cubicBezTo>
                    <a:pt x="61" y="16"/>
                    <a:pt x="63" y="16"/>
                    <a:pt x="64" y="17"/>
                  </a:cubicBezTo>
                  <a:cubicBezTo>
                    <a:pt x="66" y="17"/>
                    <a:pt x="68" y="19"/>
                    <a:pt x="70" y="20"/>
                  </a:cubicBezTo>
                  <a:cubicBezTo>
                    <a:pt x="73" y="20"/>
                    <a:pt x="77" y="19"/>
                    <a:pt x="81" y="20"/>
                  </a:cubicBezTo>
                  <a:cubicBezTo>
                    <a:pt x="81" y="22"/>
                    <a:pt x="83" y="22"/>
                    <a:pt x="82" y="24"/>
                  </a:cubicBezTo>
                  <a:cubicBezTo>
                    <a:pt x="85" y="24"/>
                    <a:pt x="86" y="25"/>
                    <a:pt x="88" y="26"/>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7" name="Freeform 582">
              <a:extLst>
                <a:ext uri="{FF2B5EF4-FFF2-40B4-BE49-F238E27FC236}">
                  <a16:creationId xmlns:a16="http://schemas.microsoft.com/office/drawing/2014/main" id="{48498260-3004-9099-5963-6E123CC86C65}"/>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8" name="Freeform 583">
              <a:extLst>
                <a:ext uri="{FF2B5EF4-FFF2-40B4-BE49-F238E27FC236}">
                  <a16:creationId xmlns:a16="http://schemas.microsoft.com/office/drawing/2014/main" id="{FA3A93B2-AE8C-0D97-9D75-41EE7C3ED0D7}"/>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9" name="Freeform 584">
              <a:extLst>
                <a:ext uri="{FF2B5EF4-FFF2-40B4-BE49-F238E27FC236}">
                  <a16:creationId xmlns:a16="http://schemas.microsoft.com/office/drawing/2014/main" id="{15BFEE28-D9AA-AF91-5DC9-FEFECFAC8AF1}"/>
                </a:ext>
              </a:extLst>
            </p:cNvPr>
            <p:cNvSpPr>
              <a:spLocks/>
            </p:cNvSpPr>
            <p:nvPr/>
          </p:nvSpPr>
          <p:spPr bwMode="auto">
            <a:xfrm>
              <a:off x="6166055" y="2839944"/>
              <a:ext cx="812716" cy="945594"/>
            </a:xfrm>
            <a:custGeom>
              <a:avLst/>
              <a:gdLst>
                <a:gd name="T0" fmla="*/ 2147483647 w 123"/>
                <a:gd name="T1" fmla="*/ 2147483647 h 143"/>
                <a:gd name="T2" fmla="*/ 2147483647 w 123"/>
                <a:gd name="T3" fmla="*/ 2147483647 h 143"/>
                <a:gd name="T4" fmla="*/ 2147483647 w 123"/>
                <a:gd name="T5" fmla="*/ 2147483647 h 143"/>
                <a:gd name="T6" fmla="*/ 2147483647 w 123"/>
                <a:gd name="T7" fmla="*/ 2147483647 h 143"/>
                <a:gd name="T8" fmla="*/ 2147483647 w 123"/>
                <a:gd name="T9" fmla="*/ 2147483647 h 143"/>
                <a:gd name="T10" fmla="*/ 2147483647 w 123"/>
                <a:gd name="T11" fmla="*/ 2147483647 h 143"/>
                <a:gd name="T12" fmla="*/ 2147483647 w 123"/>
                <a:gd name="T13" fmla="*/ 2147483647 h 143"/>
                <a:gd name="T14" fmla="*/ 2147483647 w 123"/>
                <a:gd name="T15" fmla="*/ 2147483647 h 143"/>
                <a:gd name="T16" fmla="*/ 2147483647 w 123"/>
                <a:gd name="T17" fmla="*/ 2147483647 h 143"/>
                <a:gd name="T18" fmla="*/ 2147483647 w 123"/>
                <a:gd name="T19" fmla="*/ 2147483647 h 143"/>
                <a:gd name="T20" fmla="*/ 2147483647 w 123"/>
                <a:gd name="T21" fmla="*/ 2147483647 h 143"/>
                <a:gd name="T22" fmla="*/ 2147483647 w 123"/>
                <a:gd name="T23" fmla="*/ 2147483647 h 143"/>
                <a:gd name="T24" fmla="*/ 2147483647 w 123"/>
                <a:gd name="T25" fmla="*/ 2147483647 h 143"/>
                <a:gd name="T26" fmla="*/ 2147483647 w 123"/>
                <a:gd name="T27" fmla="*/ 2147483647 h 143"/>
                <a:gd name="T28" fmla="*/ 2147483647 w 123"/>
                <a:gd name="T29" fmla="*/ 2147483647 h 143"/>
                <a:gd name="T30" fmla="*/ 2147483647 w 123"/>
                <a:gd name="T31" fmla="*/ 2147483647 h 143"/>
                <a:gd name="T32" fmla="*/ 2147483647 w 123"/>
                <a:gd name="T33" fmla="*/ 2147483647 h 143"/>
                <a:gd name="T34" fmla="*/ 2147483647 w 123"/>
                <a:gd name="T35" fmla="*/ 2147483647 h 143"/>
                <a:gd name="T36" fmla="*/ 2147483647 w 123"/>
                <a:gd name="T37" fmla="*/ 2147483647 h 143"/>
                <a:gd name="T38" fmla="*/ 2147483647 w 123"/>
                <a:gd name="T39" fmla="*/ 2147483647 h 143"/>
                <a:gd name="T40" fmla="*/ 2147483647 w 123"/>
                <a:gd name="T41" fmla="*/ 2147483647 h 143"/>
                <a:gd name="T42" fmla="*/ 2147483647 w 123"/>
                <a:gd name="T43" fmla="*/ 2147483647 h 143"/>
                <a:gd name="T44" fmla="*/ 2147483647 w 123"/>
                <a:gd name="T45" fmla="*/ 2147483647 h 143"/>
                <a:gd name="T46" fmla="*/ 2147483647 w 123"/>
                <a:gd name="T47" fmla="*/ 0 h 143"/>
                <a:gd name="T48" fmla="*/ 2147483647 w 123"/>
                <a:gd name="T49" fmla="*/ 2147483647 h 143"/>
                <a:gd name="T50" fmla="*/ 2147483647 w 123"/>
                <a:gd name="T51" fmla="*/ 2147483647 h 143"/>
                <a:gd name="T52" fmla="*/ 2147483647 w 123"/>
                <a:gd name="T53" fmla="*/ 2147483647 h 143"/>
                <a:gd name="T54" fmla="*/ 2147483647 w 123"/>
                <a:gd name="T55" fmla="*/ 2147483647 h 143"/>
                <a:gd name="T56" fmla="*/ 2147483647 w 123"/>
                <a:gd name="T57" fmla="*/ 2147483647 h 143"/>
                <a:gd name="T58" fmla="*/ 2147483647 w 123"/>
                <a:gd name="T59" fmla="*/ 2147483647 h 143"/>
                <a:gd name="T60" fmla="*/ 2147483647 w 123"/>
                <a:gd name="T61" fmla="*/ 2147483647 h 143"/>
                <a:gd name="T62" fmla="*/ 2147483647 w 123"/>
                <a:gd name="T63" fmla="*/ 2147483647 h 143"/>
                <a:gd name="T64" fmla="*/ 2147483647 w 123"/>
                <a:gd name="T65" fmla="*/ 2147483647 h 143"/>
                <a:gd name="T66" fmla="*/ 2147483647 w 123"/>
                <a:gd name="T67" fmla="*/ 2147483647 h 143"/>
                <a:gd name="T68" fmla="*/ 2147483647 w 123"/>
                <a:gd name="T69" fmla="*/ 2147483647 h 143"/>
                <a:gd name="T70" fmla="*/ 2147483647 w 123"/>
                <a:gd name="T71" fmla="*/ 2147483647 h 143"/>
                <a:gd name="T72" fmla="*/ 2147483647 w 123"/>
                <a:gd name="T73" fmla="*/ 2147483647 h 143"/>
                <a:gd name="T74" fmla="*/ 2147483647 w 123"/>
                <a:gd name="T75" fmla="*/ 2147483647 h 143"/>
                <a:gd name="T76" fmla="*/ 2147483647 w 123"/>
                <a:gd name="T77" fmla="*/ 2147483647 h 143"/>
                <a:gd name="T78" fmla="*/ 2147483647 w 123"/>
                <a:gd name="T79" fmla="*/ 2147483647 h 143"/>
                <a:gd name="T80" fmla="*/ 2147483647 w 123"/>
                <a:gd name="T81" fmla="*/ 2147483647 h 143"/>
                <a:gd name="T82" fmla="*/ 2147483647 w 123"/>
                <a:gd name="T83" fmla="*/ 2147483647 h 143"/>
                <a:gd name="T84" fmla="*/ 2147483647 w 123"/>
                <a:gd name="T85" fmla="*/ 2147483647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3"/>
                <a:gd name="T130" fmla="*/ 0 h 143"/>
                <a:gd name="T131" fmla="*/ 123 w 123"/>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3" h="143">
                  <a:moveTo>
                    <a:pt x="86" y="58"/>
                  </a:moveTo>
                  <a:cubicBezTo>
                    <a:pt x="85" y="58"/>
                    <a:pt x="86" y="57"/>
                    <a:pt x="86" y="56"/>
                  </a:cubicBezTo>
                  <a:cubicBezTo>
                    <a:pt x="83" y="57"/>
                    <a:pt x="86" y="58"/>
                    <a:pt x="86" y="60"/>
                  </a:cubicBezTo>
                  <a:cubicBezTo>
                    <a:pt x="84" y="60"/>
                    <a:pt x="85" y="64"/>
                    <a:pt x="82" y="63"/>
                  </a:cubicBezTo>
                  <a:cubicBezTo>
                    <a:pt x="82" y="69"/>
                    <a:pt x="83" y="75"/>
                    <a:pt x="82" y="79"/>
                  </a:cubicBezTo>
                  <a:cubicBezTo>
                    <a:pt x="80" y="80"/>
                    <a:pt x="77" y="81"/>
                    <a:pt x="75" y="83"/>
                  </a:cubicBezTo>
                  <a:cubicBezTo>
                    <a:pt x="75" y="84"/>
                    <a:pt x="75" y="86"/>
                    <a:pt x="74" y="87"/>
                  </a:cubicBezTo>
                  <a:cubicBezTo>
                    <a:pt x="74" y="87"/>
                    <a:pt x="72" y="88"/>
                    <a:pt x="73" y="89"/>
                  </a:cubicBezTo>
                  <a:cubicBezTo>
                    <a:pt x="73" y="92"/>
                    <a:pt x="76" y="92"/>
                    <a:pt x="77" y="94"/>
                  </a:cubicBezTo>
                  <a:cubicBezTo>
                    <a:pt x="78" y="96"/>
                    <a:pt x="76" y="97"/>
                    <a:pt x="76" y="99"/>
                  </a:cubicBezTo>
                  <a:cubicBezTo>
                    <a:pt x="75" y="102"/>
                    <a:pt x="77" y="105"/>
                    <a:pt x="76" y="108"/>
                  </a:cubicBezTo>
                  <a:cubicBezTo>
                    <a:pt x="76" y="109"/>
                    <a:pt x="75" y="109"/>
                    <a:pt x="75" y="110"/>
                  </a:cubicBezTo>
                  <a:cubicBezTo>
                    <a:pt x="75" y="111"/>
                    <a:pt x="76" y="113"/>
                    <a:pt x="75" y="112"/>
                  </a:cubicBezTo>
                  <a:cubicBezTo>
                    <a:pt x="75" y="113"/>
                    <a:pt x="76" y="112"/>
                    <a:pt x="77" y="112"/>
                  </a:cubicBezTo>
                  <a:cubicBezTo>
                    <a:pt x="77" y="112"/>
                    <a:pt x="77" y="113"/>
                    <a:pt x="77" y="114"/>
                  </a:cubicBezTo>
                  <a:cubicBezTo>
                    <a:pt x="77" y="114"/>
                    <a:pt x="78" y="113"/>
                    <a:pt x="79" y="114"/>
                  </a:cubicBezTo>
                  <a:cubicBezTo>
                    <a:pt x="79" y="114"/>
                    <a:pt x="79" y="116"/>
                    <a:pt x="79" y="116"/>
                  </a:cubicBezTo>
                  <a:cubicBezTo>
                    <a:pt x="79" y="116"/>
                    <a:pt x="80" y="115"/>
                    <a:pt x="80" y="115"/>
                  </a:cubicBezTo>
                  <a:cubicBezTo>
                    <a:pt x="81" y="115"/>
                    <a:pt x="81" y="116"/>
                    <a:pt x="80" y="116"/>
                  </a:cubicBezTo>
                  <a:cubicBezTo>
                    <a:pt x="82" y="116"/>
                    <a:pt x="82" y="116"/>
                    <a:pt x="84" y="116"/>
                  </a:cubicBezTo>
                  <a:cubicBezTo>
                    <a:pt x="85" y="118"/>
                    <a:pt x="83" y="117"/>
                    <a:pt x="85" y="118"/>
                  </a:cubicBezTo>
                  <a:cubicBezTo>
                    <a:pt x="86" y="119"/>
                    <a:pt x="89" y="120"/>
                    <a:pt x="91" y="120"/>
                  </a:cubicBezTo>
                  <a:cubicBezTo>
                    <a:pt x="92" y="123"/>
                    <a:pt x="94" y="125"/>
                    <a:pt x="95" y="127"/>
                  </a:cubicBezTo>
                  <a:cubicBezTo>
                    <a:pt x="97" y="128"/>
                    <a:pt x="99" y="128"/>
                    <a:pt x="100" y="129"/>
                  </a:cubicBezTo>
                  <a:cubicBezTo>
                    <a:pt x="104" y="131"/>
                    <a:pt x="104" y="136"/>
                    <a:pt x="105" y="140"/>
                  </a:cubicBezTo>
                  <a:cubicBezTo>
                    <a:pt x="75" y="142"/>
                    <a:pt x="45" y="143"/>
                    <a:pt x="13" y="143"/>
                  </a:cubicBezTo>
                  <a:cubicBezTo>
                    <a:pt x="11" y="131"/>
                    <a:pt x="17" y="105"/>
                    <a:pt x="12" y="97"/>
                  </a:cubicBezTo>
                  <a:cubicBezTo>
                    <a:pt x="11" y="97"/>
                    <a:pt x="10" y="97"/>
                    <a:pt x="10" y="97"/>
                  </a:cubicBezTo>
                  <a:cubicBezTo>
                    <a:pt x="10" y="96"/>
                    <a:pt x="11" y="95"/>
                    <a:pt x="11" y="95"/>
                  </a:cubicBezTo>
                  <a:cubicBezTo>
                    <a:pt x="11" y="95"/>
                    <a:pt x="9" y="96"/>
                    <a:pt x="8" y="96"/>
                  </a:cubicBezTo>
                  <a:cubicBezTo>
                    <a:pt x="7" y="95"/>
                    <a:pt x="8" y="92"/>
                    <a:pt x="6" y="92"/>
                  </a:cubicBezTo>
                  <a:cubicBezTo>
                    <a:pt x="6" y="91"/>
                    <a:pt x="7" y="91"/>
                    <a:pt x="9" y="89"/>
                  </a:cubicBezTo>
                  <a:cubicBezTo>
                    <a:pt x="9" y="89"/>
                    <a:pt x="10" y="88"/>
                    <a:pt x="10" y="88"/>
                  </a:cubicBezTo>
                  <a:cubicBezTo>
                    <a:pt x="10" y="87"/>
                    <a:pt x="10" y="86"/>
                    <a:pt x="10" y="85"/>
                  </a:cubicBezTo>
                  <a:cubicBezTo>
                    <a:pt x="10" y="85"/>
                    <a:pt x="12" y="86"/>
                    <a:pt x="12" y="85"/>
                  </a:cubicBezTo>
                  <a:cubicBezTo>
                    <a:pt x="12" y="85"/>
                    <a:pt x="11" y="86"/>
                    <a:pt x="11" y="85"/>
                  </a:cubicBezTo>
                  <a:cubicBezTo>
                    <a:pt x="10" y="82"/>
                    <a:pt x="11" y="78"/>
                    <a:pt x="10" y="74"/>
                  </a:cubicBezTo>
                  <a:cubicBezTo>
                    <a:pt x="10" y="72"/>
                    <a:pt x="7" y="71"/>
                    <a:pt x="7" y="67"/>
                  </a:cubicBezTo>
                  <a:cubicBezTo>
                    <a:pt x="7" y="63"/>
                    <a:pt x="7" y="60"/>
                    <a:pt x="6" y="57"/>
                  </a:cubicBezTo>
                  <a:cubicBezTo>
                    <a:pt x="6" y="56"/>
                    <a:pt x="7" y="54"/>
                    <a:pt x="7" y="54"/>
                  </a:cubicBezTo>
                  <a:cubicBezTo>
                    <a:pt x="7" y="53"/>
                    <a:pt x="6" y="51"/>
                    <a:pt x="6" y="50"/>
                  </a:cubicBezTo>
                  <a:cubicBezTo>
                    <a:pt x="5" y="46"/>
                    <a:pt x="5" y="42"/>
                    <a:pt x="6" y="39"/>
                  </a:cubicBezTo>
                  <a:cubicBezTo>
                    <a:pt x="5" y="38"/>
                    <a:pt x="4" y="39"/>
                    <a:pt x="3" y="38"/>
                  </a:cubicBezTo>
                  <a:cubicBezTo>
                    <a:pt x="3" y="32"/>
                    <a:pt x="0" y="28"/>
                    <a:pt x="1" y="20"/>
                  </a:cubicBezTo>
                  <a:cubicBezTo>
                    <a:pt x="1" y="17"/>
                    <a:pt x="1" y="13"/>
                    <a:pt x="0" y="10"/>
                  </a:cubicBezTo>
                  <a:cubicBezTo>
                    <a:pt x="9" y="8"/>
                    <a:pt x="26" y="11"/>
                    <a:pt x="33" y="9"/>
                  </a:cubicBezTo>
                  <a:cubicBezTo>
                    <a:pt x="35" y="7"/>
                    <a:pt x="33" y="4"/>
                    <a:pt x="33" y="0"/>
                  </a:cubicBezTo>
                  <a:cubicBezTo>
                    <a:pt x="34" y="0"/>
                    <a:pt x="36" y="0"/>
                    <a:pt x="37" y="0"/>
                  </a:cubicBezTo>
                  <a:cubicBezTo>
                    <a:pt x="38" y="0"/>
                    <a:pt x="37" y="4"/>
                    <a:pt x="37" y="3"/>
                  </a:cubicBezTo>
                  <a:cubicBezTo>
                    <a:pt x="37" y="4"/>
                    <a:pt x="38" y="4"/>
                    <a:pt x="38" y="3"/>
                  </a:cubicBezTo>
                  <a:cubicBezTo>
                    <a:pt x="38" y="6"/>
                    <a:pt x="39" y="8"/>
                    <a:pt x="40" y="10"/>
                  </a:cubicBezTo>
                  <a:cubicBezTo>
                    <a:pt x="40" y="11"/>
                    <a:pt x="40" y="15"/>
                    <a:pt x="41" y="14"/>
                  </a:cubicBezTo>
                  <a:cubicBezTo>
                    <a:pt x="40" y="17"/>
                    <a:pt x="39" y="13"/>
                    <a:pt x="37" y="15"/>
                  </a:cubicBezTo>
                  <a:cubicBezTo>
                    <a:pt x="37" y="15"/>
                    <a:pt x="38" y="15"/>
                    <a:pt x="39" y="15"/>
                  </a:cubicBezTo>
                  <a:cubicBezTo>
                    <a:pt x="39" y="15"/>
                    <a:pt x="39" y="17"/>
                    <a:pt x="40" y="16"/>
                  </a:cubicBezTo>
                  <a:cubicBezTo>
                    <a:pt x="42" y="14"/>
                    <a:pt x="42" y="16"/>
                    <a:pt x="44" y="17"/>
                  </a:cubicBezTo>
                  <a:cubicBezTo>
                    <a:pt x="45" y="17"/>
                    <a:pt x="46" y="16"/>
                    <a:pt x="47" y="16"/>
                  </a:cubicBezTo>
                  <a:cubicBezTo>
                    <a:pt x="46" y="16"/>
                    <a:pt x="52" y="17"/>
                    <a:pt x="53" y="17"/>
                  </a:cubicBezTo>
                  <a:cubicBezTo>
                    <a:pt x="54" y="18"/>
                    <a:pt x="55" y="17"/>
                    <a:pt x="55" y="17"/>
                  </a:cubicBezTo>
                  <a:cubicBezTo>
                    <a:pt x="56" y="18"/>
                    <a:pt x="55" y="20"/>
                    <a:pt x="56" y="20"/>
                  </a:cubicBezTo>
                  <a:cubicBezTo>
                    <a:pt x="57" y="20"/>
                    <a:pt x="61" y="20"/>
                    <a:pt x="61" y="20"/>
                  </a:cubicBezTo>
                  <a:cubicBezTo>
                    <a:pt x="63" y="19"/>
                    <a:pt x="62" y="17"/>
                    <a:pt x="64" y="17"/>
                  </a:cubicBezTo>
                  <a:cubicBezTo>
                    <a:pt x="66" y="17"/>
                    <a:pt x="69" y="17"/>
                    <a:pt x="71" y="17"/>
                  </a:cubicBezTo>
                  <a:cubicBezTo>
                    <a:pt x="72" y="18"/>
                    <a:pt x="74" y="19"/>
                    <a:pt x="74" y="19"/>
                  </a:cubicBezTo>
                  <a:cubicBezTo>
                    <a:pt x="75" y="20"/>
                    <a:pt x="74" y="23"/>
                    <a:pt x="76" y="21"/>
                  </a:cubicBezTo>
                  <a:cubicBezTo>
                    <a:pt x="77" y="24"/>
                    <a:pt x="79" y="25"/>
                    <a:pt x="80" y="26"/>
                  </a:cubicBezTo>
                  <a:cubicBezTo>
                    <a:pt x="83" y="26"/>
                    <a:pt x="81" y="22"/>
                    <a:pt x="84" y="23"/>
                  </a:cubicBezTo>
                  <a:cubicBezTo>
                    <a:pt x="85" y="23"/>
                    <a:pt x="85" y="25"/>
                    <a:pt x="86" y="26"/>
                  </a:cubicBezTo>
                  <a:cubicBezTo>
                    <a:pt x="87" y="26"/>
                    <a:pt x="91" y="25"/>
                    <a:pt x="90" y="29"/>
                  </a:cubicBezTo>
                  <a:cubicBezTo>
                    <a:pt x="93" y="30"/>
                    <a:pt x="97" y="29"/>
                    <a:pt x="99" y="29"/>
                  </a:cubicBezTo>
                  <a:cubicBezTo>
                    <a:pt x="99" y="28"/>
                    <a:pt x="101" y="26"/>
                    <a:pt x="103" y="25"/>
                  </a:cubicBezTo>
                  <a:cubicBezTo>
                    <a:pt x="106" y="24"/>
                    <a:pt x="105" y="28"/>
                    <a:pt x="107" y="28"/>
                  </a:cubicBezTo>
                  <a:cubicBezTo>
                    <a:pt x="110" y="27"/>
                    <a:pt x="113" y="27"/>
                    <a:pt x="117" y="27"/>
                  </a:cubicBezTo>
                  <a:cubicBezTo>
                    <a:pt x="118" y="27"/>
                    <a:pt x="121" y="30"/>
                    <a:pt x="123" y="29"/>
                  </a:cubicBezTo>
                  <a:cubicBezTo>
                    <a:pt x="123" y="31"/>
                    <a:pt x="120" y="32"/>
                    <a:pt x="119" y="31"/>
                  </a:cubicBezTo>
                  <a:cubicBezTo>
                    <a:pt x="117" y="31"/>
                    <a:pt x="120" y="32"/>
                    <a:pt x="118" y="33"/>
                  </a:cubicBezTo>
                  <a:cubicBezTo>
                    <a:pt x="114" y="34"/>
                    <a:pt x="110" y="35"/>
                    <a:pt x="108" y="38"/>
                  </a:cubicBezTo>
                  <a:cubicBezTo>
                    <a:pt x="107" y="39"/>
                    <a:pt x="106" y="37"/>
                    <a:pt x="105" y="38"/>
                  </a:cubicBezTo>
                  <a:cubicBezTo>
                    <a:pt x="105" y="38"/>
                    <a:pt x="106" y="39"/>
                    <a:pt x="106" y="39"/>
                  </a:cubicBezTo>
                  <a:cubicBezTo>
                    <a:pt x="106" y="39"/>
                    <a:pt x="104" y="41"/>
                    <a:pt x="103" y="41"/>
                  </a:cubicBezTo>
                  <a:cubicBezTo>
                    <a:pt x="102" y="42"/>
                    <a:pt x="102" y="45"/>
                    <a:pt x="100" y="44"/>
                  </a:cubicBezTo>
                  <a:cubicBezTo>
                    <a:pt x="100" y="47"/>
                    <a:pt x="98" y="47"/>
                    <a:pt x="97" y="49"/>
                  </a:cubicBezTo>
                  <a:cubicBezTo>
                    <a:pt x="96" y="49"/>
                    <a:pt x="96" y="51"/>
                    <a:pt x="96" y="51"/>
                  </a:cubicBezTo>
                  <a:cubicBezTo>
                    <a:pt x="95" y="52"/>
                    <a:pt x="94" y="51"/>
                    <a:pt x="94" y="51"/>
                  </a:cubicBezTo>
                  <a:cubicBezTo>
                    <a:pt x="93" y="51"/>
                    <a:pt x="95" y="52"/>
                    <a:pt x="94" y="53"/>
                  </a:cubicBezTo>
                  <a:cubicBezTo>
                    <a:pt x="94" y="53"/>
                    <a:pt x="91" y="54"/>
                    <a:pt x="91" y="55"/>
                  </a:cubicBezTo>
                  <a:cubicBezTo>
                    <a:pt x="90" y="56"/>
                    <a:pt x="89" y="58"/>
                    <a:pt x="86"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0" name="Freeform 585">
              <a:extLst>
                <a:ext uri="{FF2B5EF4-FFF2-40B4-BE49-F238E27FC236}">
                  <a16:creationId xmlns:a16="http://schemas.microsoft.com/office/drawing/2014/main" id="{FA8FC2BD-903F-81CC-9414-590268805CA6}"/>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1" name="Freeform 586">
              <a:extLst>
                <a:ext uri="{FF2B5EF4-FFF2-40B4-BE49-F238E27FC236}">
                  <a16:creationId xmlns:a16="http://schemas.microsoft.com/office/drawing/2014/main" id="{97D77FB9-2B0E-A989-0B62-6C10E1A4DF7B}"/>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2" name="Freeform 587">
              <a:extLst>
                <a:ext uri="{FF2B5EF4-FFF2-40B4-BE49-F238E27FC236}">
                  <a16:creationId xmlns:a16="http://schemas.microsoft.com/office/drawing/2014/main" id="{042283ED-6F84-9D1A-EC69-9A85984E6BAC}"/>
                </a:ext>
              </a:extLst>
            </p:cNvPr>
            <p:cNvSpPr>
              <a:spLocks/>
            </p:cNvSpPr>
            <p:nvPr/>
          </p:nvSpPr>
          <p:spPr bwMode="auto">
            <a:xfrm>
              <a:off x="6496694" y="4894905"/>
              <a:ext cx="642756" cy="608764"/>
            </a:xfrm>
            <a:custGeom>
              <a:avLst/>
              <a:gdLst>
                <a:gd name="T0" fmla="*/ 2147483647 w 97"/>
                <a:gd name="T1" fmla="*/ 2147483647 h 92"/>
                <a:gd name="T2" fmla="*/ 2147483647 w 97"/>
                <a:gd name="T3" fmla="*/ 2147483647 h 92"/>
                <a:gd name="T4" fmla="*/ 2147483647 w 97"/>
                <a:gd name="T5" fmla="*/ 2147483647 h 92"/>
                <a:gd name="T6" fmla="*/ 2147483647 w 97"/>
                <a:gd name="T7" fmla="*/ 2147483647 h 92"/>
                <a:gd name="T8" fmla="*/ 2147483647 w 97"/>
                <a:gd name="T9" fmla="*/ 2147483647 h 92"/>
                <a:gd name="T10" fmla="*/ 2147483647 w 97"/>
                <a:gd name="T11" fmla="*/ 2147483647 h 92"/>
                <a:gd name="T12" fmla="*/ 2147483647 w 97"/>
                <a:gd name="T13" fmla="*/ 2147483647 h 92"/>
                <a:gd name="T14" fmla="*/ 2147483647 w 97"/>
                <a:gd name="T15" fmla="*/ 2147483647 h 92"/>
                <a:gd name="T16" fmla="*/ 2147483647 w 97"/>
                <a:gd name="T17" fmla="*/ 2147483647 h 92"/>
                <a:gd name="T18" fmla="*/ 2147483647 w 97"/>
                <a:gd name="T19" fmla="*/ 2147483647 h 92"/>
                <a:gd name="T20" fmla="*/ 2147483647 w 97"/>
                <a:gd name="T21" fmla="*/ 2147483647 h 92"/>
                <a:gd name="T22" fmla="*/ 2147483647 w 97"/>
                <a:gd name="T23" fmla="*/ 2147483647 h 92"/>
                <a:gd name="T24" fmla="*/ 2147483647 w 97"/>
                <a:gd name="T25" fmla="*/ 2147483647 h 92"/>
                <a:gd name="T26" fmla="*/ 2147483647 w 97"/>
                <a:gd name="T27" fmla="*/ 2147483647 h 92"/>
                <a:gd name="T28" fmla="*/ 2147483647 w 97"/>
                <a:gd name="T29" fmla="*/ 2147483647 h 92"/>
                <a:gd name="T30" fmla="*/ 2147483647 w 97"/>
                <a:gd name="T31" fmla="*/ 2147483647 h 92"/>
                <a:gd name="T32" fmla="*/ 2147483647 w 97"/>
                <a:gd name="T33" fmla="*/ 2147483647 h 92"/>
                <a:gd name="T34" fmla="*/ 2147483647 w 97"/>
                <a:gd name="T35" fmla="*/ 2147483647 h 92"/>
                <a:gd name="T36" fmla="*/ 2147483647 w 97"/>
                <a:gd name="T37" fmla="*/ 2147483647 h 92"/>
                <a:gd name="T38" fmla="*/ 2147483647 w 97"/>
                <a:gd name="T39" fmla="*/ 2147483647 h 92"/>
                <a:gd name="T40" fmla="*/ 2147483647 w 97"/>
                <a:gd name="T41" fmla="*/ 2147483647 h 92"/>
                <a:gd name="T42" fmla="*/ 2147483647 w 97"/>
                <a:gd name="T43" fmla="*/ 2147483647 h 92"/>
                <a:gd name="T44" fmla="*/ 2147483647 w 97"/>
                <a:gd name="T45" fmla="*/ 2147483647 h 92"/>
                <a:gd name="T46" fmla="*/ 2147483647 w 97"/>
                <a:gd name="T47" fmla="*/ 2147483647 h 92"/>
                <a:gd name="T48" fmla="*/ 2147483647 w 97"/>
                <a:gd name="T49" fmla="*/ 2147483647 h 92"/>
                <a:gd name="T50" fmla="*/ 2147483647 w 97"/>
                <a:gd name="T51" fmla="*/ 2147483647 h 92"/>
                <a:gd name="T52" fmla="*/ 2147483647 w 97"/>
                <a:gd name="T53" fmla="*/ 2147483647 h 92"/>
                <a:gd name="T54" fmla="*/ 2147483647 w 97"/>
                <a:gd name="T55" fmla="*/ 2147483647 h 92"/>
                <a:gd name="T56" fmla="*/ 2147483647 w 97"/>
                <a:gd name="T57" fmla="*/ 2147483647 h 92"/>
                <a:gd name="T58" fmla="*/ 2147483647 w 97"/>
                <a:gd name="T59" fmla="*/ 2147483647 h 92"/>
                <a:gd name="T60" fmla="*/ 0 w 97"/>
                <a:gd name="T61" fmla="*/ 2147483647 h 92"/>
                <a:gd name="T62" fmla="*/ 2147483647 w 97"/>
                <a:gd name="T63" fmla="*/ 2147483647 h 92"/>
                <a:gd name="T64" fmla="*/ 2147483647 w 97"/>
                <a:gd name="T65" fmla="*/ 2147483647 h 92"/>
                <a:gd name="T66" fmla="*/ 2147483647 w 97"/>
                <a:gd name="T67" fmla="*/ 2147483647 h 92"/>
                <a:gd name="T68" fmla="*/ 2147483647 w 97"/>
                <a:gd name="T69" fmla="*/ 2147483647 h 92"/>
                <a:gd name="T70" fmla="*/ 2147483647 w 97"/>
                <a:gd name="T71" fmla="*/ 2147483647 h 92"/>
                <a:gd name="T72" fmla="*/ 2147483647 w 97"/>
                <a:gd name="T73" fmla="*/ 2147483647 h 92"/>
                <a:gd name="T74" fmla="*/ 2147483647 w 97"/>
                <a:gd name="T75" fmla="*/ 2147483647 h 92"/>
                <a:gd name="T76" fmla="*/ 2147483647 w 97"/>
                <a:gd name="T77" fmla="*/ 2147483647 h 92"/>
                <a:gd name="T78" fmla="*/ 2147483647 w 97"/>
                <a:gd name="T79" fmla="*/ 2147483647 h 92"/>
                <a:gd name="T80" fmla="*/ 2147483647 w 97"/>
                <a:gd name="T81" fmla="*/ 2147483647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92"/>
                <a:gd name="T125" fmla="*/ 97 w 97"/>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92">
                  <a:moveTo>
                    <a:pt x="88" y="27"/>
                  </a:moveTo>
                  <a:cubicBezTo>
                    <a:pt x="88" y="30"/>
                    <a:pt x="90" y="31"/>
                    <a:pt x="90" y="34"/>
                  </a:cubicBezTo>
                  <a:cubicBezTo>
                    <a:pt x="89" y="36"/>
                    <a:pt x="88" y="38"/>
                    <a:pt x="85" y="38"/>
                  </a:cubicBezTo>
                  <a:cubicBezTo>
                    <a:pt x="86" y="40"/>
                    <a:pt x="88" y="40"/>
                    <a:pt x="86" y="42"/>
                  </a:cubicBezTo>
                  <a:cubicBezTo>
                    <a:pt x="85" y="43"/>
                    <a:pt x="85" y="42"/>
                    <a:pt x="83" y="42"/>
                  </a:cubicBezTo>
                  <a:cubicBezTo>
                    <a:pt x="83" y="44"/>
                    <a:pt x="83" y="44"/>
                    <a:pt x="82" y="43"/>
                  </a:cubicBezTo>
                  <a:cubicBezTo>
                    <a:pt x="81" y="47"/>
                    <a:pt x="81" y="51"/>
                    <a:pt x="82" y="52"/>
                  </a:cubicBezTo>
                  <a:cubicBezTo>
                    <a:pt x="81" y="55"/>
                    <a:pt x="77" y="54"/>
                    <a:pt x="77" y="58"/>
                  </a:cubicBezTo>
                  <a:cubicBezTo>
                    <a:pt x="76" y="59"/>
                    <a:pt x="76" y="58"/>
                    <a:pt x="74" y="58"/>
                  </a:cubicBezTo>
                  <a:cubicBezTo>
                    <a:pt x="75" y="60"/>
                    <a:pt x="75" y="61"/>
                    <a:pt x="76" y="64"/>
                  </a:cubicBezTo>
                  <a:cubicBezTo>
                    <a:pt x="73" y="63"/>
                    <a:pt x="72" y="65"/>
                    <a:pt x="71" y="66"/>
                  </a:cubicBezTo>
                  <a:cubicBezTo>
                    <a:pt x="71" y="67"/>
                    <a:pt x="73" y="65"/>
                    <a:pt x="73" y="68"/>
                  </a:cubicBezTo>
                  <a:cubicBezTo>
                    <a:pt x="72" y="69"/>
                    <a:pt x="72" y="71"/>
                    <a:pt x="70" y="72"/>
                  </a:cubicBezTo>
                  <a:cubicBezTo>
                    <a:pt x="69" y="73"/>
                    <a:pt x="72" y="74"/>
                    <a:pt x="69" y="74"/>
                  </a:cubicBezTo>
                  <a:cubicBezTo>
                    <a:pt x="68" y="75"/>
                    <a:pt x="70" y="76"/>
                    <a:pt x="70" y="76"/>
                  </a:cubicBezTo>
                  <a:cubicBezTo>
                    <a:pt x="70" y="77"/>
                    <a:pt x="69" y="78"/>
                    <a:pt x="69" y="78"/>
                  </a:cubicBezTo>
                  <a:cubicBezTo>
                    <a:pt x="70" y="81"/>
                    <a:pt x="71" y="79"/>
                    <a:pt x="72" y="81"/>
                  </a:cubicBezTo>
                  <a:cubicBezTo>
                    <a:pt x="72" y="82"/>
                    <a:pt x="73" y="84"/>
                    <a:pt x="73" y="84"/>
                  </a:cubicBezTo>
                  <a:cubicBezTo>
                    <a:pt x="73" y="85"/>
                    <a:pt x="71" y="85"/>
                    <a:pt x="71" y="86"/>
                  </a:cubicBezTo>
                  <a:cubicBezTo>
                    <a:pt x="71" y="86"/>
                    <a:pt x="72" y="88"/>
                    <a:pt x="72" y="89"/>
                  </a:cubicBezTo>
                  <a:cubicBezTo>
                    <a:pt x="62" y="88"/>
                    <a:pt x="52" y="91"/>
                    <a:pt x="41" y="90"/>
                  </a:cubicBezTo>
                  <a:cubicBezTo>
                    <a:pt x="39" y="90"/>
                    <a:pt x="37" y="90"/>
                    <a:pt x="35" y="90"/>
                  </a:cubicBezTo>
                  <a:cubicBezTo>
                    <a:pt x="34" y="90"/>
                    <a:pt x="32" y="91"/>
                    <a:pt x="31" y="91"/>
                  </a:cubicBezTo>
                  <a:cubicBezTo>
                    <a:pt x="25" y="92"/>
                    <a:pt x="19" y="90"/>
                    <a:pt x="14" y="91"/>
                  </a:cubicBezTo>
                  <a:cubicBezTo>
                    <a:pt x="14" y="87"/>
                    <a:pt x="14" y="83"/>
                    <a:pt x="14" y="78"/>
                  </a:cubicBezTo>
                  <a:cubicBezTo>
                    <a:pt x="13" y="79"/>
                    <a:pt x="12" y="78"/>
                    <a:pt x="12" y="78"/>
                  </a:cubicBezTo>
                  <a:cubicBezTo>
                    <a:pt x="11" y="77"/>
                    <a:pt x="10" y="78"/>
                    <a:pt x="9" y="78"/>
                  </a:cubicBezTo>
                  <a:cubicBezTo>
                    <a:pt x="8" y="78"/>
                    <a:pt x="9" y="76"/>
                    <a:pt x="9" y="76"/>
                  </a:cubicBezTo>
                  <a:cubicBezTo>
                    <a:pt x="8" y="75"/>
                    <a:pt x="8" y="79"/>
                    <a:pt x="6" y="78"/>
                  </a:cubicBezTo>
                  <a:cubicBezTo>
                    <a:pt x="3" y="62"/>
                    <a:pt x="5" y="44"/>
                    <a:pt x="4" y="29"/>
                  </a:cubicBezTo>
                  <a:cubicBezTo>
                    <a:pt x="3" y="21"/>
                    <a:pt x="0" y="13"/>
                    <a:pt x="0" y="6"/>
                  </a:cubicBezTo>
                  <a:cubicBezTo>
                    <a:pt x="25" y="6"/>
                    <a:pt x="51" y="5"/>
                    <a:pt x="76" y="3"/>
                  </a:cubicBezTo>
                  <a:cubicBezTo>
                    <a:pt x="80" y="3"/>
                    <a:pt x="87" y="0"/>
                    <a:pt x="88" y="6"/>
                  </a:cubicBezTo>
                  <a:cubicBezTo>
                    <a:pt x="88" y="8"/>
                    <a:pt x="86" y="10"/>
                    <a:pt x="85" y="8"/>
                  </a:cubicBezTo>
                  <a:cubicBezTo>
                    <a:pt x="87" y="10"/>
                    <a:pt x="82" y="13"/>
                    <a:pt x="84" y="14"/>
                  </a:cubicBezTo>
                  <a:cubicBezTo>
                    <a:pt x="88" y="17"/>
                    <a:pt x="90" y="13"/>
                    <a:pt x="96" y="14"/>
                  </a:cubicBezTo>
                  <a:cubicBezTo>
                    <a:pt x="97" y="16"/>
                    <a:pt x="95" y="15"/>
                    <a:pt x="95" y="16"/>
                  </a:cubicBezTo>
                  <a:cubicBezTo>
                    <a:pt x="95" y="16"/>
                    <a:pt x="96" y="18"/>
                    <a:pt x="96" y="17"/>
                  </a:cubicBezTo>
                  <a:cubicBezTo>
                    <a:pt x="95" y="19"/>
                    <a:pt x="94" y="19"/>
                    <a:pt x="92" y="20"/>
                  </a:cubicBezTo>
                  <a:cubicBezTo>
                    <a:pt x="93" y="24"/>
                    <a:pt x="92" y="24"/>
                    <a:pt x="90" y="26"/>
                  </a:cubicBezTo>
                  <a:lnTo>
                    <a:pt x="88" y="27"/>
                  </a:ln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3" name="Freeform 588">
              <a:extLst>
                <a:ext uri="{FF2B5EF4-FFF2-40B4-BE49-F238E27FC236}">
                  <a16:creationId xmlns:a16="http://schemas.microsoft.com/office/drawing/2014/main" id="{592D0A00-BFA7-750C-1E16-D13920B47BC7}"/>
                </a:ext>
              </a:extLst>
            </p:cNvPr>
            <p:cNvSpPr>
              <a:spLocks/>
            </p:cNvSpPr>
            <p:nvPr/>
          </p:nvSpPr>
          <p:spPr bwMode="auto">
            <a:xfrm>
              <a:off x="5393508" y="2872393"/>
              <a:ext cx="838982" cy="522239"/>
            </a:xfrm>
            <a:custGeom>
              <a:avLst/>
              <a:gdLst>
                <a:gd name="T0" fmla="*/ 2147483647 w 127"/>
                <a:gd name="T1" fmla="*/ 2147483647 h 79"/>
                <a:gd name="T2" fmla="*/ 2147483647 w 127"/>
                <a:gd name="T3" fmla="*/ 2147483647 h 79"/>
                <a:gd name="T4" fmla="*/ 2147483647 w 127"/>
                <a:gd name="T5" fmla="*/ 2147483647 h 79"/>
                <a:gd name="T6" fmla="*/ 2147483647 w 127"/>
                <a:gd name="T7" fmla="*/ 2147483647 h 79"/>
                <a:gd name="T8" fmla="*/ 2147483647 w 127"/>
                <a:gd name="T9" fmla="*/ 2147483647 h 79"/>
                <a:gd name="T10" fmla="*/ 2147483647 w 127"/>
                <a:gd name="T11" fmla="*/ 2147483647 h 79"/>
                <a:gd name="T12" fmla="*/ 2147483647 w 127"/>
                <a:gd name="T13" fmla="*/ 2147483647 h 79"/>
                <a:gd name="T14" fmla="*/ 2147483647 w 127"/>
                <a:gd name="T15" fmla="*/ 2147483647 h 79"/>
                <a:gd name="T16" fmla="*/ 2147483647 w 127"/>
                <a:gd name="T17" fmla="*/ 2147483647 h 79"/>
                <a:gd name="T18" fmla="*/ 2147483647 w 127"/>
                <a:gd name="T19" fmla="*/ 2147483647 h 79"/>
                <a:gd name="T20" fmla="*/ 2147483647 w 127"/>
                <a:gd name="T21" fmla="*/ 2147483647 h 79"/>
                <a:gd name="T22" fmla="*/ 2147483647 w 127"/>
                <a:gd name="T23" fmla="*/ 2147483647 h 79"/>
                <a:gd name="T24" fmla="*/ 2147483647 w 127"/>
                <a:gd name="T25" fmla="*/ 2147483647 h 79"/>
                <a:gd name="T26" fmla="*/ 0 w 127"/>
                <a:gd name="T27" fmla="*/ 2147483647 h 79"/>
                <a:gd name="T28" fmla="*/ 2147483647 w 127"/>
                <a:gd name="T29" fmla="*/ 0 h 79"/>
                <a:gd name="T30" fmla="*/ 2147483647 w 127"/>
                <a:gd name="T31" fmla="*/ 2147483647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79"/>
                <a:gd name="T50" fmla="*/ 127 w 127"/>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79">
                  <a:moveTo>
                    <a:pt x="116" y="5"/>
                  </a:moveTo>
                  <a:cubicBezTo>
                    <a:pt x="116" y="7"/>
                    <a:pt x="116" y="9"/>
                    <a:pt x="117" y="10"/>
                  </a:cubicBezTo>
                  <a:cubicBezTo>
                    <a:pt x="117" y="13"/>
                    <a:pt x="116" y="15"/>
                    <a:pt x="117" y="19"/>
                  </a:cubicBezTo>
                  <a:cubicBezTo>
                    <a:pt x="117" y="20"/>
                    <a:pt x="118" y="20"/>
                    <a:pt x="117" y="21"/>
                  </a:cubicBezTo>
                  <a:cubicBezTo>
                    <a:pt x="117" y="23"/>
                    <a:pt x="118" y="28"/>
                    <a:pt x="119" y="31"/>
                  </a:cubicBezTo>
                  <a:cubicBezTo>
                    <a:pt x="120" y="34"/>
                    <a:pt x="121" y="36"/>
                    <a:pt x="122" y="39"/>
                  </a:cubicBezTo>
                  <a:cubicBezTo>
                    <a:pt x="122" y="40"/>
                    <a:pt x="121" y="41"/>
                    <a:pt x="121" y="42"/>
                  </a:cubicBezTo>
                  <a:cubicBezTo>
                    <a:pt x="121" y="43"/>
                    <a:pt x="122" y="47"/>
                    <a:pt x="123" y="50"/>
                  </a:cubicBezTo>
                  <a:cubicBezTo>
                    <a:pt x="123" y="51"/>
                    <a:pt x="122" y="52"/>
                    <a:pt x="122" y="53"/>
                  </a:cubicBezTo>
                  <a:cubicBezTo>
                    <a:pt x="122" y="53"/>
                    <a:pt x="122" y="58"/>
                    <a:pt x="123" y="61"/>
                  </a:cubicBezTo>
                  <a:cubicBezTo>
                    <a:pt x="123" y="62"/>
                    <a:pt x="123" y="64"/>
                    <a:pt x="123" y="65"/>
                  </a:cubicBezTo>
                  <a:cubicBezTo>
                    <a:pt x="124" y="66"/>
                    <a:pt x="125" y="67"/>
                    <a:pt x="126" y="68"/>
                  </a:cubicBezTo>
                  <a:cubicBezTo>
                    <a:pt x="126" y="71"/>
                    <a:pt x="126" y="74"/>
                    <a:pt x="127" y="77"/>
                  </a:cubicBezTo>
                  <a:cubicBezTo>
                    <a:pt x="84" y="79"/>
                    <a:pt x="41" y="76"/>
                    <a:pt x="0" y="74"/>
                  </a:cubicBezTo>
                  <a:cubicBezTo>
                    <a:pt x="2" y="49"/>
                    <a:pt x="2" y="23"/>
                    <a:pt x="6" y="0"/>
                  </a:cubicBezTo>
                  <a:cubicBezTo>
                    <a:pt x="40" y="3"/>
                    <a:pt x="80" y="3"/>
                    <a:pt x="116" y="5"/>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4" name="Freeform 589">
              <a:extLst>
                <a:ext uri="{FF2B5EF4-FFF2-40B4-BE49-F238E27FC236}">
                  <a16:creationId xmlns:a16="http://schemas.microsoft.com/office/drawing/2014/main" id="{E8CFC980-28E4-B386-76AF-F3B702CC5EB7}"/>
                </a:ext>
              </a:extLst>
            </p:cNvPr>
            <p:cNvSpPr>
              <a:spLocks/>
            </p:cNvSpPr>
            <p:nvPr/>
          </p:nvSpPr>
          <p:spPr bwMode="auto">
            <a:xfrm>
              <a:off x="5353335" y="3360639"/>
              <a:ext cx="899241" cy="574773"/>
            </a:xfrm>
            <a:custGeom>
              <a:avLst/>
              <a:gdLst>
                <a:gd name="T0" fmla="*/ 2147483647 w 136"/>
                <a:gd name="T1" fmla="*/ 2147483647 h 87"/>
                <a:gd name="T2" fmla="*/ 2147483647 w 136"/>
                <a:gd name="T3" fmla="*/ 2147483647 h 87"/>
                <a:gd name="T4" fmla="*/ 2147483647 w 136"/>
                <a:gd name="T5" fmla="*/ 2147483647 h 87"/>
                <a:gd name="T6" fmla="*/ 2147483647 w 136"/>
                <a:gd name="T7" fmla="*/ 2147483647 h 87"/>
                <a:gd name="T8" fmla="*/ 2147483647 w 136"/>
                <a:gd name="T9" fmla="*/ 2147483647 h 87"/>
                <a:gd name="T10" fmla="*/ 2147483647 w 136"/>
                <a:gd name="T11" fmla="*/ 2147483647 h 87"/>
                <a:gd name="T12" fmla="*/ 2147483647 w 136"/>
                <a:gd name="T13" fmla="*/ 2147483647 h 87"/>
                <a:gd name="T14" fmla="*/ 0 w 136"/>
                <a:gd name="T15" fmla="*/ 2147483647 h 87"/>
                <a:gd name="T16" fmla="*/ 2147483647 w 136"/>
                <a:gd name="T17" fmla="*/ 0 h 87"/>
                <a:gd name="T18" fmla="*/ 2147483647 w 136"/>
                <a:gd name="T19" fmla="*/ 2147483647 h 87"/>
                <a:gd name="T20" fmla="*/ 2147483647 w 136"/>
                <a:gd name="T21" fmla="*/ 2147483647 h 87"/>
                <a:gd name="T22" fmla="*/ 2147483647 w 136"/>
                <a:gd name="T23" fmla="*/ 2147483647 h 87"/>
                <a:gd name="T24" fmla="*/ 2147483647 w 136"/>
                <a:gd name="T25" fmla="*/ 2147483647 h 87"/>
                <a:gd name="T26" fmla="*/ 2147483647 w 136"/>
                <a:gd name="T27" fmla="*/ 2147483647 h 87"/>
                <a:gd name="T28" fmla="*/ 2147483647 w 136"/>
                <a:gd name="T29" fmla="*/ 2147483647 h 87"/>
                <a:gd name="T30" fmla="*/ 2147483647 w 136"/>
                <a:gd name="T31" fmla="*/ 2147483647 h 87"/>
                <a:gd name="T32" fmla="*/ 2147483647 w 136"/>
                <a:gd name="T33" fmla="*/ 2147483647 h 87"/>
                <a:gd name="T34" fmla="*/ 2147483647 w 136"/>
                <a:gd name="T35" fmla="*/ 2147483647 h 87"/>
                <a:gd name="T36" fmla="*/ 2147483647 w 136"/>
                <a:gd name="T37" fmla="*/ 2147483647 h 87"/>
                <a:gd name="T38" fmla="*/ 2147483647 w 136"/>
                <a:gd name="T39" fmla="*/ 2147483647 h 8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87"/>
                <a:gd name="T62" fmla="*/ 136 w 136"/>
                <a:gd name="T63" fmla="*/ 87 h 8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87">
                  <a:moveTo>
                    <a:pt x="133" y="87"/>
                  </a:moveTo>
                  <a:cubicBezTo>
                    <a:pt x="129" y="83"/>
                    <a:pt x="123" y="82"/>
                    <a:pt x="120" y="79"/>
                  </a:cubicBezTo>
                  <a:cubicBezTo>
                    <a:pt x="118" y="80"/>
                    <a:pt x="115" y="80"/>
                    <a:pt x="112" y="80"/>
                  </a:cubicBezTo>
                  <a:cubicBezTo>
                    <a:pt x="110" y="80"/>
                    <a:pt x="109" y="81"/>
                    <a:pt x="108" y="82"/>
                  </a:cubicBezTo>
                  <a:cubicBezTo>
                    <a:pt x="106" y="81"/>
                    <a:pt x="104" y="80"/>
                    <a:pt x="102" y="79"/>
                  </a:cubicBezTo>
                  <a:cubicBezTo>
                    <a:pt x="101" y="78"/>
                    <a:pt x="100" y="77"/>
                    <a:pt x="99" y="76"/>
                  </a:cubicBezTo>
                  <a:cubicBezTo>
                    <a:pt x="96" y="76"/>
                    <a:pt x="92" y="77"/>
                    <a:pt x="88" y="76"/>
                  </a:cubicBezTo>
                  <a:cubicBezTo>
                    <a:pt x="61" y="75"/>
                    <a:pt x="26" y="74"/>
                    <a:pt x="0" y="72"/>
                  </a:cubicBezTo>
                  <a:cubicBezTo>
                    <a:pt x="1" y="47"/>
                    <a:pt x="4" y="25"/>
                    <a:pt x="6" y="0"/>
                  </a:cubicBezTo>
                  <a:cubicBezTo>
                    <a:pt x="46" y="4"/>
                    <a:pt x="88" y="5"/>
                    <a:pt x="132" y="5"/>
                  </a:cubicBezTo>
                  <a:cubicBezTo>
                    <a:pt x="133" y="9"/>
                    <a:pt x="128" y="9"/>
                    <a:pt x="128" y="13"/>
                  </a:cubicBezTo>
                  <a:cubicBezTo>
                    <a:pt x="129" y="14"/>
                    <a:pt x="129" y="16"/>
                    <a:pt x="131" y="18"/>
                  </a:cubicBezTo>
                  <a:cubicBezTo>
                    <a:pt x="132" y="19"/>
                    <a:pt x="134" y="18"/>
                    <a:pt x="135" y="20"/>
                  </a:cubicBezTo>
                  <a:cubicBezTo>
                    <a:pt x="135" y="34"/>
                    <a:pt x="134" y="50"/>
                    <a:pt x="135" y="62"/>
                  </a:cubicBezTo>
                  <a:cubicBezTo>
                    <a:pt x="136" y="66"/>
                    <a:pt x="133" y="63"/>
                    <a:pt x="132" y="64"/>
                  </a:cubicBezTo>
                  <a:cubicBezTo>
                    <a:pt x="132" y="66"/>
                    <a:pt x="134" y="67"/>
                    <a:pt x="134" y="68"/>
                  </a:cubicBezTo>
                  <a:cubicBezTo>
                    <a:pt x="134" y="70"/>
                    <a:pt x="133" y="70"/>
                    <a:pt x="134" y="72"/>
                  </a:cubicBezTo>
                  <a:cubicBezTo>
                    <a:pt x="134" y="73"/>
                    <a:pt x="135" y="77"/>
                    <a:pt x="134" y="79"/>
                  </a:cubicBezTo>
                  <a:cubicBezTo>
                    <a:pt x="133" y="81"/>
                    <a:pt x="131" y="83"/>
                    <a:pt x="133" y="84"/>
                  </a:cubicBezTo>
                  <a:lnTo>
                    <a:pt x="133" y="87"/>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5" name="Freeform 590">
              <a:extLst>
                <a:ext uri="{FF2B5EF4-FFF2-40B4-BE49-F238E27FC236}">
                  <a16:creationId xmlns:a16="http://schemas.microsoft.com/office/drawing/2014/main" id="{5B6413E5-6B62-8202-7A1E-ED40D2D4564A}"/>
                </a:ext>
              </a:extLst>
            </p:cNvPr>
            <p:cNvSpPr>
              <a:spLocks/>
            </p:cNvSpPr>
            <p:nvPr/>
          </p:nvSpPr>
          <p:spPr bwMode="auto">
            <a:xfrm>
              <a:off x="5333253" y="3844251"/>
              <a:ext cx="1044479" cy="522239"/>
            </a:xfrm>
            <a:custGeom>
              <a:avLst/>
              <a:gdLst>
                <a:gd name="T0" fmla="*/ 2147483647 w 158"/>
                <a:gd name="T1" fmla="*/ 2147483647 h 79"/>
                <a:gd name="T2" fmla="*/ 2147483647 w 158"/>
                <a:gd name="T3" fmla="*/ 2147483647 h 79"/>
                <a:gd name="T4" fmla="*/ 2147483647 w 158"/>
                <a:gd name="T5" fmla="*/ 2147483647 h 79"/>
                <a:gd name="T6" fmla="*/ 0 w 158"/>
                <a:gd name="T7" fmla="*/ 2147483647 h 79"/>
                <a:gd name="T8" fmla="*/ 2147483647 w 158"/>
                <a:gd name="T9" fmla="*/ 0 h 79"/>
                <a:gd name="T10" fmla="*/ 2147483647 w 158"/>
                <a:gd name="T11" fmla="*/ 2147483647 h 79"/>
                <a:gd name="T12" fmla="*/ 2147483647 w 158"/>
                <a:gd name="T13" fmla="*/ 2147483647 h 79"/>
                <a:gd name="T14" fmla="*/ 2147483647 w 158"/>
                <a:gd name="T15" fmla="*/ 2147483647 h 79"/>
                <a:gd name="T16" fmla="*/ 2147483647 w 158"/>
                <a:gd name="T17" fmla="*/ 2147483647 h 79"/>
                <a:gd name="T18" fmla="*/ 2147483647 w 158"/>
                <a:gd name="T19" fmla="*/ 2147483647 h 79"/>
                <a:gd name="T20" fmla="*/ 2147483647 w 158"/>
                <a:gd name="T21" fmla="*/ 2147483647 h 79"/>
                <a:gd name="T22" fmla="*/ 2147483647 w 158"/>
                <a:gd name="T23" fmla="*/ 2147483647 h 79"/>
                <a:gd name="T24" fmla="*/ 2147483647 w 158"/>
                <a:gd name="T25" fmla="*/ 2147483647 h 79"/>
                <a:gd name="T26" fmla="*/ 2147483647 w 158"/>
                <a:gd name="T27" fmla="*/ 2147483647 h 79"/>
                <a:gd name="T28" fmla="*/ 2147483647 w 158"/>
                <a:gd name="T29" fmla="*/ 2147483647 h 79"/>
                <a:gd name="T30" fmla="*/ 2147483647 w 158"/>
                <a:gd name="T31" fmla="*/ 2147483647 h 79"/>
                <a:gd name="T32" fmla="*/ 2147483647 w 158"/>
                <a:gd name="T33" fmla="*/ 2147483647 h 79"/>
                <a:gd name="T34" fmla="*/ 2147483647 w 158"/>
                <a:gd name="T35" fmla="*/ 2147483647 h 79"/>
                <a:gd name="T36" fmla="*/ 2147483647 w 158"/>
                <a:gd name="T37" fmla="*/ 2147483647 h 79"/>
                <a:gd name="T38" fmla="*/ 2147483647 w 158"/>
                <a:gd name="T39" fmla="*/ 2147483647 h 79"/>
                <a:gd name="T40" fmla="*/ 2147483647 w 158"/>
                <a:gd name="T41" fmla="*/ 2147483647 h 79"/>
                <a:gd name="T42" fmla="*/ 2147483647 w 158"/>
                <a:gd name="T43" fmla="*/ 2147483647 h 79"/>
                <a:gd name="T44" fmla="*/ 2147483647 w 158"/>
                <a:gd name="T45" fmla="*/ 2147483647 h 79"/>
                <a:gd name="T46" fmla="*/ 2147483647 w 158"/>
                <a:gd name="T47" fmla="*/ 2147483647 h 79"/>
                <a:gd name="T48" fmla="*/ 2147483647 w 158"/>
                <a:gd name="T49" fmla="*/ 2147483647 h 79"/>
                <a:gd name="T50" fmla="*/ 2147483647 w 158"/>
                <a:gd name="T51" fmla="*/ 2147483647 h 79"/>
                <a:gd name="T52" fmla="*/ 2147483647 w 158"/>
                <a:gd name="T53" fmla="*/ 2147483647 h 79"/>
                <a:gd name="T54" fmla="*/ 2147483647 w 158"/>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79"/>
                <a:gd name="T86" fmla="*/ 158 w 158"/>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79">
                  <a:moveTo>
                    <a:pt x="158" y="77"/>
                  </a:moveTo>
                  <a:cubicBezTo>
                    <a:pt x="118" y="79"/>
                    <a:pt x="75" y="77"/>
                    <a:pt x="35" y="76"/>
                  </a:cubicBezTo>
                  <a:cubicBezTo>
                    <a:pt x="35" y="67"/>
                    <a:pt x="37" y="60"/>
                    <a:pt x="36" y="51"/>
                  </a:cubicBezTo>
                  <a:cubicBezTo>
                    <a:pt x="25" y="49"/>
                    <a:pt x="11" y="50"/>
                    <a:pt x="0" y="48"/>
                  </a:cubicBezTo>
                  <a:cubicBezTo>
                    <a:pt x="1" y="32"/>
                    <a:pt x="1" y="15"/>
                    <a:pt x="3" y="0"/>
                  </a:cubicBezTo>
                  <a:cubicBezTo>
                    <a:pt x="25" y="2"/>
                    <a:pt x="55" y="2"/>
                    <a:pt x="79" y="4"/>
                  </a:cubicBezTo>
                  <a:cubicBezTo>
                    <a:pt x="86" y="5"/>
                    <a:pt x="94" y="3"/>
                    <a:pt x="100" y="4"/>
                  </a:cubicBezTo>
                  <a:cubicBezTo>
                    <a:pt x="103" y="5"/>
                    <a:pt x="105" y="7"/>
                    <a:pt x="108" y="9"/>
                  </a:cubicBezTo>
                  <a:cubicBezTo>
                    <a:pt x="109" y="9"/>
                    <a:pt x="110" y="9"/>
                    <a:pt x="110" y="10"/>
                  </a:cubicBezTo>
                  <a:cubicBezTo>
                    <a:pt x="112" y="11"/>
                    <a:pt x="112" y="8"/>
                    <a:pt x="114" y="8"/>
                  </a:cubicBezTo>
                  <a:cubicBezTo>
                    <a:pt x="116" y="7"/>
                    <a:pt x="120" y="9"/>
                    <a:pt x="123" y="7"/>
                  </a:cubicBezTo>
                  <a:cubicBezTo>
                    <a:pt x="125" y="7"/>
                    <a:pt x="124" y="9"/>
                    <a:pt x="126" y="10"/>
                  </a:cubicBezTo>
                  <a:cubicBezTo>
                    <a:pt x="127" y="11"/>
                    <a:pt x="130" y="10"/>
                    <a:pt x="131" y="11"/>
                  </a:cubicBezTo>
                  <a:cubicBezTo>
                    <a:pt x="132" y="12"/>
                    <a:pt x="133" y="14"/>
                    <a:pt x="135" y="15"/>
                  </a:cubicBezTo>
                  <a:cubicBezTo>
                    <a:pt x="136" y="16"/>
                    <a:pt x="137" y="17"/>
                    <a:pt x="139" y="17"/>
                  </a:cubicBezTo>
                  <a:cubicBezTo>
                    <a:pt x="138" y="19"/>
                    <a:pt x="140" y="21"/>
                    <a:pt x="141" y="22"/>
                  </a:cubicBezTo>
                  <a:cubicBezTo>
                    <a:pt x="141" y="23"/>
                    <a:pt x="140" y="25"/>
                    <a:pt x="142" y="27"/>
                  </a:cubicBezTo>
                  <a:cubicBezTo>
                    <a:pt x="143" y="28"/>
                    <a:pt x="143" y="29"/>
                    <a:pt x="144" y="31"/>
                  </a:cubicBezTo>
                  <a:cubicBezTo>
                    <a:pt x="144" y="33"/>
                    <a:pt x="146" y="35"/>
                    <a:pt x="145" y="39"/>
                  </a:cubicBezTo>
                  <a:cubicBezTo>
                    <a:pt x="145" y="41"/>
                    <a:pt x="147" y="41"/>
                    <a:pt x="148" y="43"/>
                  </a:cubicBezTo>
                  <a:cubicBezTo>
                    <a:pt x="149" y="44"/>
                    <a:pt x="148" y="46"/>
                    <a:pt x="148" y="47"/>
                  </a:cubicBezTo>
                  <a:cubicBezTo>
                    <a:pt x="148" y="48"/>
                    <a:pt x="149" y="48"/>
                    <a:pt x="149" y="50"/>
                  </a:cubicBezTo>
                  <a:cubicBezTo>
                    <a:pt x="150" y="51"/>
                    <a:pt x="149" y="52"/>
                    <a:pt x="149" y="53"/>
                  </a:cubicBezTo>
                  <a:cubicBezTo>
                    <a:pt x="149" y="53"/>
                    <a:pt x="149" y="54"/>
                    <a:pt x="149" y="55"/>
                  </a:cubicBezTo>
                  <a:cubicBezTo>
                    <a:pt x="150" y="56"/>
                    <a:pt x="150" y="56"/>
                    <a:pt x="149" y="57"/>
                  </a:cubicBezTo>
                  <a:cubicBezTo>
                    <a:pt x="149" y="61"/>
                    <a:pt x="151" y="64"/>
                    <a:pt x="152" y="68"/>
                  </a:cubicBezTo>
                  <a:cubicBezTo>
                    <a:pt x="153" y="68"/>
                    <a:pt x="153" y="69"/>
                    <a:pt x="153" y="70"/>
                  </a:cubicBezTo>
                  <a:cubicBezTo>
                    <a:pt x="154" y="71"/>
                    <a:pt x="158" y="74"/>
                    <a:pt x="158" y="77"/>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6" name="Freeform 591">
              <a:extLst>
                <a:ext uri="{FF2B5EF4-FFF2-40B4-BE49-F238E27FC236}">
                  <a16:creationId xmlns:a16="http://schemas.microsoft.com/office/drawing/2014/main" id="{5D686F3C-5E1C-E7BE-CC17-8FE3E2C8FD7D}"/>
                </a:ext>
              </a:extLst>
            </p:cNvPr>
            <p:cNvSpPr>
              <a:spLocks/>
            </p:cNvSpPr>
            <p:nvPr/>
          </p:nvSpPr>
          <p:spPr bwMode="auto">
            <a:xfrm>
              <a:off x="5544925" y="4346406"/>
              <a:ext cx="944048" cy="516059"/>
            </a:xfrm>
            <a:custGeom>
              <a:avLst/>
              <a:gdLst>
                <a:gd name="T0" fmla="*/ 2147483647 w 143"/>
                <a:gd name="T1" fmla="*/ 2147483647 h 78"/>
                <a:gd name="T2" fmla="*/ 2147483647 w 143"/>
                <a:gd name="T3" fmla="*/ 2147483647 h 78"/>
                <a:gd name="T4" fmla="*/ 2147483647 w 143"/>
                <a:gd name="T5" fmla="*/ 2147483647 h 78"/>
                <a:gd name="T6" fmla="*/ 2147483647 w 143"/>
                <a:gd name="T7" fmla="*/ 2147483647 h 78"/>
                <a:gd name="T8" fmla="*/ 2147483647 w 143"/>
                <a:gd name="T9" fmla="*/ 2147483647 h 78"/>
                <a:gd name="T10" fmla="*/ 2147483647 w 143"/>
                <a:gd name="T11" fmla="*/ 2147483647 h 78"/>
                <a:gd name="T12" fmla="*/ 2147483647 w 143"/>
                <a:gd name="T13" fmla="*/ 2147483647 h 78"/>
                <a:gd name="T14" fmla="*/ 0 w 143"/>
                <a:gd name="T15" fmla="*/ 2147483647 h 78"/>
                <a:gd name="T16" fmla="*/ 2147483647 w 143"/>
                <a:gd name="T17" fmla="*/ 0 h 78"/>
                <a:gd name="T18" fmla="*/ 2147483647 w 143"/>
                <a:gd name="T19" fmla="*/ 2147483647 h 78"/>
                <a:gd name="T20" fmla="*/ 2147483647 w 143"/>
                <a:gd name="T21" fmla="*/ 2147483647 h 78"/>
                <a:gd name="T22" fmla="*/ 2147483647 w 143"/>
                <a:gd name="T23" fmla="*/ 2147483647 h 78"/>
                <a:gd name="T24" fmla="*/ 2147483647 w 143"/>
                <a:gd name="T25" fmla="*/ 2147483647 h 78"/>
                <a:gd name="T26" fmla="*/ 2147483647 w 143"/>
                <a:gd name="T27" fmla="*/ 2147483647 h 78"/>
                <a:gd name="T28" fmla="*/ 2147483647 w 143"/>
                <a:gd name="T29" fmla="*/ 2147483647 h 78"/>
                <a:gd name="T30" fmla="*/ 2147483647 w 143"/>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78"/>
                <a:gd name="T50" fmla="*/ 143 w 143"/>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78">
                  <a:moveTo>
                    <a:pt x="134" y="9"/>
                  </a:moveTo>
                  <a:cubicBezTo>
                    <a:pt x="134" y="9"/>
                    <a:pt x="133" y="11"/>
                    <a:pt x="132" y="12"/>
                  </a:cubicBezTo>
                  <a:cubicBezTo>
                    <a:pt x="132" y="14"/>
                    <a:pt x="133" y="16"/>
                    <a:pt x="131" y="16"/>
                  </a:cubicBezTo>
                  <a:cubicBezTo>
                    <a:pt x="132" y="18"/>
                    <a:pt x="132" y="14"/>
                    <a:pt x="134" y="15"/>
                  </a:cubicBezTo>
                  <a:cubicBezTo>
                    <a:pt x="134" y="17"/>
                    <a:pt x="134" y="18"/>
                    <a:pt x="136" y="18"/>
                  </a:cubicBezTo>
                  <a:cubicBezTo>
                    <a:pt x="135" y="23"/>
                    <a:pt x="140" y="22"/>
                    <a:pt x="141" y="25"/>
                  </a:cubicBezTo>
                  <a:cubicBezTo>
                    <a:pt x="141" y="42"/>
                    <a:pt x="143" y="58"/>
                    <a:pt x="142" y="76"/>
                  </a:cubicBezTo>
                  <a:cubicBezTo>
                    <a:pt x="95" y="78"/>
                    <a:pt x="46" y="75"/>
                    <a:pt x="0" y="74"/>
                  </a:cubicBezTo>
                  <a:cubicBezTo>
                    <a:pt x="1" y="49"/>
                    <a:pt x="2" y="25"/>
                    <a:pt x="3" y="0"/>
                  </a:cubicBezTo>
                  <a:cubicBezTo>
                    <a:pt x="27" y="3"/>
                    <a:pt x="54" y="1"/>
                    <a:pt x="79" y="3"/>
                  </a:cubicBezTo>
                  <a:cubicBezTo>
                    <a:pt x="87" y="4"/>
                    <a:pt x="96" y="4"/>
                    <a:pt x="104" y="3"/>
                  </a:cubicBezTo>
                  <a:cubicBezTo>
                    <a:pt x="113" y="3"/>
                    <a:pt x="121" y="1"/>
                    <a:pt x="126" y="3"/>
                  </a:cubicBezTo>
                  <a:cubicBezTo>
                    <a:pt x="129" y="3"/>
                    <a:pt x="129" y="3"/>
                    <a:pt x="131" y="6"/>
                  </a:cubicBezTo>
                  <a:cubicBezTo>
                    <a:pt x="133" y="8"/>
                    <a:pt x="134" y="3"/>
                    <a:pt x="135" y="6"/>
                  </a:cubicBezTo>
                  <a:cubicBezTo>
                    <a:pt x="136" y="6"/>
                    <a:pt x="136" y="7"/>
                    <a:pt x="136" y="8"/>
                  </a:cubicBezTo>
                  <a:cubicBezTo>
                    <a:pt x="132" y="7"/>
                    <a:pt x="134" y="8"/>
                    <a:pt x="134" y="9"/>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7" name="Freeform 592">
              <a:extLst>
                <a:ext uri="{FF2B5EF4-FFF2-40B4-BE49-F238E27FC236}">
                  <a16:creationId xmlns:a16="http://schemas.microsoft.com/office/drawing/2014/main" id="{AB6730E6-E609-C4BE-0E6B-1FFFADFC7C60}"/>
                </a:ext>
              </a:extLst>
            </p:cNvPr>
            <p:cNvSpPr>
              <a:spLocks/>
            </p:cNvSpPr>
            <p:nvPr/>
          </p:nvSpPr>
          <p:spPr bwMode="auto">
            <a:xfrm>
              <a:off x="5405866" y="4834646"/>
              <a:ext cx="1117098" cy="562412"/>
            </a:xfrm>
            <a:custGeom>
              <a:avLst/>
              <a:gdLst>
                <a:gd name="T0" fmla="*/ 2147483647 w 169"/>
                <a:gd name="T1" fmla="*/ 2147483647 h 85"/>
                <a:gd name="T2" fmla="*/ 2147483647 w 169"/>
                <a:gd name="T3" fmla="*/ 2147483647 h 85"/>
                <a:gd name="T4" fmla="*/ 2147483647 w 169"/>
                <a:gd name="T5" fmla="*/ 2147483647 h 85"/>
                <a:gd name="T6" fmla="*/ 2147483647 w 169"/>
                <a:gd name="T7" fmla="*/ 2147483647 h 85"/>
                <a:gd name="T8" fmla="*/ 2147483647 w 169"/>
                <a:gd name="T9" fmla="*/ 2147483647 h 85"/>
                <a:gd name="T10" fmla="*/ 2147483647 w 169"/>
                <a:gd name="T11" fmla="*/ 2147483647 h 85"/>
                <a:gd name="T12" fmla="*/ 2147483647 w 169"/>
                <a:gd name="T13" fmla="*/ 2147483647 h 85"/>
                <a:gd name="T14" fmla="*/ 2147483647 w 169"/>
                <a:gd name="T15" fmla="*/ 2147483647 h 85"/>
                <a:gd name="T16" fmla="*/ 2147483647 w 169"/>
                <a:gd name="T17" fmla="*/ 2147483647 h 85"/>
                <a:gd name="T18" fmla="*/ 2147483647 w 169"/>
                <a:gd name="T19" fmla="*/ 2147483647 h 85"/>
                <a:gd name="T20" fmla="*/ 2147483647 w 169"/>
                <a:gd name="T21" fmla="*/ 2147483647 h 85"/>
                <a:gd name="T22" fmla="*/ 2147483647 w 169"/>
                <a:gd name="T23" fmla="*/ 2147483647 h 85"/>
                <a:gd name="T24" fmla="*/ 2147483647 w 169"/>
                <a:gd name="T25" fmla="*/ 2147483647 h 85"/>
                <a:gd name="T26" fmla="*/ 2147483647 w 169"/>
                <a:gd name="T27" fmla="*/ 2147483647 h 85"/>
                <a:gd name="T28" fmla="*/ 2147483647 w 169"/>
                <a:gd name="T29" fmla="*/ 2147483647 h 85"/>
                <a:gd name="T30" fmla="*/ 2147483647 w 169"/>
                <a:gd name="T31" fmla="*/ 2147483647 h 85"/>
                <a:gd name="T32" fmla="*/ 2147483647 w 169"/>
                <a:gd name="T33" fmla="*/ 2147483647 h 85"/>
                <a:gd name="T34" fmla="*/ 2147483647 w 169"/>
                <a:gd name="T35" fmla="*/ 2147483647 h 85"/>
                <a:gd name="T36" fmla="*/ 2147483647 w 169"/>
                <a:gd name="T37" fmla="*/ 2147483647 h 85"/>
                <a:gd name="T38" fmla="*/ 2147483647 w 169"/>
                <a:gd name="T39" fmla="*/ 2147483647 h 85"/>
                <a:gd name="T40" fmla="*/ 2147483647 w 169"/>
                <a:gd name="T41" fmla="*/ 2147483647 h 85"/>
                <a:gd name="T42" fmla="*/ 2147483647 w 169"/>
                <a:gd name="T43" fmla="*/ 2147483647 h 85"/>
                <a:gd name="T44" fmla="*/ 0 w 169"/>
                <a:gd name="T45" fmla="*/ 2147483647 h 85"/>
                <a:gd name="T46" fmla="*/ 2147483647 w 169"/>
                <a:gd name="T47" fmla="*/ 0 h 85"/>
                <a:gd name="T48" fmla="*/ 2147483647 w 169"/>
                <a:gd name="T49" fmla="*/ 2147483647 h 85"/>
                <a:gd name="T50" fmla="*/ 2147483647 w 169"/>
                <a:gd name="T51" fmla="*/ 2147483647 h 85"/>
                <a:gd name="T52" fmla="*/ 2147483647 w 169"/>
                <a:gd name="T53" fmla="*/ 2147483647 h 85"/>
                <a:gd name="T54" fmla="*/ 2147483647 w 169"/>
                <a:gd name="T55" fmla="*/ 2147483647 h 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9"/>
                <a:gd name="T85" fmla="*/ 0 h 85"/>
                <a:gd name="T86" fmla="*/ 169 w 169"/>
                <a:gd name="T87" fmla="*/ 85 h 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9" h="85">
                  <a:moveTo>
                    <a:pt x="154" y="78"/>
                  </a:moveTo>
                  <a:cubicBezTo>
                    <a:pt x="152" y="77"/>
                    <a:pt x="153" y="80"/>
                    <a:pt x="151" y="80"/>
                  </a:cubicBezTo>
                  <a:cubicBezTo>
                    <a:pt x="149" y="80"/>
                    <a:pt x="148" y="79"/>
                    <a:pt x="147" y="79"/>
                  </a:cubicBezTo>
                  <a:cubicBezTo>
                    <a:pt x="143" y="79"/>
                    <a:pt x="142" y="82"/>
                    <a:pt x="139" y="79"/>
                  </a:cubicBezTo>
                  <a:cubicBezTo>
                    <a:pt x="137" y="81"/>
                    <a:pt x="134" y="82"/>
                    <a:pt x="132" y="84"/>
                  </a:cubicBezTo>
                  <a:cubicBezTo>
                    <a:pt x="129" y="83"/>
                    <a:pt x="128" y="81"/>
                    <a:pt x="126" y="80"/>
                  </a:cubicBezTo>
                  <a:cubicBezTo>
                    <a:pt x="124" y="78"/>
                    <a:pt x="124" y="81"/>
                    <a:pt x="122" y="81"/>
                  </a:cubicBezTo>
                  <a:cubicBezTo>
                    <a:pt x="122" y="79"/>
                    <a:pt x="120" y="79"/>
                    <a:pt x="119" y="78"/>
                  </a:cubicBezTo>
                  <a:cubicBezTo>
                    <a:pt x="118" y="80"/>
                    <a:pt x="115" y="80"/>
                    <a:pt x="115" y="84"/>
                  </a:cubicBezTo>
                  <a:cubicBezTo>
                    <a:pt x="113" y="83"/>
                    <a:pt x="114" y="82"/>
                    <a:pt x="115" y="80"/>
                  </a:cubicBezTo>
                  <a:cubicBezTo>
                    <a:pt x="112" y="80"/>
                    <a:pt x="111" y="80"/>
                    <a:pt x="110" y="81"/>
                  </a:cubicBezTo>
                  <a:cubicBezTo>
                    <a:pt x="108" y="80"/>
                    <a:pt x="107" y="78"/>
                    <a:pt x="105" y="78"/>
                  </a:cubicBezTo>
                  <a:cubicBezTo>
                    <a:pt x="103" y="76"/>
                    <a:pt x="103" y="81"/>
                    <a:pt x="99" y="80"/>
                  </a:cubicBezTo>
                  <a:cubicBezTo>
                    <a:pt x="100" y="76"/>
                    <a:pt x="94" y="78"/>
                    <a:pt x="96" y="73"/>
                  </a:cubicBezTo>
                  <a:cubicBezTo>
                    <a:pt x="93" y="73"/>
                    <a:pt x="90" y="73"/>
                    <a:pt x="89" y="75"/>
                  </a:cubicBezTo>
                  <a:cubicBezTo>
                    <a:pt x="83" y="73"/>
                    <a:pt x="78" y="71"/>
                    <a:pt x="74" y="71"/>
                  </a:cubicBezTo>
                  <a:cubicBezTo>
                    <a:pt x="75" y="67"/>
                    <a:pt x="71" y="67"/>
                    <a:pt x="71" y="64"/>
                  </a:cubicBezTo>
                  <a:cubicBezTo>
                    <a:pt x="69" y="68"/>
                    <a:pt x="68" y="66"/>
                    <a:pt x="66" y="66"/>
                  </a:cubicBezTo>
                  <a:cubicBezTo>
                    <a:pt x="66" y="66"/>
                    <a:pt x="65" y="67"/>
                    <a:pt x="65" y="67"/>
                  </a:cubicBezTo>
                  <a:cubicBezTo>
                    <a:pt x="62" y="66"/>
                    <a:pt x="61" y="62"/>
                    <a:pt x="58" y="61"/>
                  </a:cubicBezTo>
                  <a:cubicBezTo>
                    <a:pt x="58" y="46"/>
                    <a:pt x="59" y="31"/>
                    <a:pt x="59" y="16"/>
                  </a:cubicBezTo>
                  <a:cubicBezTo>
                    <a:pt x="55" y="12"/>
                    <a:pt x="48" y="14"/>
                    <a:pt x="41" y="14"/>
                  </a:cubicBezTo>
                  <a:cubicBezTo>
                    <a:pt x="29" y="13"/>
                    <a:pt x="12" y="11"/>
                    <a:pt x="0" y="11"/>
                  </a:cubicBezTo>
                  <a:cubicBezTo>
                    <a:pt x="1" y="6"/>
                    <a:pt x="1" y="4"/>
                    <a:pt x="1" y="0"/>
                  </a:cubicBezTo>
                  <a:cubicBezTo>
                    <a:pt x="54" y="3"/>
                    <a:pt x="108" y="4"/>
                    <a:pt x="164" y="3"/>
                  </a:cubicBezTo>
                  <a:cubicBezTo>
                    <a:pt x="163" y="17"/>
                    <a:pt x="167" y="29"/>
                    <a:pt x="168" y="42"/>
                  </a:cubicBezTo>
                  <a:cubicBezTo>
                    <a:pt x="169" y="56"/>
                    <a:pt x="168" y="69"/>
                    <a:pt x="168" y="85"/>
                  </a:cubicBezTo>
                  <a:cubicBezTo>
                    <a:pt x="162" y="84"/>
                    <a:pt x="159" y="80"/>
                    <a:pt x="154" y="78"/>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8" name="Freeform 593">
              <a:extLst>
                <a:ext uri="{FF2B5EF4-FFF2-40B4-BE49-F238E27FC236}">
                  <a16:creationId xmlns:a16="http://schemas.microsoft.com/office/drawing/2014/main" id="{5347F9DF-DA56-C16C-65C2-842A8A8AC5AD}"/>
                </a:ext>
              </a:extLst>
            </p:cNvPr>
            <p:cNvSpPr>
              <a:spLocks/>
            </p:cNvSpPr>
            <p:nvPr/>
          </p:nvSpPr>
          <p:spPr bwMode="auto">
            <a:xfrm>
              <a:off x="4097181" y="2699337"/>
              <a:ext cx="1322594" cy="814261"/>
            </a:xfrm>
            <a:custGeom>
              <a:avLst/>
              <a:gdLst>
                <a:gd name="T0" fmla="*/ 2147483647 w 200"/>
                <a:gd name="T1" fmla="*/ 0 h 123"/>
                <a:gd name="T2" fmla="*/ 2147483647 w 200"/>
                <a:gd name="T3" fmla="*/ 2147483647 h 123"/>
                <a:gd name="T4" fmla="*/ 2147483647 w 200"/>
                <a:gd name="T5" fmla="*/ 2147483647 h 123"/>
                <a:gd name="T6" fmla="*/ 2147483647 w 200"/>
                <a:gd name="T7" fmla="*/ 2147483647 h 123"/>
                <a:gd name="T8" fmla="*/ 2147483647 w 200"/>
                <a:gd name="T9" fmla="*/ 2147483647 h 123"/>
                <a:gd name="T10" fmla="*/ 2147483647 w 200"/>
                <a:gd name="T11" fmla="*/ 2147483647 h 123"/>
                <a:gd name="T12" fmla="*/ 2147483647 w 200"/>
                <a:gd name="T13" fmla="*/ 2147483647 h 123"/>
                <a:gd name="T14" fmla="*/ 2147483647 w 200"/>
                <a:gd name="T15" fmla="*/ 2147483647 h 123"/>
                <a:gd name="T16" fmla="*/ 2147483647 w 200"/>
                <a:gd name="T17" fmla="*/ 2147483647 h 123"/>
                <a:gd name="T18" fmla="*/ 2147483647 w 200"/>
                <a:gd name="T19" fmla="*/ 2147483647 h 123"/>
                <a:gd name="T20" fmla="*/ 2147483647 w 200"/>
                <a:gd name="T21" fmla="*/ 2147483647 h 123"/>
                <a:gd name="T22" fmla="*/ 2147483647 w 200"/>
                <a:gd name="T23" fmla="*/ 2147483647 h 123"/>
                <a:gd name="T24" fmla="*/ 2147483647 w 200"/>
                <a:gd name="T25" fmla="*/ 2147483647 h 123"/>
                <a:gd name="T26" fmla="*/ 2147483647 w 200"/>
                <a:gd name="T27" fmla="*/ 2147483647 h 123"/>
                <a:gd name="T28" fmla="*/ 2147483647 w 200"/>
                <a:gd name="T29" fmla="*/ 2147483647 h 123"/>
                <a:gd name="T30" fmla="*/ 2147483647 w 200"/>
                <a:gd name="T31" fmla="*/ 2147483647 h 123"/>
                <a:gd name="T32" fmla="*/ 2147483647 w 200"/>
                <a:gd name="T33" fmla="*/ 2147483647 h 123"/>
                <a:gd name="T34" fmla="*/ 2147483647 w 200"/>
                <a:gd name="T35" fmla="*/ 2147483647 h 123"/>
                <a:gd name="T36" fmla="*/ 2147483647 w 200"/>
                <a:gd name="T37" fmla="*/ 2147483647 h 123"/>
                <a:gd name="T38" fmla="*/ 2147483647 w 200"/>
                <a:gd name="T39" fmla="*/ 2147483647 h 123"/>
                <a:gd name="T40" fmla="*/ 2147483647 w 200"/>
                <a:gd name="T41" fmla="*/ 2147483647 h 123"/>
                <a:gd name="T42" fmla="*/ 2147483647 w 200"/>
                <a:gd name="T43" fmla="*/ 2147483647 h 123"/>
                <a:gd name="T44" fmla="*/ 2147483647 w 200"/>
                <a:gd name="T45" fmla="*/ 2147483647 h 123"/>
                <a:gd name="T46" fmla="*/ 2147483647 w 200"/>
                <a:gd name="T47" fmla="*/ 2147483647 h 123"/>
                <a:gd name="T48" fmla="*/ 2147483647 w 200"/>
                <a:gd name="T49" fmla="*/ 2147483647 h 123"/>
                <a:gd name="T50" fmla="*/ 2147483647 w 200"/>
                <a:gd name="T51" fmla="*/ 2147483647 h 123"/>
                <a:gd name="T52" fmla="*/ 2147483647 w 200"/>
                <a:gd name="T53" fmla="*/ 2147483647 h 123"/>
                <a:gd name="T54" fmla="*/ 2147483647 w 200"/>
                <a:gd name="T55" fmla="*/ 2147483647 h 123"/>
                <a:gd name="T56" fmla="*/ 2147483647 w 200"/>
                <a:gd name="T57" fmla="*/ 2147483647 h 123"/>
                <a:gd name="T58" fmla="*/ 2147483647 w 200"/>
                <a:gd name="T59" fmla="*/ 2147483647 h 123"/>
                <a:gd name="T60" fmla="*/ 2147483647 w 200"/>
                <a:gd name="T61" fmla="*/ 2147483647 h 123"/>
                <a:gd name="T62" fmla="*/ 2147483647 w 200"/>
                <a:gd name="T63" fmla="*/ 2147483647 h 123"/>
                <a:gd name="T64" fmla="*/ 2147483647 w 200"/>
                <a:gd name="T65" fmla="*/ 2147483647 h 123"/>
                <a:gd name="T66" fmla="*/ 2147483647 w 200"/>
                <a:gd name="T67" fmla="*/ 2147483647 h 123"/>
                <a:gd name="T68" fmla="*/ 2147483647 w 200"/>
                <a:gd name="T69" fmla="*/ 2147483647 h 123"/>
                <a:gd name="T70" fmla="*/ 2147483647 w 200"/>
                <a:gd name="T71" fmla="*/ 2147483647 h 123"/>
                <a:gd name="T72" fmla="*/ 0 w 200"/>
                <a:gd name="T73" fmla="*/ 2147483647 h 123"/>
                <a:gd name="T74" fmla="*/ 2147483647 w 200"/>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23"/>
                <a:gd name="T116" fmla="*/ 200 w 200"/>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23">
                  <a:moveTo>
                    <a:pt x="5" y="0"/>
                  </a:moveTo>
                  <a:cubicBezTo>
                    <a:pt x="15" y="1"/>
                    <a:pt x="28" y="4"/>
                    <a:pt x="39" y="6"/>
                  </a:cubicBezTo>
                  <a:cubicBezTo>
                    <a:pt x="57" y="9"/>
                    <a:pt x="76" y="12"/>
                    <a:pt x="94" y="15"/>
                  </a:cubicBezTo>
                  <a:cubicBezTo>
                    <a:pt x="117" y="18"/>
                    <a:pt x="141" y="21"/>
                    <a:pt x="164" y="23"/>
                  </a:cubicBezTo>
                  <a:cubicBezTo>
                    <a:pt x="171" y="24"/>
                    <a:pt x="179" y="25"/>
                    <a:pt x="187" y="25"/>
                  </a:cubicBezTo>
                  <a:cubicBezTo>
                    <a:pt x="191" y="25"/>
                    <a:pt x="196" y="25"/>
                    <a:pt x="200" y="26"/>
                  </a:cubicBezTo>
                  <a:cubicBezTo>
                    <a:pt x="197" y="58"/>
                    <a:pt x="196" y="91"/>
                    <a:pt x="193" y="123"/>
                  </a:cubicBezTo>
                  <a:cubicBezTo>
                    <a:pt x="161" y="120"/>
                    <a:pt x="129" y="117"/>
                    <a:pt x="98" y="113"/>
                  </a:cubicBezTo>
                  <a:cubicBezTo>
                    <a:pt x="89" y="112"/>
                    <a:pt x="80" y="110"/>
                    <a:pt x="72" y="110"/>
                  </a:cubicBezTo>
                  <a:cubicBezTo>
                    <a:pt x="70" y="112"/>
                    <a:pt x="70" y="117"/>
                    <a:pt x="70" y="120"/>
                  </a:cubicBezTo>
                  <a:cubicBezTo>
                    <a:pt x="67" y="121"/>
                    <a:pt x="68" y="116"/>
                    <a:pt x="66" y="115"/>
                  </a:cubicBezTo>
                  <a:cubicBezTo>
                    <a:pt x="62" y="114"/>
                    <a:pt x="64" y="119"/>
                    <a:pt x="60" y="119"/>
                  </a:cubicBezTo>
                  <a:cubicBezTo>
                    <a:pt x="57" y="118"/>
                    <a:pt x="53" y="117"/>
                    <a:pt x="50" y="117"/>
                  </a:cubicBezTo>
                  <a:cubicBezTo>
                    <a:pt x="49" y="117"/>
                    <a:pt x="48" y="118"/>
                    <a:pt x="47" y="118"/>
                  </a:cubicBezTo>
                  <a:cubicBezTo>
                    <a:pt x="45" y="118"/>
                    <a:pt x="44" y="118"/>
                    <a:pt x="42" y="118"/>
                  </a:cubicBezTo>
                  <a:cubicBezTo>
                    <a:pt x="40" y="118"/>
                    <a:pt x="39" y="118"/>
                    <a:pt x="37" y="119"/>
                  </a:cubicBezTo>
                  <a:cubicBezTo>
                    <a:pt x="36" y="115"/>
                    <a:pt x="37" y="108"/>
                    <a:pt x="31" y="107"/>
                  </a:cubicBezTo>
                  <a:cubicBezTo>
                    <a:pt x="29" y="105"/>
                    <a:pt x="31" y="105"/>
                    <a:pt x="31" y="102"/>
                  </a:cubicBezTo>
                  <a:cubicBezTo>
                    <a:pt x="31" y="100"/>
                    <a:pt x="29" y="98"/>
                    <a:pt x="28" y="96"/>
                  </a:cubicBezTo>
                  <a:cubicBezTo>
                    <a:pt x="27" y="92"/>
                    <a:pt x="28" y="88"/>
                    <a:pt x="26" y="85"/>
                  </a:cubicBezTo>
                  <a:cubicBezTo>
                    <a:pt x="23" y="84"/>
                    <a:pt x="21" y="87"/>
                    <a:pt x="20" y="88"/>
                  </a:cubicBezTo>
                  <a:cubicBezTo>
                    <a:pt x="17" y="88"/>
                    <a:pt x="18" y="88"/>
                    <a:pt x="14" y="86"/>
                  </a:cubicBezTo>
                  <a:cubicBezTo>
                    <a:pt x="13" y="84"/>
                    <a:pt x="16" y="84"/>
                    <a:pt x="16" y="82"/>
                  </a:cubicBezTo>
                  <a:cubicBezTo>
                    <a:pt x="16" y="82"/>
                    <a:pt x="15" y="81"/>
                    <a:pt x="15" y="82"/>
                  </a:cubicBezTo>
                  <a:cubicBezTo>
                    <a:pt x="16" y="80"/>
                    <a:pt x="17" y="81"/>
                    <a:pt x="18" y="79"/>
                  </a:cubicBezTo>
                  <a:cubicBezTo>
                    <a:pt x="17" y="71"/>
                    <a:pt x="21" y="67"/>
                    <a:pt x="23" y="61"/>
                  </a:cubicBezTo>
                  <a:cubicBezTo>
                    <a:pt x="23" y="58"/>
                    <a:pt x="18" y="60"/>
                    <a:pt x="17" y="59"/>
                  </a:cubicBezTo>
                  <a:cubicBezTo>
                    <a:pt x="19" y="57"/>
                    <a:pt x="17" y="58"/>
                    <a:pt x="16" y="57"/>
                  </a:cubicBezTo>
                  <a:cubicBezTo>
                    <a:pt x="15" y="57"/>
                    <a:pt x="16" y="55"/>
                    <a:pt x="15" y="55"/>
                  </a:cubicBezTo>
                  <a:cubicBezTo>
                    <a:pt x="14" y="53"/>
                    <a:pt x="14" y="55"/>
                    <a:pt x="14" y="53"/>
                  </a:cubicBezTo>
                  <a:cubicBezTo>
                    <a:pt x="15" y="52"/>
                    <a:pt x="13" y="51"/>
                    <a:pt x="13" y="50"/>
                  </a:cubicBezTo>
                  <a:cubicBezTo>
                    <a:pt x="12" y="48"/>
                    <a:pt x="11" y="46"/>
                    <a:pt x="9" y="44"/>
                  </a:cubicBezTo>
                  <a:cubicBezTo>
                    <a:pt x="8" y="42"/>
                    <a:pt x="7" y="42"/>
                    <a:pt x="6" y="41"/>
                  </a:cubicBezTo>
                  <a:cubicBezTo>
                    <a:pt x="6" y="40"/>
                    <a:pt x="6" y="39"/>
                    <a:pt x="6" y="38"/>
                  </a:cubicBezTo>
                  <a:cubicBezTo>
                    <a:pt x="5" y="38"/>
                    <a:pt x="4" y="37"/>
                    <a:pt x="4" y="36"/>
                  </a:cubicBezTo>
                  <a:cubicBezTo>
                    <a:pt x="4" y="34"/>
                    <a:pt x="5" y="34"/>
                    <a:pt x="5" y="33"/>
                  </a:cubicBezTo>
                  <a:cubicBezTo>
                    <a:pt x="4" y="28"/>
                    <a:pt x="2" y="26"/>
                    <a:pt x="0" y="23"/>
                  </a:cubicBezTo>
                  <a:cubicBezTo>
                    <a:pt x="2" y="15"/>
                    <a:pt x="4" y="8"/>
                    <a:pt x="5" y="0"/>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9" name="Freeform 594">
              <a:extLst>
                <a:ext uri="{FF2B5EF4-FFF2-40B4-BE49-F238E27FC236}">
                  <a16:creationId xmlns:a16="http://schemas.microsoft.com/office/drawing/2014/main" id="{6381AC4F-52C9-924C-B939-267F1A048896}"/>
                </a:ext>
              </a:extLst>
            </p:cNvPr>
            <p:cNvSpPr>
              <a:spLocks/>
            </p:cNvSpPr>
            <p:nvPr/>
          </p:nvSpPr>
          <p:spPr bwMode="auto">
            <a:xfrm>
              <a:off x="4480362" y="3433249"/>
              <a:ext cx="891515" cy="727735"/>
            </a:xfrm>
            <a:custGeom>
              <a:avLst/>
              <a:gdLst>
                <a:gd name="T0" fmla="*/ 2147483647 w 135"/>
                <a:gd name="T1" fmla="*/ 2147483647 h 110"/>
                <a:gd name="T2" fmla="*/ 2147483647 w 135"/>
                <a:gd name="T3" fmla="*/ 2147483647 h 110"/>
                <a:gd name="T4" fmla="*/ 0 w 135"/>
                <a:gd name="T5" fmla="*/ 2147483647 h 110"/>
                <a:gd name="T6" fmla="*/ 2147483647 w 135"/>
                <a:gd name="T7" fmla="*/ 2147483647 h 110"/>
                <a:gd name="T8" fmla="*/ 2147483647 w 135"/>
                <a:gd name="T9" fmla="*/ 2147483647 h 110"/>
                <a:gd name="T10" fmla="*/ 2147483647 w 135"/>
                <a:gd name="T11" fmla="*/ 0 h 110"/>
                <a:gd name="T12" fmla="*/ 2147483647 w 135"/>
                <a:gd name="T13" fmla="*/ 2147483647 h 110"/>
                <a:gd name="T14" fmla="*/ 2147483647 w 135"/>
                <a:gd name="T15" fmla="*/ 2147483647 h 110"/>
                <a:gd name="T16" fmla="*/ 2147483647 w 135"/>
                <a:gd name="T17" fmla="*/ 2147483647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110"/>
                <a:gd name="T29" fmla="*/ 135 w 135"/>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110">
                  <a:moveTo>
                    <a:pt x="135" y="12"/>
                  </a:moveTo>
                  <a:cubicBezTo>
                    <a:pt x="131" y="44"/>
                    <a:pt x="130" y="78"/>
                    <a:pt x="127" y="110"/>
                  </a:cubicBezTo>
                  <a:cubicBezTo>
                    <a:pt x="83" y="107"/>
                    <a:pt x="40" y="102"/>
                    <a:pt x="0" y="96"/>
                  </a:cubicBezTo>
                  <a:cubicBezTo>
                    <a:pt x="3" y="73"/>
                    <a:pt x="7" y="48"/>
                    <a:pt x="10" y="24"/>
                  </a:cubicBezTo>
                  <a:cubicBezTo>
                    <a:pt x="11" y="20"/>
                    <a:pt x="12" y="16"/>
                    <a:pt x="12" y="12"/>
                  </a:cubicBezTo>
                  <a:cubicBezTo>
                    <a:pt x="13" y="8"/>
                    <a:pt x="12" y="3"/>
                    <a:pt x="15" y="0"/>
                  </a:cubicBezTo>
                  <a:cubicBezTo>
                    <a:pt x="20" y="0"/>
                    <a:pt x="31" y="2"/>
                    <a:pt x="39" y="3"/>
                  </a:cubicBezTo>
                  <a:cubicBezTo>
                    <a:pt x="65" y="6"/>
                    <a:pt x="94" y="10"/>
                    <a:pt x="120" y="12"/>
                  </a:cubicBezTo>
                  <a:cubicBezTo>
                    <a:pt x="125" y="12"/>
                    <a:pt x="130" y="13"/>
                    <a:pt x="135" y="12"/>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0" name="Freeform 595">
              <a:extLst>
                <a:ext uri="{FF2B5EF4-FFF2-40B4-BE49-F238E27FC236}">
                  <a16:creationId xmlns:a16="http://schemas.microsoft.com/office/drawing/2014/main" id="{A81B7668-5B03-9F9F-E15D-445DD67AE808}"/>
                </a:ext>
              </a:extLst>
            </p:cNvPr>
            <p:cNvSpPr>
              <a:spLocks/>
            </p:cNvSpPr>
            <p:nvPr/>
          </p:nvSpPr>
          <p:spPr bwMode="auto">
            <a:xfrm>
              <a:off x="4639501" y="4114641"/>
              <a:ext cx="925506" cy="720010"/>
            </a:xfrm>
            <a:custGeom>
              <a:avLst/>
              <a:gdLst>
                <a:gd name="T0" fmla="*/ 2147483647 w 140"/>
                <a:gd name="T1" fmla="*/ 0 h 109"/>
                <a:gd name="T2" fmla="*/ 2147483647 w 140"/>
                <a:gd name="T3" fmla="*/ 2147483647 h 109"/>
                <a:gd name="T4" fmla="*/ 2147483647 w 140"/>
                <a:gd name="T5" fmla="*/ 2147483647 h 109"/>
                <a:gd name="T6" fmla="*/ 0 w 140"/>
                <a:gd name="T7" fmla="*/ 2147483647 h 109"/>
                <a:gd name="T8" fmla="*/ 2147483647 w 140"/>
                <a:gd name="T9" fmla="*/ 2147483647 h 109"/>
                <a:gd name="T10" fmla="*/ 2147483647 w 140"/>
                <a:gd name="T11" fmla="*/ 2147483647 h 109"/>
                <a:gd name="T12" fmla="*/ 2147483647 w 140"/>
                <a:gd name="T13" fmla="*/ 0 h 109"/>
                <a:gd name="T14" fmla="*/ 0 60000 65536"/>
                <a:gd name="T15" fmla="*/ 0 60000 65536"/>
                <a:gd name="T16" fmla="*/ 0 60000 65536"/>
                <a:gd name="T17" fmla="*/ 0 60000 65536"/>
                <a:gd name="T18" fmla="*/ 0 60000 65536"/>
                <a:gd name="T19" fmla="*/ 0 60000 65536"/>
                <a:gd name="T20" fmla="*/ 0 60000 65536"/>
                <a:gd name="T21" fmla="*/ 0 w 140"/>
                <a:gd name="T22" fmla="*/ 0 h 109"/>
                <a:gd name="T23" fmla="*/ 140 w 1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09">
                  <a:moveTo>
                    <a:pt x="13" y="0"/>
                  </a:moveTo>
                  <a:cubicBezTo>
                    <a:pt x="55" y="4"/>
                    <a:pt x="97" y="8"/>
                    <a:pt x="140" y="11"/>
                  </a:cubicBezTo>
                  <a:cubicBezTo>
                    <a:pt x="138" y="43"/>
                    <a:pt x="137" y="77"/>
                    <a:pt x="135" y="109"/>
                  </a:cubicBezTo>
                  <a:cubicBezTo>
                    <a:pt x="90" y="106"/>
                    <a:pt x="45" y="102"/>
                    <a:pt x="0" y="97"/>
                  </a:cubicBezTo>
                  <a:cubicBezTo>
                    <a:pt x="0" y="94"/>
                    <a:pt x="1" y="89"/>
                    <a:pt x="1" y="85"/>
                  </a:cubicBezTo>
                  <a:cubicBezTo>
                    <a:pt x="4" y="59"/>
                    <a:pt x="8" y="29"/>
                    <a:pt x="12" y="2"/>
                  </a:cubicBezTo>
                  <a:cubicBezTo>
                    <a:pt x="12" y="1"/>
                    <a:pt x="12" y="0"/>
                    <a:pt x="13" y="0"/>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1" name="Freeform 596">
              <a:extLst>
                <a:ext uri="{FF2B5EF4-FFF2-40B4-BE49-F238E27FC236}">
                  <a16:creationId xmlns:a16="http://schemas.microsoft.com/office/drawing/2014/main" id="{AD30EEFC-C1F1-38F3-8676-5BD1E7ED0A76}"/>
                </a:ext>
              </a:extLst>
            </p:cNvPr>
            <p:cNvSpPr>
              <a:spLocks/>
            </p:cNvSpPr>
            <p:nvPr/>
          </p:nvSpPr>
          <p:spPr bwMode="auto">
            <a:xfrm>
              <a:off x="4520537" y="4762027"/>
              <a:ext cx="885336" cy="927052"/>
            </a:xfrm>
            <a:custGeom>
              <a:avLst/>
              <a:gdLst>
                <a:gd name="T0" fmla="*/ 2147483647 w 134"/>
                <a:gd name="T1" fmla="*/ 2147483647 h 140"/>
                <a:gd name="T2" fmla="*/ 2147483647 w 134"/>
                <a:gd name="T3" fmla="*/ 2147483647 h 140"/>
                <a:gd name="T4" fmla="*/ 2147483647 w 134"/>
                <a:gd name="T5" fmla="*/ 2147483647 h 140"/>
                <a:gd name="T6" fmla="*/ 2147483647 w 134"/>
                <a:gd name="T7" fmla="*/ 2147483647 h 140"/>
                <a:gd name="T8" fmla="*/ 2147483647 w 134"/>
                <a:gd name="T9" fmla="*/ 2147483647 h 140"/>
                <a:gd name="T10" fmla="*/ 2147483647 w 134"/>
                <a:gd name="T11" fmla="*/ 2147483647 h 140"/>
                <a:gd name="T12" fmla="*/ 2147483647 w 134"/>
                <a:gd name="T13" fmla="*/ 2147483647 h 140"/>
                <a:gd name="T14" fmla="*/ 2147483647 w 134"/>
                <a:gd name="T15" fmla="*/ 2147483647 h 140"/>
                <a:gd name="T16" fmla="*/ 0 w 134"/>
                <a:gd name="T17" fmla="*/ 2147483647 h 140"/>
                <a:gd name="T18" fmla="*/ 2147483647 w 134"/>
                <a:gd name="T19" fmla="*/ 0 h 140"/>
                <a:gd name="T20" fmla="*/ 2147483647 w 134"/>
                <a:gd name="T21" fmla="*/ 2147483647 h 140"/>
                <a:gd name="T22" fmla="*/ 2147483647 w 134"/>
                <a:gd name="T23" fmla="*/ 2147483647 h 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
                <a:gd name="T37" fmla="*/ 0 h 140"/>
                <a:gd name="T38" fmla="*/ 134 w 134"/>
                <a:gd name="T39" fmla="*/ 140 h 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 h="140">
                  <a:moveTo>
                    <a:pt x="132" y="24"/>
                  </a:moveTo>
                  <a:cubicBezTo>
                    <a:pt x="131" y="33"/>
                    <a:pt x="131" y="43"/>
                    <a:pt x="131" y="52"/>
                  </a:cubicBezTo>
                  <a:cubicBezTo>
                    <a:pt x="130" y="71"/>
                    <a:pt x="128" y="89"/>
                    <a:pt x="127" y="107"/>
                  </a:cubicBezTo>
                  <a:cubicBezTo>
                    <a:pt x="126" y="116"/>
                    <a:pt x="126" y="125"/>
                    <a:pt x="124" y="133"/>
                  </a:cubicBezTo>
                  <a:cubicBezTo>
                    <a:pt x="99" y="132"/>
                    <a:pt x="75" y="130"/>
                    <a:pt x="51" y="128"/>
                  </a:cubicBezTo>
                  <a:cubicBezTo>
                    <a:pt x="49" y="128"/>
                    <a:pt x="53" y="132"/>
                    <a:pt x="51" y="133"/>
                  </a:cubicBezTo>
                  <a:cubicBezTo>
                    <a:pt x="40" y="131"/>
                    <a:pt x="29" y="131"/>
                    <a:pt x="19" y="129"/>
                  </a:cubicBezTo>
                  <a:cubicBezTo>
                    <a:pt x="17" y="132"/>
                    <a:pt x="18" y="137"/>
                    <a:pt x="16" y="140"/>
                  </a:cubicBezTo>
                  <a:cubicBezTo>
                    <a:pt x="11" y="139"/>
                    <a:pt x="5" y="139"/>
                    <a:pt x="0" y="138"/>
                  </a:cubicBezTo>
                  <a:cubicBezTo>
                    <a:pt x="6" y="92"/>
                    <a:pt x="12" y="46"/>
                    <a:pt x="18" y="0"/>
                  </a:cubicBezTo>
                  <a:cubicBezTo>
                    <a:pt x="56" y="4"/>
                    <a:pt x="93" y="9"/>
                    <a:pt x="134" y="10"/>
                  </a:cubicBezTo>
                  <a:lnTo>
                    <a:pt x="132" y="24"/>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2" name="Freeform 597">
              <a:extLst>
                <a:ext uri="{FF2B5EF4-FFF2-40B4-BE49-F238E27FC236}">
                  <a16:creationId xmlns:a16="http://schemas.microsoft.com/office/drawing/2014/main" id="{F74E1BEE-8F8E-1683-427E-E789AFD08C14}"/>
                </a:ext>
              </a:extLst>
            </p:cNvPr>
            <p:cNvSpPr>
              <a:spLocks/>
            </p:cNvSpPr>
            <p:nvPr/>
          </p:nvSpPr>
          <p:spPr bwMode="auto">
            <a:xfrm>
              <a:off x="3766526" y="4663138"/>
              <a:ext cx="865248" cy="1013577"/>
            </a:xfrm>
            <a:custGeom>
              <a:avLst/>
              <a:gdLst>
                <a:gd name="T0" fmla="*/ 0 w 131"/>
                <a:gd name="T1" fmla="*/ 2147483647 h 153"/>
                <a:gd name="T2" fmla="*/ 2147483647 w 131"/>
                <a:gd name="T3" fmla="*/ 2147483647 h 153"/>
                <a:gd name="T4" fmla="*/ 2147483647 w 131"/>
                <a:gd name="T5" fmla="*/ 2147483647 h 153"/>
                <a:gd name="T6" fmla="*/ 2147483647 w 131"/>
                <a:gd name="T7" fmla="*/ 2147483647 h 153"/>
                <a:gd name="T8" fmla="*/ 2147483647 w 131"/>
                <a:gd name="T9" fmla="*/ 2147483647 h 153"/>
                <a:gd name="T10" fmla="*/ 2147483647 w 131"/>
                <a:gd name="T11" fmla="*/ 2147483647 h 153"/>
                <a:gd name="T12" fmla="*/ 2147483647 w 131"/>
                <a:gd name="T13" fmla="*/ 2147483647 h 153"/>
                <a:gd name="T14" fmla="*/ 2147483647 w 131"/>
                <a:gd name="T15" fmla="*/ 2147483647 h 153"/>
                <a:gd name="T16" fmla="*/ 2147483647 w 131"/>
                <a:gd name="T17" fmla="*/ 2147483647 h 153"/>
                <a:gd name="T18" fmla="*/ 2147483647 w 131"/>
                <a:gd name="T19" fmla="*/ 2147483647 h 153"/>
                <a:gd name="T20" fmla="*/ 2147483647 w 131"/>
                <a:gd name="T21" fmla="*/ 2147483647 h 153"/>
                <a:gd name="T22" fmla="*/ 2147483647 w 131"/>
                <a:gd name="T23" fmla="*/ 2147483647 h 153"/>
                <a:gd name="T24" fmla="*/ 2147483647 w 131"/>
                <a:gd name="T25" fmla="*/ 2147483647 h 153"/>
                <a:gd name="T26" fmla="*/ 2147483647 w 131"/>
                <a:gd name="T27" fmla="*/ 2147483647 h 153"/>
                <a:gd name="T28" fmla="*/ 2147483647 w 131"/>
                <a:gd name="T29" fmla="*/ 2147483647 h 153"/>
                <a:gd name="T30" fmla="*/ 2147483647 w 131"/>
                <a:gd name="T31" fmla="*/ 2147483647 h 153"/>
                <a:gd name="T32" fmla="*/ 2147483647 w 131"/>
                <a:gd name="T33" fmla="*/ 2147483647 h 153"/>
                <a:gd name="T34" fmla="*/ 2147483647 w 131"/>
                <a:gd name="T35" fmla="*/ 2147483647 h 153"/>
                <a:gd name="T36" fmla="*/ 2147483647 w 131"/>
                <a:gd name="T37" fmla="*/ 2147483647 h 153"/>
                <a:gd name="T38" fmla="*/ 2147483647 w 131"/>
                <a:gd name="T39" fmla="*/ 2147483647 h 153"/>
                <a:gd name="T40" fmla="*/ 2147483647 w 131"/>
                <a:gd name="T41" fmla="*/ 2147483647 h 153"/>
                <a:gd name="T42" fmla="*/ 2147483647 w 131"/>
                <a:gd name="T43" fmla="*/ 0 h 153"/>
                <a:gd name="T44" fmla="*/ 2147483647 w 131"/>
                <a:gd name="T45" fmla="*/ 2147483647 h 153"/>
                <a:gd name="T46" fmla="*/ 2147483647 w 131"/>
                <a:gd name="T47" fmla="*/ 2147483647 h 153"/>
                <a:gd name="T48" fmla="*/ 2147483647 w 131"/>
                <a:gd name="T49" fmla="*/ 2147483647 h 153"/>
                <a:gd name="T50" fmla="*/ 2147483647 w 131"/>
                <a:gd name="T51" fmla="*/ 2147483647 h 153"/>
                <a:gd name="T52" fmla="*/ 2147483647 w 131"/>
                <a:gd name="T53" fmla="*/ 2147483647 h 153"/>
                <a:gd name="T54" fmla="*/ 2147483647 w 131"/>
                <a:gd name="T55" fmla="*/ 2147483647 h 153"/>
                <a:gd name="T56" fmla="*/ 2147483647 w 131"/>
                <a:gd name="T57" fmla="*/ 2147483647 h 153"/>
                <a:gd name="T58" fmla="*/ 2147483647 w 131"/>
                <a:gd name="T59" fmla="*/ 2147483647 h 153"/>
                <a:gd name="T60" fmla="*/ 2147483647 w 131"/>
                <a:gd name="T61" fmla="*/ 2147483647 h 153"/>
                <a:gd name="T62" fmla="*/ 2147483647 w 131"/>
                <a:gd name="T63" fmla="*/ 2147483647 h 153"/>
                <a:gd name="T64" fmla="*/ 2147483647 w 131"/>
                <a:gd name="T65" fmla="*/ 2147483647 h 153"/>
                <a:gd name="T66" fmla="*/ 2147483647 w 131"/>
                <a:gd name="T67" fmla="*/ 2147483647 h 153"/>
                <a:gd name="T68" fmla="*/ 2147483647 w 131"/>
                <a:gd name="T69" fmla="*/ 2147483647 h 153"/>
                <a:gd name="T70" fmla="*/ 2147483647 w 131"/>
                <a:gd name="T71" fmla="*/ 2147483647 h 153"/>
                <a:gd name="T72" fmla="*/ 2147483647 w 131"/>
                <a:gd name="T73" fmla="*/ 2147483647 h 153"/>
                <a:gd name="T74" fmla="*/ 2147483647 w 131"/>
                <a:gd name="T75" fmla="*/ 2147483647 h 153"/>
                <a:gd name="T76" fmla="*/ 2147483647 w 131"/>
                <a:gd name="T77" fmla="*/ 2147483647 h 153"/>
                <a:gd name="T78" fmla="*/ 2147483647 w 131"/>
                <a:gd name="T79" fmla="*/ 2147483647 h 153"/>
                <a:gd name="T80" fmla="*/ 2147483647 w 131"/>
                <a:gd name="T81" fmla="*/ 2147483647 h 153"/>
                <a:gd name="T82" fmla="*/ 2147483647 w 131"/>
                <a:gd name="T83" fmla="*/ 2147483647 h 153"/>
                <a:gd name="T84" fmla="*/ 2147483647 w 131"/>
                <a:gd name="T85" fmla="*/ 2147483647 h 153"/>
                <a:gd name="T86" fmla="*/ 2147483647 w 131"/>
                <a:gd name="T87" fmla="*/ 2147483647 h 153"/>
                <a:gd name="T88" fmla="*/ 2147483647 w 131"/>
                <a:gd name="T89" fmla="*/ 2147483647 h 153"/>
                <a:gd name="T90" fmla="*/ 2147483647 w 131"/>
                <a:gd name="T91" fmla="*/ 2147483647 h 153"/>
                <a:gd name="T92" fmla="*/ 2147483647 w 131"/>
                <a:gd name="T93" fmla="*/ 2147483647 h 153"/>
                <a:gd name="T94" fmla="*/ 2147483647 w 131"/>
                <a:gd name="T95" fmla="*/ 2147483647 h 153"/>
                <a:gd name="T96" fmla="*/ 0 w 131"/>
                <a:gd name="T97" fmla="*/ 2147483647 h 1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1"/>
                <a:gd name="T148" fmla="*/ 0 h 153"/>
                <a:gd name="T149" fmla="*/ 131 w 131"/>
                <a:gd name="T150" fmla="*/ 153 h 1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1" h="153">
                  <a:moveTo>
                    <a:pt x="0" y="106"/>
                  </a:moveTo>
                  <a:cubicBezTo>
                    <a:pt x="1" y="104"/>
                    <a:pt x="3" y="105"/>
                    <a:pt x="3" y="102"/>
                  </a:cubicBezTo>
                  <a:cubicBezTo>
                    <a:pt x="3" y="102"/>
                    <a:pt x="6" y="103"/>
                    <a:pt x="7" y="102"/>
                  </a:cubicBezTo>
                  <a:cubicBezTo>
                    <a:pt x="7" y="102"/>
                    <a:pt x="8" y="99"/>
                    <a:pt x="9" y="102"/>
                  </a:cubicBezTo>
                  <a:cubicBezTo>
                    <a:pt x="10" y="102"/>
                    <a:pt x="9" y="98"/>
                    <a:pt x="9" y="98"/>
                  </a:cubicBezTo>
                  <a:cubicBezTo>
                    <a:pt x="10" y="98"/>
                    <a:pt x="12" y="99"/>
                    <a:pt x="12" y="99"/>
                  </a:cubicBezTo>
                  <a:cubicBezTo>
                    <a:pt x="11" y="98"/>
                    <a:pt x="9" y="96"/>
                    <a:pt x="9" y="96"/>
                  </a:cubicBezTo>
                  <a:cubicBezTo>
                    <a:pt x="8" y="95"/>
                    <a:pt x="7" y="94"/>
                    <a:pt x="6" y="93"/>
                  </a:cubicBezTo>
                  <a:cubicBezTo>
                    <a:pt x="7" y="90"/>
                    <a:pt x="6" y="88"/>
                    <a:pt x="6" y="86"/>
                  </a:cubicBezTo>
                  <a:cubicBezTo>
                    <a:pt x="7" y="84"/>
                    <a:pt x="10" y="87"/>
                    <a:pt x="10" y="87"/>
                  </a:cubicBezTo>
                  <a:cubicBezTo>
                    <a:pt x="10" y="86"/>
                    <a:pt x="9" y="85"/>
                    <a:pt x="9" y="85"/>
                  </a:cubicBezTo>
                  <a:cubicBezTo>
                    <a:pt x="8" y="84"/>
                    <a:pt x="12" y="80"/>
                    <a:pt x="12" y="78"/>
                  </a:cubicBezTo>
                  <a:cubicBezTo>
                    <a:pt x="13" y="76"/>
                    <a:pt x="12" y="74"/>
                    <a:pt x="13" y="72"/>
                  </a:cubicBezTo>
                  <a:cubicBezTo>
                    <a:pt x="16" y="68"/>
                    <a:pt x="19" y="70"/>
                    <a:pt x="22" y="65"/>
                  </a:cubicBezTo>
                  <a:cubicBezTo>
                    <a:pt x="22" y="63"/>
                    <a:pt x="20" y="62"/>
                    <a:pt x="18" y="61"/>
                  </a:cubicBezTo>
                  <a:cubicBezTo>
                    <a:pt x="18" y="53"/>
                    <a:pt x="12" y="47"/>
                    <a:pt x="17" y="42"/>
                  </a:cubicBezTo>
                  <a:cubicBezTo>
                    <a:pt x="17" y="34"/>
                    <a:pt x="18" y="25"/>
                    <a:pt x="18" y="20"/>
                  </a:cubicBezTo>
                  <a:cubicBezTo>
                    <a:pt x="22" y="18"/>
                    <a:pt x="21" y="20"/>
                    <a:pt x="25" y="20"/>
                  </a:cubicBezTo>
                  <a:cubicBezTo>
                    <a:pt x="26" y="21"/>
                    <a:pt x="25" y="24"/>
                    <a:pt x="27" y="23"/>
                  </a:cubicBezTo>
                  <a:cubicBezTo>
                    <a:pt x="29" y="25"/>
                    <a:pt x="30" y="22"/>
                    <a:pt x="31" y="20"/>
                  </a:cubicBezTo>
                  <a:cubicBezTo>
                    <a:pt x="32" y="19"/>
                    <a:pt x="32" y="18"/>
                    <a:pt x="33" y="14"/>
                  </a:cubicBezTo>
                  <a:cubicBezTo>
                    <a:pt x="34" y="11"/>
                    <a:pt x="35" y="4"/>
                    <a:pt x="35" y="0"/>
                  </a:cubicBezTo>
                  <a:cubicBezTo>
                    <a:pt x="46" y="2"/>
                    <a:pt x="56" y="4"/>
                    <a:pt x="67" y="6"/>
                  </a:cubicBezTo>
                  <a:cubicBezTo>
                    <a:pt x="68" y="6"/>
                    <a:pt x="69" y="6"/>
                    <a:pt x="70" y="6"/>
                  </a:cubicBezTo>
                  <a:cubicBezTo>
                    <a:pt x="88" y="9"/>
                    <a:pt x="110" y="12"/>
                    <a:pt x="131" y="15"/>
                  </a:cubicBezTo>
                  <a:cubicBezTo>
                    <a:pt x="124" y="61"/>
                    <a:pt x="119" y="108"/>
                    <a:pt x="113" y="153"/>
                  </a:cubicBezTo>
                  <a:cubicBezTo>
                    <a:pt x="99" y="152"/>
                    <a:pt x="86" y="149"/>
                    <a:pt x="72" y="148"/>
                  </a:cubicBezTo>
                  <a:cubicBezTo>
                    <a:pt x="71" y="147"/>
                    <a:pt x="71" y="146"/>
                    <a:pt x="72" y="146"/>
                  </a:cubicBezTo>
                  <a:cubicBezTo>
                    <a:pt x="71" y="146"/>
                    <a:pt x="65" y="146"/>
                    <a:pt x="67" y="143"/>
                  </a:cubicBezTo>
                  <a:cubicBezTo>
                    <a:pt x="65" y="144"/>
                    <a:pt x="63" y="142"/>
                    <a:pt x="61" y="141"/>
                  </a:cubicBezTo>
                  <a:cubicBezTo>
                    <a:pt x="60" y="140"/>
                    <a:pt x="57" y="139"/>
                    <a:pt x="56" y="139"/>
                  </a:cubicBezTo>
                  <a:cubicBezTo>
                    <a:pt x="56" y="139"/>
                    <a:pt x="57" y="138"/>
                    <a:pt x="57" y="137"/>
                  </a:cubicBezTo>
                  <a:cubicBezTo>
                    <a:pt x="56" y="137"/>
                    <a:pt x="56" y="138"/>
                    <a:pt x="56" y="138"/>
                  </a:cubicBezTo>
                  <a:cubicBezTo>
                    <a:pt x="55" y="138"/>
                    <a:pt x="56" y="137"/>
                    <a:pt x="56" y="137"/>
                  </a:cubicBezTo>
                  <a:cubicBezTo>
                    <a:pt x="52" y="136"/>
                    <a:pt x="48" y="134"/>
                    <a:pt x="45" y="132"/>
                  </a:cubicBezTo>
                  <a:cubicBezTo>
                    <a:pt x="42" y="131"/>
                    <a:pt x="40" y="129"/>
                    <a:pt x="38" y="127"/>
                  </a:cubicBezTo>
                  <a:cubicBezTo>
                    <a:pt x="37" y="126"/>
                    <a:pt x="36" y="127"/>
                    <a:pt x="36" y="126"/>
                  </a:cubicBezTo>
                  <a:cubicBezTo>
                    <a:pt x="36" y="126"/>
                    <a:pt x="37" y="126"/>
                    <a:pt x="37" y="125"/>
                  </a:cubicBezTo>
                  <a:cubicBezTo>
                    <a:pt x="37" y="125"/>
                    <a:pt x="34" y="127"/>
                    <a:pt x="33" y="125"/>
                  </a:cubicBezTo>
                  <a:cubicBezTo>
                    <a:pt x="33" y="125"/>
                    <a:pt x="34" y="124"/>
                    <a:pt x="34" y="124"/>
                  </a:cubicBezTo>
                  <a:cubicBezTo>
                    <a:pt x="33" y="124"/>
                    <a:pt x="32" y="125"/>
                    <a:pt x="30" y="124"/>
                  </a:cubicBezTo>
                  <a:cubicBezTo>
                    <a:pt x="29" y="123"/>
                    <a:pt x="28" y="122"/>
                    <a:pt x="26" y="121"/>
                  </a:cubicBezTo>
                  <a:cubicBezTo>
                    <a:pt x="26" y="120"/>
                    <a:pt x="25" y="121"/>
                    <a:pt x="24" y="120"/>
                  </a:cubicBezTo>
                  <a:cubicBezTo>
                    <a:pt x="22" y="119"/>
                    <a:pt x="17" y="116"/>
                    <a:pt x="15" y="114"/>
                  </a:cubicBezTo>
                  <a:cubicBezTo>
                    <a:pt x="14" y="114"/>
                    <a:pt x="13" y="114"/>
                    <a:pt x="13" y="113"/>
                  </a:cubicBezTo>
                  <a:cubicBezTo>
                    <a:pt x="13" y="114"/>
                    <a:pt x="14" y="113"/>
                    <a:pt x="14" y="113"/>
                  </a:cubicBezTo>
                  <a:cubicBezTo>
                    <a:pt x="13" y="112"/>
                    <a:pt x="13" y="113"/>
                    <a:pt x="13" y="113"/>
                  </a:cubicBezTo>
                  <a:cubicBezTo>
                    <a:pt x="12" y="114"/>
                    <a:pt x="8" y="110"/>
                    <a:pt x="7" y="110"/>
                  </a:cubicBezTo>
                  <a:cubicBezTo>
                    <a:pt x="5" y="109"/>
                    <a:pt x="2" y="108"/>
                    <a:pt x="0" y="106"/>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3" name="Freeform 598">
              <a:extLst>
                <a:ext uri="{FF2B5EF4-FFF2-40B4-BE49-F238E27FC236}">
                  <a16:creationId xmlns:a16="http://schemas.microsoft.com/office/drawing/2014/main" id="{B19EAE3A-036A-0A23-671C-66620D0A626D}"/>
                </a:ext>
              </a:extLst>
            </p:cNvPr>
            <p:cNvSpPr>
              <a:spLocks/>
            </p:cNvSpPr>
            <p:nvPr/>
          </p:nvSpPr>
          <p:spPr bwMode="auto">
            <a:xfrm>
              <a:off x="3323095" y="3712914"/>
              <a:ext cx="812716" cy="1248430"/>
            </a:xfrm>
            <a:custGeom>
              <a:avLst/>
              <a:gdLst>
                <a:gd name="T0" fmla="*/ 2147483647 w 123"/>
                <a:gd name="T1" fmla="*/ 2147483647 h 189"/>
                <a:gd name="T2" fmla="*/ 2147483647 w 123"/>
                <a:gd name="T3" fmla="*/ 2147483647 h 189"/>
                <a:gd name="T4" fmla="*/ 2147483647 w 123"/>
                <a:gd name="T5" fmla="*/ 2147483647 h 189"/>
                <a:gd name="T6" fmla="*/ 2147483647 w 123"/>
                <a:gd name="T7" fmla="*/ 2147483647 h 189"/>
                <a:gd name="T8" fmla="*/ 2147483647 w 123"/>
                <a:gd name="T9" fmla="*/ 2147483647 h 189"/>
                <a:gd name="T10" fmla="*/ 2147483647 w 123"/>
                <a:gd name="T11" fmla="*/ 2147483647 h 189"/>
                <a:gd name="T12" fmla="*/ 2147483647 w 123"/>
                <a:gd name="T13" fmla="*/ 2147483647 h 189"/>
                <a:gd name="T14" fmla="*/ 2147483647 w 123"/>
                <a:gd name="T15" fmla="*/ 2147483647 h 189"/>
                <a:gd name="T16" fmla="*/ 2147483647 w 123"/>
                <a:gd name="T17" fmla="*/ 2147483647 h 189"/>
                <a:gd name="T18" fmla="*/ 2147483647 w 123"/>
                <a:gd name="T19" fmla="*/ 2147483647 h 189"/>
                <a:gd name="T20" fmla="*/ 2147483647 w 123"/>
                <a:gd name="T21" fmla="*/ 2147483647 h 189"/>
                <a:gd name="T22" fmla="*/ 2147483647 w 123"/>
                <a:gd name="T23" fmla="*/ 2147483647 h 189"/>
                <a:gd name="T24" fmla="*/ 2147483647 w 123"/>
                <a:gd name="T25" fmla="*/ 2147483647 h 189"/>
                <a:gd name="T26" fmla="*/ 2147483647 w 123"/>
                <a:gd name="T27" fmla="*/ 2147483647 h 189"/>
                <a:gd name="T28" fmla="*/ 2147483647 w 123"/>
                <a:gd name="T29" fmla="*/ 2147483647 h 189"/>
                <a:gd name="T30" fmla="*/ 2147483647 w 123"/>
                <a:gd name="T31" fmla="*/ 2147483647 h 189"/>
                <a:gd name="T32" fmla="*/ 2147483647 w 123"/>
                <a:gd name="T33" fmla="*/ 2147483647 h 189"/>
                <a:gd name="T34" fmla="*/ 2147483647 w 123"/>
                <a:gd name="T35" fmla="*/ 2147483647 h 189"/>
                <a:gd name="T36" fmla="*/ 2147483647 w 123"/>
                <a:gd name="T37" fmla="*/ 2147483647 h 189"/>
                <a:gd name="T38" fmla="*/ 2147483647 w 123"/>
                <a:gd name="T39" fmla="*/ 0 h 189"/>
                <a:gd name="T40" fmla="*/ 2147483647 w 123"/>
                <a:gd name="T41" fmla="*/ 2147483647 h 189"/>
                <a:gd name="T42" fmla="*/ 2147483647 w 123"/>
                <a:gd name="T43" fmla="*/ 2147483647 h 189"/>
                <a:gd name="T44" fmla="*/ 2147483647 w 123"/>
                <a:gd name="T45" fmla="*/ 2147483647 h 189"/>
                <a:gd name="T46" fmla="*/ 2147483647 w 123"/>
                <a:gd name="T47" fmla="*/ 2147483647 h 189"/>
                <a:gd name="T48" fmla="*/ 2147483647 w 123"/>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
                <a:gd name="T76" fmla="*/ 0 h 189"/>
                <a:gd name="T77" fmla="*/ 123 w 123"/>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 h="189">
                  <a:moveTo>
                    <a:pt x="96" y="167"/>
                  </a:moveTo>
                  <a:cubicBezTo>
                    <a:pt x="93" y="167"/>
                    <a:pt x="94" y="163"/>
                    <a:pt x="91" y="163"/>
                  </a:cubicBezTo>
                  <a:cubicBezTo>
                    <a:pt x="89" y="163"/>
                    <a:pt x="87" y="161"/>
                    <a:pt x="85" y="163"/>
                  </a:cubicBezTo>
                  <a:cubicBezTo>
                    <a:pt x="83" y="163"/>
                    <a:pt x="84" y="165"/>
                    <a:pt x="84" y="167"/>
                  </a:cubicBezTo>
                  <a:cubicBezTo>
                    <a:pt x="84" y="168"/>
                    <a:pt x="84" y="168"/>
                    <a:pt x="84" y="169"/>
                  </a:cubicBezTo>
                  <a:cubicBezTo>
                    <a:pt x="84" y="172"/>
                    <a:pt x="83" y="175"/>
                    <a:pt x="83" y="178"/>
                  </a:cubicBezTo>
                  <a:cubicBezTo>
                    <a:pt x="83" y="180"/>
                    <a:pt x="84" y="182"/>
                    <a:pt x="84" y="184"/>
                  </a:cubicBezTo>
                  <a:cubicBezTo>
                    <a:pt x="83" y="186"/>
                    <a:pt x="80" y="187"/>
                    <a:pt x="82" y="189"/>
                  </a:cubicBezTo>
                  <a:cubicBezTo>
                    <a:pt x="66" y="167"/>
                    <a:pt x="48" y="140"/>
                    <a:pt x="31" y="115"/>
                  </a:cubicBezTo>
                  <a:cubicBezTo>
                    <a:pt x="28" y="111"/>
                    <a:pt x="25" y="107"/>
                    <a:pt x="22" y="102"/>
                  </a:cubicBezTo>
                  <a:cubicBezTo>
                    <a:pt x="21" y="101"/>
                    <a:pt x="20" y="99"/>
                    <a:pt x="18" y="96"/>
                  </a:cubicBezTo>
                  <a:cubicBezTo>
                    <a:pt x="18" y="96"/>
                    <a:pt x="17" y="95"/>
                    <a:pt x="17" y="95"/>
                  </a:cubicBezTo>
                  <a:cubicBezTo>
                    <a:pt x="16" y="94"/>
                    <a:pt x="16" y="93"/>
                    <a:pt x="16" y="93"/>
                  </a:cubicBezTo>
                  <a:cubicBezTo>
                    <a:pt x="15" y="92"/>
                    <a:pt x="14" y="91"/>
                    <a:pt x="13" y="90"/>
                  </a:cubicBezTo>
                  <a:cubicBezTo>
                    <a:pt x="12" y="89"/>
                    <a:pt x="13" y="88"/>
                    <a:pt x="12" y="88"/>
                  </a:cubicBezTo>
                  <a:cubicBezTo>
                    <a:pt x="11" y="85"/>
                    <a:pt x="8" y="82"/>
                    <a:pt x="5" y="79"/>
                  </a:cubicBezTo>
                  <a:cubicBezTo>
                    <a:pt x="2" y="73"/>
                    <a:pt x="0" y="72"/>
                    <a:pt x="2" y="66"/>
                  </a:cubicBezTo>
                  <a:cubicBezTo>
                    <a:pt x="2" y="65"/>
                    <a:pt x="3" y="63"/>
                    <a:pt x="3" y="62"/>
                  </a:cubicBezTo>
                  <a:cubicBezTo>
                    <a:pt x="4" y="59"/>
                    <a:pt x="4" y="55"/>
                    <a:pt x="5" y="52"/>
                  </a:cubicBezTo>
                  <a:cubicBezTo>
                    <a:pt x="9" y="35"/>
                    <a:pt x="14" y="17"/>
                    <a:pt x="18" y="0"/>
                  </a:cubicBezTo>
                  <a:cubicBezTo>
                    <a:pt x="52" y="8"/>
                    <a:pt x="88" y="15"/>
                    <a:pt x="123" y="22"/>
                  </a:cubicBezTo>
                  <a:cubicBezTo>
                    <a:pt x="118" y="51"/>
                    <a:pt x="113" y="83"/>
                    <a:pt x="107" y="112"/>
                  </a:cubicBezTo>
                  <a:cubicBezTo>
                    <a:pt x="105" y="121"/>
                    <a:pt x="104" y="131"/>
                    <a:pt x="102" y="140"/>
                  </a:cubicBezTo>
                  <a:cubicBezTo>
                    <a:pt x="102" y="145"/>
                    <a:pt x="100" y="149"/>
                    <a:pt x="99" y="154"/>
                  </a:cubicBezTo>
                  <a:cubicBezTo>
                    <a:pt x="99" y="158"/>
                    <a:pt x="99" y="163"/>
                    <a:pt x="96" y="16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4" name="Freeform 599">
              <a:extLst>
                <a:ext uri="{FF2B5EF4-FFF2-40B4-BE49-F238E27FC236}">
                  <a16:creationId xmlns:a16="http://schemas.microsoft.com/office/drawing/2014/main" id="{7D7BB5A5-93FE-A05D-DAC3-2BF1CB855E28}"/>
                </a:ext>
              </a:extLst>
            </p:cNvPr>
            <p:cNvSpPr>
              <a:spLocks/>
            </p:cNvSpPr>
            <p:nvPr/>
          </p:nvSpPr>
          <p:spPr bwMode="auto">
            <a:xfrm>
              <a:off x="3996750" y="3858151"/>
              <a:ext cx="715375" cy="899241"/>
            </a:xfrm>
            <a:custGeom>
              <a:avLst/>
              <a:gdLst>
                <a:gd name="T0" fmla="*/ 2147483647 w 108"/>
                <a:gd name="T1" fmla="*/ 0 h 136"/>
                <a:gd name="T2" fmla="*/ 2147483647 w 108"/>
                <a:gd name="T3" fmla="*/ 2147483647 h 136"/>
                <a:gd name="T4" fmla="*/ 2147483647 w 108"/>
                <a:gd name="T5" fmla="*/ 2147483647 h 136"/>
                <a:gd name="T6" fmla="*/ 2147483647 w 108"/>
                <a:gd name="T7" fmla="*/ 2147483647 h 136"/>
                <a:gd name="T8" fmla="*/ 2147483647 w 108"/>
                <a:gd name="T9" fmla="*/ 2147483647 h 136"/>
                <a:gd name="T10" fmla="*/ 0 w 108"/>
                <a:gd name="T11" fmla="*/ 2147483647 h 136"/>
                <a:gd name="T12" fmla="*/ 2147483647 w 108"/>
                <a:gd name="T13" fmla="*/ 0 h 136"/>
                <a:gd name="T14" fmla="*/ 0 60000 65536"/>
                <a:gd name="T15" fmla="*/ 0 60000 65536"/>
                <a:gd name="T16" fmla="*/ 0 60000 65536"/>
                <a:gd name="T17" fmla="*/ 0 60000 65536"/>
                <a:gd name="T18" fmla="*/ 0 60000 65536"/>
                <a:gd name="T19" fmla="*/ 0 60000 65536"/>
                <a:gd name="T20" fmla="*/ 0 60000 65536"/>
                <a:gd name="T21" fmla="*/ 0 w 108"/>
                <a:gd name="T22" fmla="*/ 0 h 136"/>
                <a:gd name="T23" fmla="*/ 108 w 108"/>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136">
                  <a:moveTo>
                    <a:pt x="22" y="0"/>
                  </a:moveTo>
                  <a:cubicBezTo>
                    <a:pt x="40" y="3"/>
                    <a:pt x="56" y="6"/>
                    <a:pt x="75" y="8"/>
                  </a:cubicBezTo>
                  <a:cubicBezTo>
                    <a:pt x="74" y="17"/>
                    <a:pt x="73" y="25"/>
                    <a:pt x="71" y="33"/>
                  </a:cubicBezTo>
                  <a:cubicBezTo>
                    <a:pt x="84" y="34"/>
                    <a:pt x="96" y="37"/>
                    <a:pt x="108" y="38"/>
                  </a:cubicBezTo>
                  <a:cubicBezTo>
                    <a:pt x="104" y="70"/>
                    <a:pt x="100" y="103"/>
                    <a:pt x="96" y="136"/>
                  </a:cubicBezTo>
                  <a:cubicBezTo>
                    <a:pt x="63" y="132"/>
                    <a:pt x="32" y="127"/>
                    <a:pt x="0" y="121"/>
                  </a:cubicBezTo>
                  <a:cubicBezTo>
                    <a:pt x="8" y="81"/>
                    <a:pt x="15" y="41"/>
                    <a:pt x="22" y="0"/>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5" name="Freeform 600">
              <a:extLst>
                <a:ext uri="{FF2B5EF4-FFF2-40B4-BE49-F238E27FC236}">
                  <a16:creationId xmlns:a16="http://schemas.microsoft.com/office/drawing/2014/main" id="{071C77FB-D77E-8105-6853-10C7235C0F63}"/>
                </a:ext>
              </a:extLst>
            </p:cNvPr>
            <p:cNvSpPr>
              <a:spLocks/>
            </p:cNvSpPr>
            <p:nvPr/>
          </p:nvSpPr>
          <p:spPr bwMode="auto">
            <a:xfrm>
              <a:off x="3798979" y="2680801"/>
              <a:ext cx="754002" cy="1228344"/>
            </a:xfrm>
            <a:custGeom>
              <a:avLst/>
              <a:gdLst>
                <a:gd name="T0" fmla="*/ 0 w 114"/>
                <a:gd name="T1" fmla="*/ 2147483647 h 186"/>
                <a:gd name="T2" fmla="*/ 2147483647 w 114"/>
                <a:gd name="T3" fmla="*/ 2147483647 h 186"/>
                <a:gd name="T4" fmla="*/ 2147483647 w 114"/>
                <a:gd name="T5" fmla="*/ 2147483647 h 186"/>
                <a:gd name="T6" fmla="*/ 2147483647 w 114"/>
                <a:gd name="T7" fmla="*/ 2147483647 h 186"/>
                <a:gd name="T8" fmla="*/ 2147483647 w 114"/>
                <a:gd name="T9" fmla="*/ 2147483647 h 186"/>
                <a:gd name="T10" fmla="*/ 2147483647 w 114"/>
                <a:gd name="T11" fmla="*/ 2147483647 h 186"/>
                <a:gd name="T12" fmla="*/ 2147483647 w 114"/>
                <a:gd name="T13" fmla="*/ 2147483647 h 186"/>
                <a:gd name="T14" fmla="*/ 2147483647 w 114"/>
                <a:gd name="T15" fmla="*/ 2147483647 h 186"/>
                <a:gd name="T16" fmla="*/ 2147483647 w 114"/>
                <a:gd name="T17" fmla="*/ 2147483647 h 186"/>
                <a:gd name="T18" fmla="*/ 2147483647 w 114"/>
                <a:gd name="T19" fmla="*/ 2147483647 h 186"/>
                <a:gd name="T20" fmla="*/ 2147483647 w 114"/>
                <a:gd name="T21" fmla="*/ 2147483647 h 186"/>
                <a:gd name="T22" fmla="*/ 2147483647 w 114"/>
                <a:gd name="T23" fmla="*/ 2147483647 h 186"/>
                <a:gd name="T24" fmla="*/ 2147483647 w 114"/>
                <a:gd name="T25" fmla="*/ 2147483647 h 186"/>
                <a:gd name="T26" fmla="*/ 2147483647 w 114"/>
                <a:gd name="T27" fmla="*/ 2147483647 h 186"/>
                <a:gd name="T28" fmla="*/ 2147483647 w 114"/>
                <a:gd name="T29" fmla="*/ 2147483647 h 186"/>
                <a:gd name="T30" fmla="*/ 2147483647 w 114"/>
                <a:gd name="T31" fmla="*/ 2147483647 h 186"/>
                <a:gd name="T32" fmla="*/ 2147483647 w 114"/>
                <a:gd name="T33" fmla="*/ 2147483647 h 186"/>
                <a:gd name="T34" fmla="*/ 2147483647 w 114"/>
                <a:gd name="T35" fmla="*/ 2147483647 h 186"/>
                <a:gd name="T36" fmla="*/ 2147483647 w 114"/>
                <a:gd name="T37" fmla="*/ 2147483647 h 186"/>
                <a:gd name="T38" fmla="*/ 2147483647 w 114"/>
                <a:gd name="T39" fmla="*/ 2147483647 h 186"/>
                <a:gd name="T40" fmla="*/ 2147483647 w 114"/>
                <a:gd name="T41" fmla="*/ 2147483647 h 186"/>
                <a:gd name="T42" fmla="*/ 2147483647 w 114"/>
                <a:gd name="T43" fmla="*/ 0 h 186"/>
                <a:gd name="T44" fmla="*/ 2147483647 w 114"/>
                <a:gd name="T45" fmla="*/ 2147483647 h 186"/>
                <a:gd name="T46" fmla="*/ 2147483647 w 114"/>
                <a:gd name="T47" fmla="*/ 2147483647 h 186"/>
                <a:gd name="T48" fmla="*/ 2147483647 w 114"/>
                <a:gd name="T49" fmla="*/ 2147483647 h 186"/>
                <a:gd name="T50" fmla="*/ 2147483647 w 114"/>
                <a:gd name="T51" fmla="*/ 2147483647 h 186"/>
                <a:gd name="T52" fmla="*/ 2147483647 w 114"/>
                <a:gd name="T53" fmla="*/ 2147483647 h 186"/>
                <a:gd name="T54" fmla="*/ 2147483647 w 114"/>
                <a:gd name="T55" fmla="*/ 2147483647 h 186"/>
                <a:gd name="T56" fmla="*/ 2147483647 w 114"/>
                <a:gd name="T57" fmla="*/ 2147483647 h 186"/>
                <a:gd name="T58" fmla="*/ 2147483647 w 114"/>
                <a:gd name="T59" fmla="*/ 2147483647 h 186"/>
                <a:gd name="T60" fmla="*/ 2147483647 w 114"/>
                <a:gd name="T61" fmla="*/ 2147483647 h 186"/>
                <a:gd name="T62" fmla="*/ 2147483647 w 114"/>
                <a:gd name="T63" fmla="*/ 2147483647 h 186"/>
                <a:gd name="T64" fmla="*/ 2147483647 w 114"/>
                <a:gd name="T65" fmla="*/ 2147483647 h 186"/>
                <a:gd name="T66" fmla="*/ 2147483647 w 114"/>
                <a:gd name="T67" fmla="*/ 2147483647 h 186"/>
                <a:gd name="T68" fmla="*/ 2147483647 w 114"/>
                <a:gd name="T69" fmla="*/ 2147483647 h 186"/>
                <a:gd name="T70" fmla="*/ 2147483647 w 114"/>
                <a:gd name="T71" fmla="*/ 2147483647 h 186"/>
                <a:gd name="T72" fmla="*/ 2147483647 w 114"/>
                <a:gd name="T73" fmla="*/ 2147483647 h 186"/>
                <a:gd name="T74" fmla="*/ 2147483647 w 114"/>
                <a:gd name="T75" fmla="*/ 2147483647 h 186"/>
                <a:gd name="T76" fmla="*/ 2147483647 w 114"/>
                <a:gd name="T77" fmla="*/ 2147483647 h 186"/>
                <a:gd name="T78" fmla="*/ 2147483647 w 114"/>
                <a:gd name="T79" fmla="*/ 2147483647 h 186"/>
                <a:gd name="T80" fmla="*/ 2147483647 w 114"/>
                <a:gd name="T81" fmla="*/ 2147483647 h 186"/>
                <a:gd name="T82" fmla="*/ 2147483647 w 114"/>
                <a:gd name="T83" fmla="*/ 2147483647 h 186"/>
                <a:gd name="T84" fmla="*/ 2147483647 w 114"/>
                <a:gd name="T85" fmla="*/ 2147483647 h 186"/>
                <a:gd name="T86" fmla="*/ 2147483647 w 114"/>
                <a:gd name="T87" fmla="*/ 2147483647 h 186"/>
                <a:gd name="T88" fmla="*/ 2147483647 w 114"/>
                <a:gd name="T89" fmla="*/ 2147483647 h 186"/>
                <a:gd name="T90" fmla="*/ 2147483647 w 114"/>
                <a:gd name="T91" fmla="*/ 2147483647 h 186"/>
                <a:gd name="T92" fmla="*/ 2147483647 w 114"/>
                <a:gd name="T93" fmla="*/ 2147483647 h 186"/>
                <a:gd name="T94" fmla="*/ 2147483647 w 114"/>
                <a:gd name="T95" fmla="*/ 2147483647 h 186"/>
                <a:gd name="T96" fmla="*/ 2147483647 w 114"/>
                <a:gd name="T97" fmla="*/ 2147483647 h 186"/>
                <a:gd name="T98" fmla="*/ 2147483647 w 114"/>
                <a:gd name="T99" fmla="*/ 2147483647 h 186"/>
                <a:gd name="T100" fmla="*/ 2147483647 w 114"/>
                <a:gd name="T101" fmla="*/ 2147483647 h 186"/>
                <a:gd name="T102" fmla="*/ 2147483647 w 114"/>
                <a:gd name="T103" fmla="*/ 2147483647 h 186"/>
                <a:gd name="T104" fmla="*/ 0 w 114"/>
                <a:gd name="T105" fmla="*/ 2147483647 h 1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4"/>
                <a:gd name="T160" fmla="*/ 0 h 186"/>
                <a:gd name="T161" fmla="*/ 114 w 114"/>
                <a:gd name="T162" fmla="*/ 186 h 18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4" h="186">
                  <a:moveTo>
                    <a:pt x="0" y="167"/>
                  </a:moveTo>
                  <a:cubicBezTo>
                    <a:pt x="1" y="159"/>
                    <a:pt x="3" y="154"/>
                    <a:pt x="4" y="147"/>
                  </a:cubicBezTo>
                  <a:cubicBezTo>
                    <a:pt x="6" y="140"/>
                    <a:pt x="7" y="133"/>
                    <a:pt x="8" y="126"/>
                  </a:cubicBezTo>
                  <a:cubicBezTo>
                    <a:pt x="9" y="124"/>
                    <a:pt x="10" y="122"/>
                    <a:pt x="11" y="120"/>
                  </a:cubicBezTo>
                  <a:cubicBezTo>
                    <a:pt x="12" y="118"/>
                    <a:pt x="12" y="116"/>
                    <a:pt x="12" y="114"/>
                  </a:cubicBezTo>
                  <a:cubicBezTo>
                    <a:pt x="11" y="112"/>
                    <a:pt x="9" y="113"/>
                    <a:pt x="9" y="110"/>
                  </a:cubicBezTo>
                  <a:cubicBezTo>
                    <a:pt x="9" y="103"/>
                    <a:pt x="14" y="102"/>
                    <a:pt x="18" y="98"/>
                  </a:cubicBezTo>
                  <a:cubicBezTo>
                    <a:pt x="16" y="96"/>
                    <a:pt x="18" y="95"/>
                    <a:pt x="19" y="93"/>
                  </a:cubicBezTo>
                  <a:cubicBezTo>
                    <a:pt x="20" y="92"/>
                    <a:pt x="21" y="89"/>
                    <a:pt x="22" y="87"/>
                  </a:cubicBezTo>
                  <a:cubicBezTo>
                    <a:pt x="24" y="84"/>
                    <a:pt x="27" y="83"/>
                    <a:pt x="27" y="80"/>
                  </a:cubicBezTo>
                  <a:cubicBezTo>
                    <a:pt x="27" y="78"/>
                    <a:pt x="25" y="77"/>
                    <a:pt x="24" y="75"/>
                  </a:cubicBezTo>
                  <a:cubicBezTo>
                    <a:pt x="23" y="74"/>
                    <a:pt x="22" y="73"/>
                    <a:pt x="21" y="71"/>
                  </a:cubicBezTo>
                  <a:cubicBezTo>
                    <a:pt x="22" y="70"/>
                    <a:pt x="22" y="70"/>
                    <a:pt x="22" y="70"/>
                  </a:cubicBezTo>
                  <a:cubicBezTo>
                    <a:pt x="21" y="68"/>
                    <a:pt x="22" y="68"/>
                    <a:pt x="22" y="65"/>
                  </a:cubicBezTo>
                  <a:cubicBezTo>
                    <a:pt x="21" y="64"/>
                    <a:pt x="21" y="61"/>
                    <a:pt x="21" y="61"/>
                  </a:cubicBezTo>
                  <a:cubicBezTo>
                    <a:pt x="21" y="61"/>
                    <a:pt x="22" y="60"/>
                    <a:pt x="22" y="59"/>
                  </a:cubicBezTo>
                  <a:cubicBezTo>
                    <a:pt x="23" y="57"/>
                    <a:pt x="22" y="53"/>
                    <a:pt x="23" y="51"/>
                  </a:cubicBezTo>
                  <a:cubicBezTo>
                    <a:pt x="24" y="43"/>
                    <a:pt x="27" y="36"/>
                    <a:pt x="28" y="27"/>
                  </a:cubicBezTo>
                  <a:cubicBezTo>
                    <a:pt x="29" y="21"/>
                    <a:pt x="31" y="18"/>
                    <a:pt x="31" y="14"/>
                  </a:cubicBezTo>
                  <a:cubicBezTo>
                    <a:pt x="31" y="13"/>
                    <a:pt x="32" y="11"/>
                    <a:pt x="32" y="11"/>
                  </a:cubicBezTo>
                  <a:cubicBezTo>
                    <a:pt x="32" y="10"/>
                    <a:pt x="33" y="6"/>
                    <a:pt x="33" y="6"/>
                  </a:cubicBezTo>
                  <a:cubicBezTo>
                    <a:pt x="34" y="2"/>
                    <a:pt x="33" y="2"/>
                    <a:pt x="35" y="0"/>
                  </a:cubicBezTo>
                  <a:cubicBezTo>
                    <a:pt x="48" y="3"/>
                    <a:pt x="48" y="3"/>
                    <a:pt x="48" y="3"/>
                  </a:cubicBezTo>
                  <a:cubicBezTo>
                    <a:pt x="47" y="11"/>
                    <a:pt x="46" y="18"/>
                    <a:pt x="44" y="25"/>
                  </a:cubicBezTo>
                  <a:cubicBezTo>
                    <a:pt x="46" y="28"/>
                    <a:pt x="48" y="31"/>
                    <a:pt x="48" y="35"/>
                  </a:cubicBezTo>
                  <a:cubicBezTo>
                    <a:pt x="48" y="36"/>
                    <a:pt x="48" y="37"/>
                    <a:pt x="48" y="38"/>
                  </a:cubicBezTo>
                  <a:cubicBezTo>
                    <a:pt x="47" y="40"/>
                    <a:pt x="48" y="40"/>
                    <a:pt x="49" y="41"/>
                  </a:cubicBezTo>
                  <a:cubicBezTo>
                    <a:pt x="50" y="42"/>
                    <a:pt x="49" y="43"/>
                    <a:pt x="50" y="44"/>
                  </a:cubicBezTo>
                  <a:cubicBezTo>
                    <a:pt x="51" y="45"/>
                    <a:pt x="52" y="45"/>
                    <a:pt x="53" y="47"/>
                  </a:cubicBezTo>
                  <a:cubicBezTo>
                    <a:pt x="54" y="49"/>
                    <a:pt x="55" y="52"/>
                    <a:pt x="57" y="54"/>
                  </a:cubicBezTo>
                  <a:cubicBezTo>
                    <a:pt x="57" y="54"/>
                    <a:pt x="58" y="55"/>
                    <a:pt x="58" y="56"/>
                  </a:cubicBezTo>
                  <a:cubicBezTo>
                    <a:pt x="58" y="58"/>
                    <a:pt x="58" y="57"/>
                    <a:pt x="59" y="58"/>
                  </a:cubicBezTo>
                  <a:cubicBezTo>
                    <a:pt x="59" y="59"/>
                    <a:pt x="59" y="60"/>
                    <a:pt x="60" y="61"/>
                  </a:cubicBezTo>
                  <a:cubicBezTo>
                    <a:pt x="61" y="62"/>
                    <a:pt x="63" y="61"/>
                    <a:pt x="61" y="63"/>
                  </a:cubicBezTo>
                  <a:cubicBezTo>
                    <a:pt x="62" y="65"/>
                    <a:pt x="66" y="62"/>
                    <a:pt x="66" y="64"/>
                  </a:cubicBezTo>
                  <a:cubicBezTo>
                    <a:pt x="65" y="71"/>
                    <a:pt x="60" y="74"/>
                    <a:pt x="62" y="81"/>
                  </a:cubicBezTo>
                  <a:cubicBezTo>
                    <a:pt x="61" y="83"/>
                    <a:pt x="60" y="83"/>
                    <a:pt x="59" y="84"/>
                  </a:cubicBezTo>
                  <a:cubicBezTo>
                    <a:pt x="59" y="84"/>
                    <a:pt x="59" y="86"/>
                    <a:pt x="59" y="86"/>
                  </a:cubicBezTo>
                  <a:cubicBezTo>
                    <a:pt x="59" y="88"/>
                    <a:pt x="58" y="88"/>
                    <a:pt x="59" y="90"/>
                  </a:cubicBezTo>
                  <a:cubicBezTo>
                    <a:pt x="62" y="92"/>
                    <a:pt x="63" y="92"/>
                    <a:pt x="65" y="92"/>
                  </a:cubicBezTo>
                  <a:cubicBezTo>
                    <a:pt x="67" y="91"/>
                    <a:pt x="67" y="89"/>
                    <a:pt x="70" y="89"/>
                  </a:cubicBezTo>
                  <a:cubicBezTo>
                    <a:pt x="72" y="92"/>
                    <a:pt x="71" y="96"/>
                    <a:pt x="72" y="100"/>
                  </a:cubicBezTo>
                  <a:cubicBezTo>
                    <a:pt x="73" y="102"/>
                    <a:pt x="74" y="103"/>
                    <a:pt x="75" y="105"/>
                  </a:cubicBezTo>
                  <a:cubicBezTo>
                    <a:pt x="75" y="108"/>
                    <a:pt x="74" y="110"/>
                    <a:pt x="75" y="111"/>
                  </a:cubicBezTo>
                  <a:cubicBezTo>
                    <a:pt x="83" y="112"/>
                    <a:pt x="80" y="117"/>
                    <a:pt x="81" y="123"/>
                  </a:cubicBezTo>
                  <a:cubicBezTo>
                    <a:pt x="83" y="123"/>
                    <a:pt x="84" y="122"/>
                    <a:pt x="87" y="122"/>
                  </a:cubicBezTo>
                  <a:cubicBezTo>
                    <a:pt x="88" y="122"/>
                    <a:pt x="89" y="123"/>
                    <a:pt x="91" y="123"/>
                  </a:cubicBezTo>
                  <a:cubicBezTo>
                    <a:pt x="92" y="122"/>
                    <a:pt x="94" y="121"/>
                    <a:pt x="96" y="121"/>
                  </a:cubicBezTo>
                  <a:cubicBezTo>
                    <a:pt x="99" y="121"/>
                    <a:pt x="102" y="122"/>
                    <a:pt x="105" y="123"/>
                  </a:cubicBezTo>
                  <a:cubicBezTo>
                    <a:pt x="109" y="123"/>
                    <a:pt x="107" y="119"/>
                    <a:pt x="111" y="120"/>
                  </a:cubicBezTo>
                  <a:cubicBezTo>
                    <a:pt x="113" y="120"/>
                    <a:pt x="111" y="125"/>
                    <a:pt x="114" y="125"/>
                  </a:cubicBezTo>
                  <a:cubicBezTo>
                    <a:pt x="105" y="186"/>
                    <a:pt x="105" y="186"/>
                    <a:pt x="105" y="186"/>
                  </a:cubicBezTo>
                  <a:lnTo>
                    <a:pt x="0" y="167"/>
                  </a:ln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8" name="Freeform 603">
              <a:extLst>
                <a:ext uri="{FF2B5EF4-FFF2-40B4-BE49-F238E27FC236}">
                  <a16:creationId xmlns:a16="http://schemas.microsoft.com/office/drawing/2014/main" id="{1B8BE848-3B4F-72A0-E9A1-C9CEB516F02E}"/>
                </a:ext>
              </a:extLst>
            </p:cNvPr>
            <p:cNvSpPr>
              <a:spLocks/>
            </p:cNvSpPr>
            <p:nvPr/>
          </p:nvSpPr>
          <p:spPr bwMode="auto">
            <a:xfrm>
              <a:off x="2966178" y="4334042"/>
              <a:ext cx="6181"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9" name="Line 604">
              <a:extLst>
                <a:ext uri="{FF2B5EF4-FFF2-40B4-BE49-F238E27FC236}">
                  <a16:creationId xmlns:a16="http://schemas.microsoft.com/office/drawing/2014/main" id="{E115C457-23C7-1F09-44ED-90930B03069A}"/>
                </a:ext>
              </a:extLst>
            </p:cNvPr>
            <p:cNvSpPr>
              <a:spLocks noChangeShapeType="1"/>
            </p:cNvSpPr>
            <p:nvPr/>
          </p:nvSpPr>
          <p:spPr bwMode="auto">
            <a:xfrm>
              <a:off x="2966178" y="4334042"/>
              <a:ext cx="6181"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0" name="Freeform 605">
              <a:extLst>
                <a:ext uri="{FF2B5EF4-FFF2-40B4-BE49-F238E27FC236}">
                  <a16:creationId xmlns:a16="http://schemas.microsoft.com/office/drawing/2014/main" id="{2D022969-837F-E8D2-BEE7-D3AACEAD8DAA}"/>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1" name="Freeform 606">
              <a:extLst>
                <a:ext uri="{FF2B5EF4-FFF2-40B4-BE49-F238E27FC236}">
                  <a16:creationId xmlns:a16="http://schemas.microsoft.com/office/drawing/2014/main" id="{30E7A111-1388-7C12-B17E-D1B55888676F}"/>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2" name="Freeform 607">
              <a:extLst>
                <a:ext uri="{FF2B5EF4-FFF2-40B4-BE49-F238E27FC236}">
                  <a16:creationId xmlns:a16="http://schemas.microsoft.com/office/drawing/2014/main" id="{1DFB427F-9CEF-6636-B493-87A4753DAAC4}"/>
                </a:ext>
              </a:extLst>
            </p:cNvPr>
            <p:cNvSpPr>
              <a:spLocks/>
            </p:cNvSpPr>
            <p:nvPr/>
          </p:nvSpPr>
          <p:spPr bwMode="auto">
            <a:xfrm>
              <a:off x="2972358" y="4334042"/>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3" name="Line 608">
              <a:extLst>
                <a:ext uri="{FF2B5EF4-FFF2-40B4-BE49-F238E27FC236}">
                  <a16:creationId xmlns:a16="http://schemas.microsoft.com/office/drawing/2014/main" id="{7DBF4D23-AEAA-DEED-6ABD-F5DD08F31FC1}"/>
                </a:ext>
              </a:extLst>
            </p:cNvPr>
            <p:cNvSpPr>
              <a:spLocks noChangeShapeType="1"/>
            </p:cNvSpPr>
            <p:nvPr/>
          </p:nvSpPr>
          <p:spPr bwMode="auto">
            <a:xfrm flipV="1">
              <a:off x="2972358" y="4334042"/>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4" name="Freeform 609">
              <a:extLst>
                <a:ext uri="{FF2B5EF4-FFF2-40B4-BE49-F238E27FC236}">
                  <a16:creationId xmlns:a16="http://schemas.microsoft.com/office/drawing/2014/main" id="{549C2432-807D-5DB0-0C56-4D511B647440}"/>
                </a:ext>
              </a:extLst>
            </p:cNvPr>
            <p:cNvSpPr>
              <a:spLocks/>
            </p:cNvSpPr>
            <p:nvPr/>
          </p:nvSpPr>
          <p:spPr bwMode="auto">
            <a:xfrm>
              <a:off x="2939914" y="2924923"/>
              <a:ext cx="1030573" cy="860614"/>
            </a:xfrm>
            <a:custGeom>
              <a:avLst/>
              <a:gdLst>
                <a:gd name="T0" fmla="*/ 2147483647 w 156"/>
                <a:gd name="T1" fmla="*/ 2147483647 h 130"/>
                <a:gd name="T2" fmla="*/ 2147483647 w 156"/>
                <a:gd name="T3" fmla="*/ 2147483647 h 130"/>
                <a:gd name="T4" fmla="*/ 2147483647 w 156"/>
                <a:gd name="T5" fmla="*/ 2147483647 h 130"/>
                <a:gd name="T6" fmla="*/ 2147483647 w 156"/>
                <a:gd name="T7" fmla="*/ 2147483647 h 130"/>
                <a:gd name="T8" fmla="*/ 2147483647 w 156"/>
                <a:gd name="T9" fmla="*/ 2147483647 h 130"/>
                <a:gd name="T10" fmla="*/ 2147483647 w 156"/>
                <a:gd name="T11" fmla="*/ 2147483647 h 130"/>
                <a:gd name="T12" fmla="*/ 2147483647 w 156"/>
                <a:gd name="T13" fmla="*/ 2147483647 h 130"/>
                <a:gd name="T14" fmla="*/ 2147483647 w 156"/>
                <a:gd name="T15" fmla="*/ 2147483647 h 130"/>
                <a:gd name="T16" fmla="*/ 2147483647 w 156"/>
                <a:gd name="T17" fmla="*/ 2147483647 h 130"/>
                <a:gd name="T18" fmla="*/ 2147483647 w 156"/>
                <a:gd name="T19" fmla="*/ 2147483647 h 130"/>
                <a:gd name="T20" fmla="*/ 2147483647 w 156"/>
                <a:gd name="T21" fmla="*/ 2147483647 h 130"/>
                <a:gd name="T22" fmla="*/ 2147483647 w 156"/>
                <a:gd name="T23" fmla="*/ 2147483647 h 130"/>
                <a:gd name="T24" fmla="*/ 2147483647 w 156"/>
                <a:gd name="T25" fmla="*/ 2147483647 h 130"/>
                <a:gd name="T26" fmla="*/ 2147483647 w 156"/>
                <a:gd name="T27" fmla="*/ 2147483647 h 130"/>
                <a:gd name="T28" fmla="*/ 2147483647 w 156"/>
                <a:gd name="T29" fmla="*/ 2147483647 h 130"/>
                <a:gd name="T30" fmla="*/ 2147483647 w 156"/>
                <a:gd name="T31" fmla="*/ 2147483647 h 130"/>
                <a:gd name="T32" fmla="*/ 2147483647 w 156"/>
                <a:gd name="T33" fmla="*/ 2147483647 h 130"/>
                <a:gd name="T34" fmla="*/ 2147483647 w 156"/>
                <a:gd name="T35" fmla="*/ 2147483647 h 130"/>
                <a:gd name="T36" fmla="*/ 2147483647 w 156"/>
                <a:gd name="T37" fmla="*/ 2147483647 h 130"/>
                <a:gd name="T38" fmla="*/ 2147483647 w 156"/>
                <a:gd name="T39" fmla="*/ 2147483647 h 130"/>
                <a:gd name="T40" fmla="*/ 2147483647 w 156"/>
                <a:gd name="T41" fmla="*/ 2147483647 h 130"/>
                <a:gd name="T42" fmla="*/ 2147483647 w 156"/>
                <a:gd name="T43" fmla="*/ 2147483647 h 130"/>
                <a:gd name="T44" fmla="*/ 2147483647 w 156"/>
                <a:gd name="T45" fmla="*/ 2147483647 h 130"/>
                <a:gd name="T46" fmla="*/ 2147483647 w 156"/>
                <a:gd name="T47" fmla="*/ 2147483647 h 130"/>
                <a:gd name="T48" fmla="*/ 2147483647 w 156"/>
                <a:gd name="T49" fmla="*/ 2147483647 h 130"/>
                <a:gd name="T50" fmla="*/ 2147483647 w 156"/>
                <a:gd name="T51" fmla="*/ 2147483647 h 130"/>
                <a:gd name="T52" fmla="*/ 2147483647 w 156"/>
                <a:gd name="T53" fmla="*/ 2147483647 h 130"/>
                <a:gd name="T54" fmla="*/ 2147483647 w 156"/>
                <a:gd name="T55" fmla="*/ 2147483647 h 130"/>
                <a:gd name="T56" fmla="*/ 2147483647 w 156"/>
                <a:gd name="T57" fmla="*/ 2147483647 h 130"/>
                <a:gd name="T58" fmla="*/ 2147483647 w 156"/>
                <a:gd name="T59" fmla="*/ 2147483647 h 130"/>
                <a:gd name="T60" fmla="*/ 2147483647 w 156"/>
                <a:gd name="T61" fmla="*/ 2147483647 h 130"/>
                <a:gd name="T62" fmla="*/ 2147483647 w 156"/>
                <a:gd name="T63" fmla="*/ 2147483647 h 130"/>
                <a:gd name="T64" fmla="*/ 2147483647 w 156"/>
                <a:gd name="T65" fmla="*/ 2147483647 h 130"/>
                <a:gd name="T66" fmla="*/ 2147483647 w 156"/>
                <a:gd name="T67" fmla="*/ 2147483647 h 130"/>
                <a:gd name="T68" fmla="*/ 2147483647 w 156"/>
                <a:gd name="T69" fmla="*/ 2147483647 h 130"/>
                <a:gd name="T70" fmla="*/ 2147483647 w 156"/>
                <a:gd name="T71" fmla="*/ 2147483647 h 130"/>
                <a:gd name="T72" fmla="*/ 2147483647 w 156"/>
                <a:gd name="T73" fmla="*/ 2147483647 h 130"/>
                <a:gd name="T74" fmla="*/ 2147483647 w 156"/>
                <a:gd name="T75" fmla="*/ 2147483647 h 130"/>
                <a:gd name="T76" fmla="*/ 2147483647 w 156"/>
                <a:gd name="T77" fmla="*/ 2147483647 h 130"/>
                <a:gd name="T78" fmla="*/ 2147483647 w 156"/>
                <a:gd name="T79" fmla="*/ 2147483647 h 130"/>
                <a:gd name="T80" fmla="*/ 2147483647 w 156"/>
                <a:gd name="T81" fmla="*/ 2147483647 h 130"/>
                <a:gd name="T82" fmla="*/ 2147483647 w 156"/>
                <a:gd name="T83" fmla="*/ 2147483647 h 130"/>
                <a:gd name="T84" fmla="*/ 2147483647 w 156"/>
                <a:gd name="T85" fmla="*/ 2147483647 h 130"/>
                <a:gd name="T86" fmla="*/ 2147483647 w 156"/>
                <a:gd name="T87" fmla="*/ 2147483647 h 130"/>
                <a:gd name="T88" fmla="*/ 2147483647 w 156"/>
                <a:gd name="T89" fmla="*/ 2147483647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6"/>
                <a:gd name="T136" fmla="*/ 0 h 130"/>
                <a:gd name="T137" fmla="*/ 156 w 156"/>
                <a:gd name="T138" fmla="*/ 130 h 1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6" h="130">
                  <a:moveTo>
                    <a:pt x="2" y="97"/>
                  </a:moveTo>
                  <a:cubicBezTo>
                    <a:pt x="0" y="92"/>
                    <a:pt x="1" y="86"/>
                    <a:pt x="4" y="83"/>
                  </a:cubicBezTo>
                  <a:cubicBezTo>
                    <a:pt x="0" y="76"/>
                    <a:pt x="7" y="73"/>
                    <a:pt x="8" y="67"/>
                  </a:cubicBezTo>
                  <a:cubicBezTo>
                    <a:pt x="9" y="70"/>
                    <a:pt x="11" y="63"/>
                    <a:pt x="11" y="67"/>
                  </a:cubicBezTo>
                  <a:cubicBezTo>
                    <a:pt x="14" y="65"/>
                    <a:pt x="11" y="64"/>
                    <a:pt x="12" y="61"/>
                  </a:cubicBezTo>
                  <a:cubicBezTo>
                    <a:pt x="14" y="61"/>
                    <a:pt x="13" y="58"/>
                    <a:pt x="17" y="59"/>
                  </a:cubicBezTo>
                  <a:cubicBezTo>
                    <a:pt x="17" y="57"/>
                    <a:pt x="15" y="57"/>
                    <a:pt x="16" y="54"/>
                  </a:cubicBezTo>
                  <a:cubicBezTo>
                    <a:pt x="19" y="51"/>
                    <a:pt x="19" y="44"/>
                    <a:pt x="22" y="41"/>
                  </a:cubicBezTo>
                  <a:cubicBezTo>
                    <a:pt x="22" y="33"/>
                    <a:pt x="29" y="27"/>
                    <a:pt x="30" y="18"/>
                  </a:cubicBezTo>
                  <a:cubicBezTo>
                    <a:pt x="31" y="17"/>
                    <a:pt x="32" y="17"/>
                    <a:pt x="33" y="18"/>
                  </a:cubicBezTo>
                  <a:cubicBezTo>
                    <a:pt x="33" y="17"/>
                    <a:pt x="31" y="17"/>
                    <a:pt x="31" y="16"/>
                  </a:cubicBezTo>
                  <a:cubicBezTo>
                    <a:pt x="31" y="14"/>
                    <a:pt x="33" y="14"/>
                    <a:pt x="33" y="13"/>
                  </a:cubicBezTo>
                  <a:cubicBezTo>
                    <a:pt x="33" y="11"/>
                    <a:pt x="33" y="10"/>
                    <a:pt x="33" y="9"/>
                  </a:cubicBezTo>
                  <a:cubicBezTo>
                    <a:pt x="34" y="6"/>
                    <a:pt x="35" y="4"/>
                    <a:pt x="35" y="1"/>
                  </a:cubicBezTo>
                  <a:cubicBezTo>
                    <a:pt x="38" y="0"/>
                    <a:pt x="36" y="3"/>
                    <a:pt x="38" y="2"/>
                  </a:cubicBezTo>
                  <a:cubicBezTo>
                    <a:pt x="40" y="0"/>
                    <a:pt x="44" y="2"/>
                    <a:pt x="44" y="4"/>
                  </a:cubicBezTo>
                  <a:cubicBezTo>
                    <a:pt x="48" y="4"/>
                    <a:pt x="49" y="5"/>
                    <a:pt x="51" y="7"/>
                  </a:cubicBezTo>
                  <a:cubicBezTo>
                    <a:pt x="50" y="8"/>
                    <a:pt x="51" y="8"/>
                    <a:pt x="52" y="8"/>
                  </a:cubicBezTo>
                  <a:cubicBezTo>
                    <a:pt x="53" y="15"/>
                    <a:pt x="48" y="17"/>
                    <a:pt x="54" y="21"/>
                  </a:cubicBezTo>
                  <a:cubicBezTo>
                    <a:pt x="55" y="21"/>
                    <a:pt x="56" y="21"/>
                    <a:pt x="57" y="22"/>
                  </a:cubicBezTo>
                  <a:cubicBezTo>
                    <a:pt x="57" y="22"/>
                    <a:pt x="57" y="23"/>
                    <a:pt x="58" y="23"/>
                  </a:cubicBezTo>
                  <a:cubicBezTo>
                    <a:pt x="60" y="23"/>
                    <a:pt x="62" y="23"/>
                    <a:pt x="63" y="23"/>
                  </a:cubicBezTo>
                  <a:cubicBezTo>
                    <a:pt x="65" y="23"/>
                    <a:pt x="66" y="22"/>
                    <a:pt x="67" y="22"/>
                  </a:cubicBezTo>
                  <a:cubicBezTo>
                    <a:pt x="72" y="22"/>
                    <a:pt x="75" y="23"/>
                    <a:pt x="78" y="26"/>
                  </a:cubicBezTo>
                  <a:cubicBezTo>
                    <a:pt x="80" y="27"/>
                    <a:pt x="84" y="26"/>
                    <a:pt x="87" y="26"/>
                  </a:cubicBezTo>
                  <a:cubicBezTo>
                    <a:pt x="88" y="26"/>
                    <a:pt x="90" y="28"/>
                    <a:pt x="91" y="28"/>
                  </a:cubicBezTo>
                  <a:cubicBezTo>
                    <a:pt x="96" y="28"/>
                    <a:pt x="102" y="26"/>
                    <a:pt x="107" y="26"/>
                  </a:cubicBezTo>
                  <a:cubicBezTo>
                    <a:pt x="108" y="26"/>
                    <a:pt x="111" y="27"/>
                    <a:pt x="113" y="27"/>
                  </a:cubicBezTo>
                  <a:cubicBezTo>
                    <a:pt x="115" y="27"/>
                    <a:pt x="116" y="27"/>
                    <a:pt x="118" y="27"/>
                  </a:cubicBezTo>
                  <a:cubicBezTo>
                    <a:pt x="123" y="28"/>
                    <a:pt x="128" y="30"/>
                    <a:pt x="134" y="31"/>
                  </a:cubicBezTo>
                  <a:cubicBezTo>
                    <a:pt x="139" y="32"/>
                    <a:pt x="144" y="33"/>
                    <a:pt x="150" y="34"/>
                  </a:cubicBezTo>
                  <a:cubicBezTo>
                    <a:pt x="151" y="36"/>
                    <a:pt x="152" y="37"/>
                    <a:pt x="153" y="39"/>
                  </a:cubicBezTo>
                  <a:cubicBezTo>
                    <a:pt x="154" y="40"/>
                    <a:pt x="156" y="41"/>
                    <a:pt x="156" y="43"/>
                  </a:cubicBezTo>
                  <a:cubicBezTo>
                    <a:pt x="156" y="46"/>
                    <a:pt x="153" y="48"/>
                    <a:pt x="151" y="51"/>
                  </a:cubicBezTo>
                  <a:cubicBezTo>
                    <a:pt x="150" y="53"/>
                    <a:pt x="149" y="55"/>
                    <a:pt x="148" y="56"/>
                  </a:cubicBezTo>
                  <a:cubicBezTo>
                    <a:pt x="148" y="57"/>
                    <a:pt x="145" y="58"/>
                    <a:pt x="146" y="60"/>
                  </a:cubicBezTo>
                  <a:cubicBezTo>
                    <a:pt x="142" y="64"/>
                    <a:pt x="137" y="66"/>
                    <a:pt x="137" y="74"/>
                  </a:cubicBezTo>
                  <a:cubicBezTo>
                    <a:pt x="137" y="76"/>
                    <a:pt x="140" y="75"/>
                    <a:pt x="141" y="77"/>
                  </a:cubicBezTo>
                  <a:cubicBezTo>
                    <a:pt x="141" y="79"/>
                    <a:pt x="141" y="81"/>
                    <a:pt x="140" y="83"/>
                  </a:cubicBezTo>
                  <a:cubicBezTo>
                    <a:pt x="139" y="84"/>
                    <a:pt x="138" y="86"/>
                    <a:pt x="137" y="89"/>
                  </a:cubicBezTo>
                  <a:cubicBezTo>
                    <a:pt x="136" y="95"/>
                    <a:pt x="135" y="102"/>
                    <a:pt x="133" y="109"/>
                  </a:cubicBezTo>
                  <a:cubicBezTo>
                    <a:pt x="132" y="116"/>
                    <a:pt x="130" y="123"/>
                    <a:pt x="129" y="130"/>
                  </a:cubicBezTo>
                  <a:cubicBezTo>
                    <a:pt x="94" y="123"/>
                    <a:pt x="59" y="113"/>
                    <a:pt x="26" y="104"/>
                  </a:cubicBezTo>
                  <a:cubicBezTo>
                    <a:pt x="25" y="104"/>
                    <a:pt x="24" y="104"/>
                    <a:pt x="24" y="104"/>
                  </a:cubicBezTo>
                  <a:cubicBezTo>
                    <a:pt x="16" y="101"/>
                    <a:pt x="9" y="101"/>
                    <a:pt x="2" y="9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5" name="Freeform 610">
              <a:extLst>
                <a:ext uri="{FF2B5EF4-FFF2-40B4-BE49-F238E27FC236}">
                  <a16:creationId xmlns:a16="http://schemas.microsoft.com/office/drawing/2014/main" id="{B6B38497-A808-B107-2D6D-FD15392D6609}"/>
                </a:ext>
              </a:extLst>
            </p:cNvPr>
            <p:cNvSpPr>
              <a:spLocks/>
            </p:cNvSpPr>
            <p:nvPr/>
          </p:nvSpPr>
          <p:spPr bwMode="auto">
            <a:xfrm>
              <a:off x="3403437" y="2673071"/>
              <a:ext cx="12361" cy="26266"/>
            </a:xfrm>
            <a:custGeom>
              <a:avLst/>
              <a:gdLst>
                <a:gd name="T0" fmla="*/ 0 w 2"/>
                <a:gd name="T1" fmla="*/ 2147483647 h 4"/>
                <a:gd name="T2" fmla="*/ 2147483647 w 2"/>
                <a:gd name="T3" fmla="*/ 2147483647 h 4"/>
                <a:gd name="T4" fmla="*/ 0 w 2"/>
                <a:gd name="T5" fmla="*/ 2147483647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0" y="1"/>
                  </a:moveTo>
                  <a:cubicBezTo>
                    <a:pt x="2" y="0"/>
                    <a:pt x="1" y="2"/>
                    <a:pt x="2" y="2"/>
                  </a:cubicBezTo>
                  <a:cubicBezTo>
                    <a:pt x="2" y="4"/>
                    <a:pt x="0" y="2"/>
                    <a:pt x="0"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6" name="Freeform 611">
              <a:extLst>
                <a:ext uri="{FF2B5EF4-FFF2-40B4-BE49-F238E27FC236}">
                  <a16:creationId xmlns:a16="http://schemas.microsoft.com/office/drawing/2014/main" id="{7D76FE2F-1386-6559-CDD2-B09098A610E2}"/>
                </a:ext>
              </a:extLst>
            </p:cNvPr>
            <p:cNvSpPr>
              <a:spLocks/>
            </p:cNvSpPr>
            <p:nvPr/>
          </p:nvSpPr>
          <p:spPr bwMode="auto">
            <a:xfrm>
              <a:off x="3377170" y="2699342"/>
              <a:ext cx="26267" cy="21632"/>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1"/>
                    <a:pt x="2" y="3"/>
                    <a:pt x="0" y="3"/>
                  </a:cubicBezTo>
                  <a:cubicBezTo>
                    <a:pt x="1" y="2"/>
                    <a:pt x="2" y="2"/>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7" name="Freeform 612">
              <a:extLst>
                <a:ext uri="{FF2B5EF4-FFF2-40B4-BE49-F238E27FC236}">
                  <a16:creationId xmlns:a16="http://schemas.microsoft.com/office/drawing/2014/main" id="{6A163832-948A-6F93-7F86-6540ACEC6AC1}"/>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8" name="Freeform 613">
              <a:extLst>
                <a:ext uri="{FF2B5EF4-FFF2-40B4-BE49-F238E27FC236}">
                  <a16:creationId xmlns:a16="http://schemas.microsoft.com/office/drawing/2014/main" id="{12801BB3-FCAA-48E0-5830-B79E8C710EDA}"/>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9" name="Freeform 614">
              <a:extLst>
                <a:ext uri="{FF2B5EF4-FFF2-40B4-BE49-F238E27FC236}">
                  <a16:creationId xmlns:a16="http://schemas.microsoft.com/office/drawing/2014/main" id="{D100CD1D-965A-846D-807C-B161A2EC8D0B}"/>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0" name="Freeform 615">
              <a:extLst>
                <a:ext uri="{FF2B5EF4-FFF2-40B4-BE49-F238E27FC236}">
                  <a16:creationId xmlns:a16="http://schemas.microsoft.com/office/drawing/2014/main" id="{72A79F30-5357-C1FE-D466-1BDA156754AC}"/>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1" name="Freeform 616">
              <a:extLst>
                <a:ext uri="{FF2B5EF4-FFF2-40B4-BE49-F238E27FC236}">
                  <a16:creationId xmlns:a16="http://schemas.microsoft.com/office/drawing/2014/main" id="{66A6BB53-6461-4CC5-3196-55ED902768BA}"/>
                </a:ext>
              </a:extLst>
            </p:cNvPr>
            <p:cNvSpPr>
              <a:spLocks/>
            </p:cNvSpPr>
            <p:nvPr/>
          </p:nvSpPr>
          <p:spPr bwMode="auto">
            <a:xfrm>
              <a:off x="3357079" y="2733333"/>
              <a:ext cx="0"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0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2" name="Line 617">
              <a:extLst>
                <a:ext uri="{FF2B5EF4-FFF2-40B4-BE49-F238E27FC236}">
                  <a16:creationId xmlns:a16="http://schemas.microsoft.com/office/drawing/2014/main" id="{A57D62F9-5A60-98F9-61FC-F4072B0AF908}"/>
                </a:ext>
              </a:extLst>
            </p:cNvPr>
            <p:cNvSpPr>
              <a:spLocks noChangeShapeType="1"/>
            </p:cNvSpPr>
            <p:nvPr/>
          </p:nvSpPr>
          <p:spPr bwMode="auto">
            <a:xfrm>
              <a:off x="3357079" y="2733333"/>
              <a:ext cx="0"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3" name="Freeform 618">
              <a:extLst>
                <a:ext uri="{FF2B5EF4-FFF2-40B4-BE49-F238E27FC236}">
                  <a16:creationId xmlns:a16="http://schemas.microsoft.com/office/drawing/2014/main" id="{CFBB00AE-212B-5651-EDD3-89637FC8BA78}"/>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4" name="Freeform 619">
              <a:extLst>
                <a:ext uri="{FF2B5EF4-FFF2-40B4-BE49-F238E27FC236}">
                  <a16:creationId xmlns:a16="http://schemas.microsoft.com/office/drawing/2014/main" id="{ECF7304D-58D3-79DC-5C6D-9E522E0E7222}"/>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5" name="Freeform 620">
              <a:extLst>
                <a:ext uri="{FF2B5EF4-FFF2-40B4-BE49-F238E27FC236}">
                  <a16:creationId xmlns:a16="http://schemas.microsoft.com/office/drawing/2014/main" id="{E74309EE-23AB-6FBB-BD50-749107321833}"/>
                </a:ext>
              </a:extLst>
            </p:cNvPr>
            <p:cNvSpPr>
              <a:spLocks/>
            </p:cNvSpPr>
            <p:nvPr/>
          </p:nvSpPr>
          <p:spPr bwMode="auto">
            <a:xfrm>
              <a:off x="3357082" y="2739510"/>
              <a:ext cx="4635"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6" name="Line 621">
              <a:extLst>
                <a:ext uri="{FF2B5EF4-FFF2-40B4-BE49-F238E27FC236}">
                  <a16:creationId xmlns:a16="http://schemas.microsoft.com/office/drawing/2014/main" id="{14C1EB78-1788-8B8A-ABFB-5201600FD39C}"/>
                </a:ext>
              </a:extLst>
            </p:cNvPr>
            <p:cNvSpPr>
              <a:spLocks noChangeShapeType="1"/>
            </p:cNvSpPr>
            <p:nvPr/>
          </p:nvSpPr>
          <p:spPr bwMode="auto">
            <a:xfrm>
              <a:off x="3357082" y="2739510"/>
              <a:ext cx="463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7" name="Freeform 622">
              <a:extLst>
                <a:ext uri="{FF2B5EF4-FFF2-40B4-BE49-F238E27FC236}">
                  <a16:creationId xmlns:a16="http://schemas.microsoft.com/office/drawing/2014/main" id="{8089ADAB-2562-637A-B7DC-AA0B74B3E082}"/>
                </a:ext>
              </a:extLst>
            </p:cNvPr>
            <p:cNvSpPr>
              <a:spLocks/>
            </p:cNvSpPr>
            <p:nvPr/>
          </p:nvSpPr>
          <p:spPr bwMode="auto">
            <a:xfrm>
              <a:off x="9619319" y="3036172"/>
              <a:ext cx="12361" cy="27811"/>
            </a:xfrm>
            <a:custGeom>
              <a:avLst/>
              <a:gdLst>
                <a:gd name="T0" fmla="*/ 2147483647 w 2"/>
                <a:gd name="T1" fmla="*/ 0 h 4"/>
                <a:gd name="T2" fmla="*/ 0 w 2"/>
                <a:gd name="T3" fmla="*/ 2147483647 h 4"/>
                <a:gd name="T4" fmla="*/ 0 w 2"/>
                <a:gd name="T5" fmla="*/ 2147483647 h 4"/>
                <a:gd name="T6" fmla="*/ 2147483647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1" y="0"/>
                  </a:moveTo>
                  <a:cubicBezTo>
                    <a:pt x="2" y="0"/>
                    <a:pt x="2" y="4"/>
                    <a:pt x="0" y="2"/>
                  </a:cubicBezTo>
                  <a:cubicBezTo>
                    <a:pt x="0" y="2"/>
                    <a:pt x="0" y="1"/>
                    <a:pt x="0" y="1"/>
                  </a:cubicBezTo>
                  <a:cubicBezTo>
                    <a:pt x="1" y="1"/>
                    <a:pt x="1"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8" name="Freeform 623">
              <a:extLst>
                <a:ext uri="{FF2B5EF4-FFF2-40B4-BE49-F238E27FC236}">
                  <a16:creationId xmlns:a16="http://schemas.microsoft.com/office/drawing/2014/main" id="{EF2B5DCA-7247-0234-CE60-C92FC589FD7D}"/>
                </a:ext>
              </a:extLst>
            </p:cNvPr>
            <p:cNvSpPr>
              <a:spLocks/>
            </p:cNvSpPr>
            <p:nvPr/>
          </p:nvSpPr>
          <p:spPr bwMode="auto">
            <a:xfrm>
              <a:off x="9466356" y="3142776"/>
              <a:ext cx="26266" cy="20086"/>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0"/>
                    <a:pt x="2" y="3"/>
                    <a:pt x="0" y="3"/>
                  </a:cubicBezTo>
                  <a:cubicBezTo>
                    <a:pt x="0" y="2"/>
                    <a:pt x="1" y="1"/>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9" name="Freeform 624">
              <a:extLst>
                <a:ext uri="{FF2B5EF4-FFF2-40B4-BE49-F238E27FC236}">
                  <a16:creationId xmlns:a16="http://schemas.microsoft.com/office/drawing/2014/main" id="{FCD4DBAE-8BB8-8EF0-A278-6DF281F72805}"/>
                </a:ext>
              </a:extLst>
            </p:cNvPr>
            <p:cNvSpPr>
              <a:spLocks/>
            </p:cNvSpPr>
            <p:nvPr/>
          </p:nvSpPr>
          <p:spPr bwMode="auto">
            <a:xfrm>
              <a:off x="9121803" y="2694702"/>
              <a:ext cx="475887" cy="732371"/>
            </a:xfrm>
            <a:custGeom>
              <a:avLst/>
              <a:gdLst>
                <a:gd name="T0" fmla="*/ 0 w 72"/>
                <a:gd name="T1" fmla="*/ 2147483647 h 111"/>
                <a:gd name="T2" fmla="*/ 2147483647 w 72"/>
                <a:gd name="T3" fmla="*/ 2147483647 h 111"/>
                <a:gd name="T4" fmla="*/ 2147483647 w 72"/>
                <a:gd name="T5" fmla="*/ 2147483647 h 111"/>
                <a:gd name="T6" fmla="*/ 2147483647 w 72"/>
                <a:gd name="T7" fmla="*/ 2147483647 h 111"/>
                <a:gd name="T8" fmla="*/ 2147483647 w 72"/>
                <a:gd name="T9" fmla="*/ 2147483647 h 111"/>
                <a:gd name="T10" fmla="*/ 2147483647 w 72"/>
                <a:gd name="T11" fmla="*/ 2147483647 h 111"/>
                <a:gd name="T12" fmla="*/ 2147483647 w 72"/>
                <a:gd name="T13" fmla="*/ 2147483647 h 111"/>
                <a:gd name="T14" fmla="*/ 2147483647 w 72"/>
                <a:gd name="T15" fmla="*/ 2147483647 h 111"/>
                <a:gd name="T16" fmla="*/ 2147483647 w 72"/>
                <a:gd name="T17" fmla="*/ 2147483647 h 111"/>
                <a:gd name="T18" fmla="*/ 2147483647 w 72"/>
                <a:gd name="T19" fmla="*/ 2147483647 h 111"/>
                <a:gd name="T20" fmla="*/ 2147483647 w 72"/>
                <a:gd name="T21" fmla="*/ 2147483647 h 111"/>
                <a:gd name="T22" fmla="*/ 2147483647 w 72"/>
                <a:gd name="T23" fmla="*/ 2147483647 h 111"/>
                <a:gd name="T24" fmla="*/ 2147483647 w 72"/>
                <a:gd name="T25" fmla="*/ 2147483647 h 111"/>
                <a:gd name="T26" fmla="*/ 2147483647 w 72"/>
                <a:gd name="T27" fmla="*/ 2147483647 h 111"/>
                <a:gd name="T28" fmla="*/ 2147483647 w 72"/>
                <a:gd name="T29" fmla="*/ 2147483647 h 111"/>
                <a:gd name="T30" fmla="*/ 2147483647 w 72"/>
                <a:gd name="T31" fmla="*/ 2147483647 h 111"/>
                <a:gd name="T32" fmla="*/ 2147483647 w 72"/>
                <a:gd name="T33" fmla="*/ 2147483647 h 111"/>
                <a:gd name="T34" fmla="*/ 2147483647 w 72"/>
                <a:gd name="T35" fmla="*/ 0 h 111"/>
                <a:gd name="T36" fmla="*/ 2147483647 w 72"/>
                <a:gd name="T37" fmla="*/ 2147483647 h 111"/>
                <a:gd name="T38" fmla="*/ 2147483647 w 72"/>
                <a:gd name="T39" fmla="*/ 2147483647 h 111"/>
                <a:gd name="T40" fmla="*/ 2147483647 w 72"/>
                <a:gd name="T41" fmla="*/ 2147483647 h 111"/>
                <a:gd name="T42" fmla="*/ 2147483647 w 72"/>
                <a:gd name="T43" fmla="*/ 2147483647 h 111"/>
                <a:gd name="T44" fmla="*/ 2147483647 w 72"/>
                <a:gd name="T45" fmla="*/ 2147483647 h 111"/>
                <a:gd name="T46" fmla="*/ 2147483647 w 72"/>
                <a:gd name="T47" fmla="*/ 2147483647 h 111"/>
                <a:gd name="T48" fmla="*/ 2147483647 w 72"/>
                <a:gd name="T49" fmla="*/ 2147483647 h 111"/>
                <a:gd name="T50" fmla="*/ 2147483647 w 72"/>
                <a:gd name="T51" fmla="*/ 2147483647 h 111"/>
                <a:gd name="T52" fmla="*/ 2147483647 w 72"/>
                <a:gd name="T53" fmla="*/ 2147483647 h 111"/>
                <a:gd name="T54" fmla="*/ 2147483647 w 72"/>
                <a:gd name="T55" fmla="*/ 2147483647 h 111"/>
                <a:gd name="T56" fmla="*/ 2147483647 w 72"/>
                <a:gd name="T57" fmla="*/ 2147483647 h 111"/>
                <a:gd name="T58" fmla="*/ 2147483647 w 72"/>
                <a:gd name="T59" fmla="*/ 2147483647 h 111"/>
                <a:gd name="T60" fmla="*/ 2147483647 w 72"/>
                <a:gd name="T61" fmla="*/ 2147483647 h 111"/>
                <a:gd name="T62" fmla="*/ 2147483647 w 72"/>
                <a:gd name="T63" fmla="*/ 2147483647 h 111"/>
                <a:gd name="T64" fmla="*/ 2147483647 w 72"/>
                <a:gd name="T65" fmla="*/ 2147483647 h 111"/>
                <a:gd name="T66" fmla="*/ 2147483647 w 72"/>
                <a:gd name="T67" fmla="*/ 2147483647 h 111"/>
                <a:gd name="T68" fmla="*/ 2147483647 w 72"/>
                <a:gd name="T69" fmla="*/ 2147483647 h 111"/>
                <a:gd name="T70" fmla="*/ 2147483647 w 72"/>
                <a:gd name="T71" fmla="*/ 2147483647 h 111"/>
                <a:gd name="T72" fmla="*/ 2147483647 w 72"/>
                <a:gd name="T73" fmla="*/ 2147483647 h 111"/>
                <a:gd name="T74" fmla="*/ 2147483647 w 72"/>
                <a:gd name="T75" fmla="*/ 2147483647 h 111"/>
                <a:gd name="T76" fmla="*/ 2147483647 w 72"/>
                <a:gd name="T77" fmla="*/ 2147483647 h 111"/>
                <a:gd name="T78" fmla="*/ 2147483647 w 72"/>
                <a:gd name="T79" fmla="*/ 2147483647 h 111"/>
                <a:gd name="T80" fmla="*/ 2147483647 w 72"/>
                <a:gd name="T81" fmla="*/ 2147483647 h 111"/>
                <a:gd name="T82" fmla="*/ 2147483647 w 72"/>
                <a:gd name="T83" fmla="*/ 2147483647 h 111"/>
                <a:gd name="T84" fmla="*/ 2147483647 w 72"/>
                <a:gd name="T85" fmla="*/ 2147483647 h 111"/>
                <a:gd name="T86" fmla="*/ 2147483647 w 72"/>
                <a:gd name="T87" fmla="*/ 2147483647 h 111"/>
                <a:gd name="T88" fmla="*/ 2147483647 w 72"/>
                <a:gd name="T89" fmla="*/ 2147483647 h 111"/>
                <a:gd name="T90" fmla="*/ 2147483647 w 72"/>
                <a:gd name="T91" fmla="*/ 2147483647 h 111"/>
                <a:gd name="T92" fmla="*/ 2147483647 w 72"/>
                <a:gd name="T93" fmla="*/ 2147483647 h 111"/>
                <a:gd name="T94" fmla="*/ 2147483647 w 72"/>
                <a:gd name="T95" fmla="*/ 2147483647 h 111"/>
                <a:gd name="T96" fmla="*/ 2147483647 w 72"/>
                <a:gd name="T97" fmla="*/ 2147483647 h 111"/>
                <a:gd name="T98" fmla="*/ 2147483647 w 72"/>
                <a:gd name="T99" fmla="*/ 2147483647 h 111"/>
                <a:gd name="T100" fmla="*/ 2147483647 w 72"/>
                <a:gd name="T101" fmla="*/ 2147483647 h 111"/>
                <a:gd name="T102" fmla="*/ 2147483647 w 72"/>
                <a:gd name="T103" fmla="*/ 2147483647 h 111"/>
                <a:gd name="T104" fmla="*/ 2147483647 w 72"/>
                <a:gd name="T105" fmla="*/ 2147483647 h 111"/>
                <a:gd name="T106" fmla="*/ 2147483647 w 72"/>
                <a:gd name="T107" fmla="*/ 2147483647 h 111"/>
                <a:gd name="T108" fmla="*/ 2147483647 w 72"/>
                <a:gd name="T109" fmla="*/ 2147483647 h 111"/>
                <a:gd name="T110" fmla="*/ 2147483647 w 72"/>
                <a:gd name="T111" fmla="*/ 2147483647 h 111"/>
                <a:gd name="T112" fmla="*/ 2147483647 w 72"/>
                <a:gd name="T113" fmla="*/ 2147483647 h 111"/>
                <a:gd name="T114" fmla="*/ 2147483647 w 72"/>
                <a:gd name="T115" fmla="*/ 2147483647 h 111"/>
                <a:gd name="T116" fmla="*/ 2147483647 w 72"/>
                <a:gd name="T117" fmla="*/ 2147483647 h 111"/>
                <a:gd name="T118" fmla="*/ 2147483647 w 72"/>
                <a:gd name="T119" fmla="*/ 2147483647 h 111"/>
                <a:gd name="T120" fmla="*/ 2147483647 w 72"/>
                <a:gd name="T121" fmla="*/ 2147483647 h 111"/>
                <a:gd name="T122" fmla="*/ 2147483647 w 72"/>
                <a:gd name="T123" fmla="*/ 2147483647 h 111"/>
                <a:gd name="T124" fmla="*/ 0 w 72"/>
                <a:gd name="T125" fmla="*/ 2147483647 h 1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
                <a:gd name="T190" fmla="*/ 0 h 111"/>
                <a:gd name="T191" fmla="*/ 72 w 72"/>
                <a:gd name="T192" fmla="*/ 111 h 1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 h="111">
                  <a:moveTo>
                    <a:pt x="0" y="61"/>
                  </a:moveTo>
                  <a:cubicBezTo>
                    <a:pt x="1" y="60"/>
                    <a:pt x="2" y="61"/>
                    <a:pt x="3" y="60"/>
                  </a:cubicBezTo>
                  <a:cubicBezTo>
                    <a:pt x="5" y="59"/>
                    <a:pt x="4" y="57"/>
                    <a:pt x="7" y="57"/>
                  </a:cubicBezTo>
                  <a:cubicBezTo>
                    <a:pt x="7" y="56"/>
                    <a:pt x="5" y="55"/>
                    <a:pt x="6" y="53"/>
                  </a:cubicBezTo>
                  <a:cubicBezTo>
                    <a:pt x="6" y="50"/>
                    <a:pt x="8" y="49"/>
                    <a:pt x="9" y="48"/>
                  </a:cubicBezTo>
                  <a:cubicBezTo>
                    <a:pt x="7" y="45"/>
                    <a:pt x="10" y="45"/>
                    <a:pt x="10" y="43"/>
                  </a:cubicBezTo>
                  <a:cubicBezTo>
                    <a:pt x="10" y="40"/>
                    <a:pt x="8" y="38"/>
                    <a:pt x="8" y="35"/>
                  </a:cubicBezTo>
                  <a:cubicBezTo>
                    <a:pt x="8" y="35"/>
                    <a:pt x="8" y="32"/>
                    <a:pt x="9" y="31"/>
                  </a:cubicBezTo>
                  <a:cubicBezTo>
                    <a:pt x="9" y="30"/>
                    <a:pt x="10" y="31"/>
                    <a:pt x="10" y="30"/>
                  </a:cubicBezTo>
                  <a:cubicBezTo>
                    <a:pt x="10" y="27"/>
                    <a:pt x="9" y="25"/>
                    <a:pt x="9" y="22"/>
                  </a:cubicBezTo>
                  <a:cubicBezTo>
                    <a:pt x="10" y="20"/>
                    <a:pt x="11" y="19"/>
                    <a:pt x="12" y="17"/>
                  </a:cubicBezTo>
                  <a:cubicBezTo>
                    <a:pt x="12" y="15"/>
                    <a:pt x="12" y="13"/>
                    <a:pt x="12" y="12"/>
                  </a:cubicBezTo>
                  <a:cubicBezTo>
                    <a:pt x="13" y="10"/>
                    <a:pt x="13" y="9"/>
                    <a:pt x="14" y="8"/>
                  </a:cubicBezTo>
                  <a:cubicBezTo>
                    <a:pt x="14" y="7"/>
                    <a:pt x="15" y="5"/>
                    <a:pt x="15" y="4"/>
                  </a:cubicBezTo>
                  <a:cubicBezTo>
                    <a:pt x="16" y="3"/>
                    <a:pt x="16" y="1"/>
                    <a:pt x="18" y="1"/>
                  </a:cubicBezTo>
                  <a:cubicBezTo>
                    <a:pt x="20" y="1"/>
                    <a:pt x="19" y="3"/>
                    <a:pt x="19" y="4"/>
                  </a:cubicBezTo>
                  <a:cubicBezTo>
                    <a:pt x="20" y="5"/>
                    <a:pt x="21" y="5"/>
                    <a:pt x="22" y="7"/>
                  </a:cubicBezTo>
                  <a:cubicBezTo>
                    <a:pt x="26" y="5"/>
                    <a:pt x="29" y="2"/>
                    <a:pt x="32" y="0"/>
                  </a:cubicBezTo>
                  <a:cubicBezTo>
                    <a:pt x="33" y="0"/>
                    <a:pt x="35" y="0"/>
                    <a:pt x="37" y="1"/>
                  </a:cubicBezTo>
                  <a:cubicBezTo>
                    <a:pt x="38" y="1"/>
                    <a:pt x="38" y="2"/>
                    <a:pt x="38" y="3"/>
                  </a:cubicBezTo>
                  <a:cubicBezTo>
                    <a:pt x="39" y="3"/>
                    <a:pt x="41" y="3"/>
                    <a:pt x="41" y="4"/>
                  </a:cubicBezTo>
                  <a:cubicBezTo>
                    <a:pt x="42" y="4"/>
                    <a:pt x="43" y="8"/>
                    <a:pt x="44" y="10"/>
                  </a:cubicBezTo>
                  <a:cubicBezTo>
                    <a:pt x="45" y="15"/>
                    <a:pt x="47" y="21"/>
                    <a:pt x="49" y="27"/>
                  </a:cubicBezTo>
                  <a:cubicBezTo>
                    <a:pt x="50" y="28"/>
                    <a:pt x="51" y="31"/>
                    <a:pt x="51" y="35"/>
                  </a:cubicBezTo>
                  <a:cubicBezTo>
                    <a:pt x="52" y="36"/>
                    <a:pt x="56" y="36"/>
                    <a:pt x="59" y="36"/>
                  </a:cubicBezTo>
                  <a:cubicBezTo>
                    <a:pt x="59" y="41"/>
                    <a:pt x="61" y="44"/>
                    <a:pt x="63" y="47"/>
                  </a:cubicBezTo>
                  <a:cubicBezTo>
                    <a:pt x="64" y="46"/>
                    <a:pt x="65" y="45"/>
                    <a:pt x="65" y="45"/>
                  </a:cubicBezTo>
                  <a:cubicBezTo>
                    <a:pt x="67" y="45"/>
                    <a:pt x="67" y="47"/>
                    <a:pt x="69" y="48"/>
                  </a:cubicBezTo>
                  <a:cubicBezTo>
                    <a:pt x="69" y="49"/>
                    <a:pt x="67" y="48"/>
                    <a:pt x="68" y="50"/>
                  </a:cubicBezTo>
                  <a:cubicBezTo>
                    <a:pt x="68" y="52"/>
                    <a:pt x="70" y="54"/>
                    <a:pt x="71" y="51"/>
                  </a:cubicBezTo>
                  <a:cubicBezTo>
                    <a:pt x="72" y="53"/>
                    <a:pt x="68" y="58"/>
                    <a:pt x="66" y="56"/>
                  </a:cubicBezTo>
                  <a:cubicBezTo>
                    <a:pt x="65" y="58"/>
                    <a:pt x="64" y="60"/>
                    <a:pt x="62" y="62"/>
                  </a:cubicBezTo>
                  <a:cubicBezTo>
                    <a:pt x="61" y="61"/>
                    <a:pt x="61" y="60"/>
                    <a:pt x="60" y="60"/>
                  </a:cubicBezTo>
                  <a:cubicBezTo>
                    <a:pt x="58" y="60"/>
                    <a:pt x="59" y="63"/>
                    <a:pt x="59" y="63"/>
                  </a:cubicBezTo>
                  <a:cubicBezTo>
                    <a:pt x="59" y="64"/>
                    <a:pt x="56" y="64"/>
                    <a:pt x="57" y="66"/>
                  </a:cubicBezTo>
                  <a:cubicBezTo>
                    <a:pt x="56" y="65"/>
                    <a:pt x="53" y="66"/>
                    <a:pt x="53" y="65"/>
                  </a:cubicBezTo>
                  <a:cubicBezTo>
                    <a:pt x="51" y="67"/>
                    <a:pt x="51" y="69"/>
                    <a:pt x="49" y="66"/>
                  </a:cubicBezTo>
                  <a:cubicBezTo>
                    <a:pt x="49" y="68"/>
                    <a:pt x="49" y="70"/>
                    <a:pt x="49" y="72"/>
                  </a:cubicBezTo>
                  <a:cubicBezTo>
                    <a:pt x="44" y="73"/>
                    <a:pt x="47" y="68"/>
                    <a:pt x="44" y="67"/>
                  </a:cubicBezTo>
                  <a:cubicBezTo>
                    <a:pt x="42" y="65"/>
                    <a:pt x="43" y="69"/>
                    <a:pt x="43" y="70"/>
                  </a:cubicBezTo>
                  <a:cubicBezTo>
                    <a:pt x="43" y="70"/>
                    <a:pt x="41" y="70"/>
                    <a:pt x="41" y="70"/>
                  </a:cubicBezTo>
                  <a:cubicBezTo>
                    <a:pt x="41" y="71"/>
                    <a:pt x="42" y="72"/>
                    <a:pt x="42" y="74"/>
                  </a:cubicBezTo>
                  <a:cubicBezTo>
                    <a:pt x="42" y="76"/>
                    <a:pt x="41" y="79"/>
                    <a:pt x="41" y="82"/>
                  </a:cubicBezTo>
                  <a:cubicBezTo>
                    <a:pt x="40" y="83"/>
                    <a:pt x="35" y="81"/>
                    <a:pt x="36" y="86"/>
                  </a:cubicBezTo>
                  <a:cubicBezTo>
                    <a:pt x="35" y="88"/>
                    <a:pt x="35" y="84"/>
                    <a:pt x="35" y="83"/>
                  </a:cubicBezTo>
                  <a:cubicBezTo>
                    <a:pt x="33" y="84"/>
                    <a:pt x="31" y="87"/>
                    <a:pt x="30" y="83"/>
                  </a:cubicBezTo>
                  <a:cubicBezTo>
                    <a:pt x="28" y="86"/>
                    <a:pt x="31" y="88"/>
                    <a:pt x="30" y="91"/>
                  </a:cubicBezTo>
                  <a:cubicBezTo>
                    <a:pt x="29" y="91"/>
                    <a:pt x="29" y="89"/>
                    <a:pt x="29" y="89"/>
                  </a:cubicBezTo>
                  <a:cubicBezTo>
                    <a:pt x="28" y="88"/>
                    <a:pt x="26" y="90"/>
                    <a:pt x="25" y="92"/>
                  </a:cubicBezTo>
                  <a:cubicBezTo>
                    <a:pt x="25" y="93"/>
                    <a:pt x="25" y="95"/>
                    <a:pt x="25" y="97"/>
                  </a:cubicBezTo>
                  <a:cubicBezTo>
                    <a:pt x="25" y="98"/>
                    <a:pt x="24" y="98"/>
                    <a:pt x="24" y="99"/>
                  </a:cubicBezTo>
                  <a:cubicBezTo>
                    <a:pt x="23" y="100"/>
                    <a:pt x="25" y="101"/>
                    <a:pt x="24" y="102"/>
                  </a:cubicBezTo>
                  <a:cubicBezTo>
                    <a:pt x="24" y="103"/>
                    <a:pt x="22" y="104"/>
                    <a:pt x="22" y="105"/>
                  </a:cubicBezTo>
                  <a:cubicBezTo>
                    <a:pt x="21" y="108"/>
                    <a:pt x="22" y="110"/>
                    <a:pt x="21" y="111"/>
                  </a:cubicBezTo>
                  <a:cubicBezTo>
                    <a:pt x="19" y="111"/>
                    <a:pt x="19" y="110"/>
                    <a:pt x="19" y="108"/>
                  </a:cubicBezTo>
                  <a:cubicBezTo>
                    <a:pt x="17" y="108"/>
                    <a:pt x="16" y="106"/>
                    <a:pt x="15" y="105"/>
                  </a:cubicBezTo>
                  <a:cubicBezTo>
                    <a:pt x="15" y="100"/>
                    <a:pt x="12" y="97"/>
                    <a:pt x="11" y="93"/>
                  </a:cubicBezTo>
                  <a:cubicBezTo>
                    <a:pt x="10" y="90"/>
                    <a:pt x="10" y="88"/>
                    <a:pt x="9" y="86"/>
                  </a:cubicBezTo>
                  <a:cubicBezTo>
                    <a:pt x="9" y="85"/>
                    <a:pt x="9" y="85"/>
                    <a:pt x="9" y="85"/>
                  </a:cubicBezTo>
                  <a:cubicBezTo>
                    <a:pt x="9" y="84"/>
                    <a:pt x="9" y="84"/>
                    <a:pt x="9" y="84"/>
                  </a:cubicBezTo>
                  <a:cubicBezTo>
                    <a:pt x="9" y="83"/>
                    <a:pt x="7" y="83"/>
                    <a:pt x="7" y="82"/>
                  </a:cubicBezTo>
                  <a:cubicBezTo>
                    <a:pt x="7" y="81"/>
                    <a:pt x="6" y="79"/>
                    <a:pt x="6" y="79"/>
                  </a:cubicBezTo>
                  <a:cubicBezTo>
                    <a:pt x="5" y="73"/>
                    <a:pt x="3" y="67"/>
                    <a:pt x="0" y="61"/>
                  </a:cubicBezTo>
                  <a:close/>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0" name="Freeform 625">
              <a:extLst>
                <a:ext uri="{FF2B5EF4-FFF2-40B4-BE49-F238E27FC236}">
                  <a16:creationId xmlns:a16="http://schemas.microsoft.com/office/drawing/2014/main" id="{4F0DD2C3-5E9C-ED52-4640-F26664547F2A}"/>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rgbClr val="C0000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1" name="Freeform 626">
              <a:extLst>
                <a:ext uri="{FF2B5EF4-FFF2-40B4-BE49-F238E27FC236}">
                  <a16:creationId xmlns:a16="http://schemas.microsoft.com/office/drawing/2014/main" id="{E2DC39A5-0167-07B0-25F2-AB46CBBE4DE0}"/>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2" name="Freeform 627">
              <a:extLst>
                <a:ext uri="{FF2B5EF4-FFF2-40B4-BE49-F238E27FC236}">
                  <a16:creationId xmlns:a16="http://schemas.microsoft.com/office/drawing/2014/main" id="{99EF346B-5D88-4FFF-D034-128B03A894D9}"/>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3" name="Freeform 628">
              <a:extLst>
                <a:ext uri="{FF2B5EF4-FFF2-40B4-BE49-F238E27FC236}">
                  <a16:creationId xmlns:a16="http://schemas.microsoft.com/office/drawing/2014/main" id="{92750BCE-4FFB-ADC3-1CC7-3911605CCE00}"/>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4" name="Freeform 629">
              <a:extLst>
                <a:ext uri="{FF2B5EF4-FFF2-40B4-BE49-F238E27FC236}">
                  <a16:creationId xmlns:a16="http://schemas.microsoft.com/office/drawing/2014/main" id="{F11B622C-B6E1-9EC4-B5BC-540A2281DC74}"/>
                </a:ext>
              </a:extLst>
            </p:cNvPr>
            <p:cNvSpPr>
              <a:spLocks/>
            </p:cNvSpPr>
            <p:nvPr/>
          </p:nvSpPr>
          <p:spPr bwMode="auto">
            <a:xfrm>
              <a:off x="7080746" y="4762027"/>
              <a:ext cx="1084651" cy="383181"/>
            </a:xfrm>
            <a:custGeom>
              <a:avLst/>
              <a:gdLst>
                <a:gd name="T0" fmla="*/ 2147483647 w 164"/>
                <a:gd name="T1" fmla="*/ 2147483647 h 58"/>
                <a:gd name="T2" fmla="*/ 2147483647 w 164"/>
                <a:gd name="T3" fmla="*/ 2147483647 h 58"/>
                <a:gd name="T4" fmla="*/ 2147483647 w 164"/>
                <a:gd name="T5" fmla="*/ 2147483647 h 58"/>
                <a:gd name="T6" fmla="*/ 2147483647 w 164"/>
                <a:gd name="T7" fmla="*/ 2147483647 h 58"/>
                <a:gd name="T8" fmla="*/ 2147483647 w 164"/>
                <a:gd name="T9" fmla="*/ 2147483647 h 58"/>
                <a:gd name="T10" fmla="*/ 2147483647 w 164"/>
                <a:gd name="T11" fmla="*/ 2147483647 h 58"/>
                <a:gd name="T12" fmla="*/ 2147483647 w 164"/>
                <a:gd name="T13" fmla="*/ 2147483647 h 58"/>
                <a:gd name="T14" fmla="*/ 2147483647 w 164"/>
                <a:gd name="T15" fmla="*/ 2147483647 h 58"/>
                <a:gd name="T16" fmla="*/ 2147483647 w 164"/>
                <a:gd name="T17" fmla="*/ 2147483647 h 58"/>
                <a:gd name="T18" fmla="*/ 2147483647 w 164"/>
                <a:gd name="T19" fmla="*/ 2147483647 h 58"/>
                <a:gd name="T20" fmla="*/ 2147483647 w 164"/>
                <a:gd name="T21" fmla="*/ 2147483647 h 58"/>
                <a:gd name="T22" fmla="*/ 2147483647 w 164"/>
                <a:gd name="T23" fmla="*/ 0 h 58"/>
                <a:gd name="T24" fmla="*/ 2147483647 w 164"/>
                <a:gd name="T25" fmla="*/ 2147483647 h 58"/>
                <a:gd name="T26" fmla="*/ 2147483647 w 164"/>
                <a:gd name="T27" fmla="*/ 2147483647 h 58"/>
                <a:gd name="T28" fmla="*/ 2147483647 w 164"/>
                <a:gd name="T29" fmla="*/ 2147483647 h 58"/>
                <a:gd name="T30" fmla="*/ 2147483647 w 164"/>
                <a:gd name="T31" fmla="*/ 2147483647 h 58"/>
                <a:gd name="T32" fmla="*/ 2147483647 w 164"/>
                <a:gd name="T33" fmla="*/ 2147483647 h 58"/>
                <a:gd name="T34" fmla="*/ 2147483647 w 164"/>
                <a:gd name="T35" fmla="*/ 2147483647 h 58"/>
                <a:gd name="T36" fmla="*/ 2147483647 w 164"/>
                <a:gd name="T37" fmla="*/ 2147483647 h 58"/>
                <a:gd name="T38" fmla="*/ 2147483647 w 164"/>
                <a:gd name="T39" fmla="*/ 2147483647 h 58"/>
                <a:gd name="T40" fmla="*/ 2147483647 w 164"/>
                <a:gd name="T41" fmla="*/ 2147483647 h 58"/>
                <a:gd name="T42" fmla="*/ 2147483647 w 164"/>
                <a:gd name="T43" fmla="*/ 2147483647 h 58"/>
                <a:gd name="T44" fmla="*/ 2147483647 w 164"/>
                <a:gd name="T45" fmla="*/ 2147483647 h 58"/>
                <a:gd name="T46" fmla="*/ 2147483647 w 164"/>
                <a:gd name="T47" fmla="*/ 2147483647 h 58"/>
                <a:gd name="T48" fmla="*/ 0 w 164"/>
                <a:gd name="T49" fmla="*/ 2147483647 h 58"/>
                <a:gd name="T50" fmla="*/ 2147483647 w 164"/>
                <a:gd name="T51" fmla="*/ 2147483647 h 58"/>
                <a:gd name="T52" fmla="*/ 2147483647 w 164"/>
                <a:gd name="T53" fmla="*/ 2147483647 h 58"/>
                <a:gd name="T54" fmla="*/ 2147483647 w 164"/>
                <a:gd name="T55" fmla="*/ 2147483647 h 58"/>
                <a:gd name="T56" fmla="*/ 2147483647 w 164"/>
                <a:gd name="T57" fmla="*/ 2147483647 h 58"/>
                <a:gd name="T58" fmla="*/ 2147483647 w 164"/>
                <a:gd name="T59" fmla="*/ 2147483647 h 58"/>
                <a:gd name="T60" fmla="*/ 2147483647 w 164"/>
                <a:gd name="T61" fmla="*/ 2147483647 h 58"/>
                <a:gd name="T62" fmla="*/ 2147483647 w 164"/>
                <a:gd name="T63" fmla="*/ 2147483647 h 58"/>
                <a:gd name="T64" fmla="*/ 2147483647 w 164"/>
                <a:gd name="T65" fmla="*/ 2147483647 h 58"/>
                <a:gd name="T66" fmla="*/ 2147483647 w 164"/>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58"/>
                <a:gd name="T104" fmla="*/ 164 w 164"/>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58">
                  <a:moveTo>
                    <a:pt x="10" y="28"/>
                  </a:moveTo>
                  <a:cubicBezTo>
                    <a:pt x="12" y="28"/>
                    <a:pt x="11" y="25"/>
                    <a:pt x="11" y="25"/>
                  </a:cubicBezTo>
                  <a:cubicBezTo>
                    <a:pt x="11" y="25"/>
                    <a:pt x="12" y="25"/>
                    <a:pt x="12" y="25"/>
                  </a:cubicBezTo>
                  <a:cubicBezTo>
                    <a:pt x="13" y="24"/>
                    <a:pt x="11" y="22"/>
                    <a:pt x="13" y="21"/>
                  </a:cubicBezTo>
                  <a:cubicBezTo>
                    <a:pt x="23" y="21"/>
                    <a:pt x="32" y="20"/>
                    <a:pt x="41" y="19"/>
                  </a:cubicBezTo>
                  <a:cubicBezTo>
                    <a:pt x="40" y="18"/>
                    <a:pt x="41" y="15"/>
                    <a:pt x="40" y="15"/>
                  </a:cubicBezTo>
                  <a:cubicBezTo>
                    <a:pt x="43" y="15"/>
                    <a:pt x="48" y="14"/>
                    <a:pt x="52" y="13"/>
                  </a:cubicBezTo>
                  <a:cubicBezTo>
                    <a:pt x="62" y="12"/>
                    <a:pt x="72" y="12"/>
                    <a:pt x="82" y="11"/>
                  </a:cubicBezTo>
                  <a:cubicBezTo>
                    <a:pt x="88" y="11"/>
                    <a:pt x="93" y="9"/>
                    <a:pt x="99" y="9"/>
                  </a:cubicBezTo>
                  <a:cubicBezTo>
                    <a:pt x="105" y="9"/>
                    <a:pt x="113" y="8"/>
                    <a:pt x="120" y="8"/>
                  </a:cubicBezTo>
                  <a:cubicBezTo>
                    <a:pt x="123" y="7"/>
                    <a:pt x="127" y="6"/>
                    <a:pt x="131" y="5"/>
                  </a:cubicBezTo>
                  <a:cubicBezTo>
                    <a:pt x="142" y="4"/>
                    <a:pt x="153" y="3"/>
                    <a:pt x="163" y="0"/>
                  </a:cubicBezTo>
                  <a:cubicBezTo>
                    <a:pt x="164" y="1"/>
                    <a:pt x="162" y="3"/>
                    <a:pt x="163" y="6"/>
                  </a:cubicBezTo>
                  <a:cubicBezTo>
                    <a:pt x="160" y="7"/>
                    <a:pt x="159" y="10"/>
                    <a:pt x="158" y="13"/>
                  </a:cubicBezTo>
                  <a:cubicBezTo>
                    <a:pt x="154" y="11"/>
                    <a:pt x="151" y="15"/>
                    <a:pt x="149" y="18"/>
                  </a:cubicBezTo>
                  <a:cubicBezTo>
                    <a:pt x="147" y="18"/>
                    <a:pt x="148" y="16"/>
                    <a:pt x="147" y="16"/>
                  </a:cubicBezTo>
                  <a:cubicBezTo>
                    <a:pt x="145" y="16"/>
                    <a:pt x="145" y="20"/>
                    <a:pt x="143" y="19"/>
                  </a:cubicBezTo>
                  <a:cubicBezTo>
                    <a:pt x="142" y="20"/>
                    <a:pt x="142" y="22"/>
                    <a:pt x="141" y="24"/>
                  </a:cubicBezTo>
                  <a:cubicBezTo>
                    <a:pt x="138" y="23"/>
                    <a:pt x="135" y="28"/>
                    <a:pt x="132" y="31"/>
                  </a:cubicBezTo>
                  <a:cubicBezTo>
                    <a:pt x="126" y="30"/>
                    <a:pt x="122" y="33"/>
                    <a:pt x="122" y="39"/>
                  </a:cubicBezTo>
                  <a:cubicBezTo>
                    <a:pt x="120" y="39"/>
                    <a:pt x="120" y="41"/>
                    <a:pt x="117" y="40"/>
                  </a:cubicBezTo>
                  <a:cubicBezTo>
                    <a:pt x="117" y="43"/>
                    <a:pt x="117" y="45"/>
                    <a:pt x="117" y="47"/>
                  </a:cubicBezTo>
                  <a:cubicBezTo>
                    <a:pt x="98" y="49"/>
                    <a:pt x="78" y="52"/>
                    <a:pt x="58" y="53"/>
                  </a:cubicBezTo>
                  <a:cubicBezTo>
                    <a:pt x="44" y="54"/>
                    <a:pt x="31" y="57"/>
                    <a:pt x="17" y="57"/>
                  </a:cubicBezTo>
                  <a:cubicBezTo>
                    <a:pt x="11" y="58"/>
                    <a:pt x="6" y="58"/>
                    <a:pt x="0" y="58"/>
                  </a:cubicBezTo>
                  <a:cubicBezTo>
                    <a:pt x="0" y="57"/>
                    <a:pt x="2" y="57"/>
                    <a:pt x="3" y="56"/>
                  </a:cubicBezTo>
                  <a:cubicBezTo>
                    <a:pt x="2" y="52"/>
                    <a:pt x="2" y="51"/>
                    <a:pt x="3" y="48"/>
                  </a:cubicBezTo>
                  <a:cubicBezTo>
                    <a:pt x="3" y="48"/>
                    <a:pt x="2" y="47"/>
                    <a:pt x="2" y="46"/>
                  </a:cubicBezTo>
                  <a:cubicBezTo>
                    <a:pt x="4" y="45"/>
                    <a:pt x="5" y="45"/>
                    <a:pt x="5" y="44"/>
                  </a:cubicBezTo>
                  <a:cubicBezTo>
                    <a:pt x="6" y="43"/>
                    <a:pt x="5" y="41"/>
                    <a:pt x="5" y="40"/>
                  </a:cubicBezTo>
                  <a:cubicBezTo>
                    <a:pt x="6" y="40"/>
                    <a:pt x="7" y="40"/>
                    <a:pt x="8" y="40"/>
                  </a:cubicBezTo>
                  <a:cubicBezTo>
                    <a:pt x="8" y="39"/>
                    <a:pt x="8" y="38"/>
                    <a:pt x="9" y="37"/>
                  </a:cubicBezTo>
                  <a:cubicBezTo>
                    <a:pt x="11" y="35"/>
                    <a:pt x="9" y="35"/>
                    <a:pt x="8" y="34"/>
                  </a:cubicBezTo>
                  <a:cubicBezTo>
                    <a:pt x="8" y="31"/>
                    <a:pt x="11" y="31"/>
                    <a:pt x="11" y="28"/>
                  </a:cubicBezTo>
                </a:path>
              </a:pathLst>
            </a:custGeom>
            <a:solidFill>
              <a:srgbClr val="FFC000">
                <a:alpha val="80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5" name="Freeform 631">
              <a:extLst>
                <a:ext uri="{FF2B5EF4-FFF2-40B4-BE49-F238E27FC236}">
                  <a16:creationId xmlns:a16="http://schemas.microsoft.com/office/drawing/2014/main" id="{52F79DD4-2AAD-B0C4-F573-A3E48C0DECF5}"/>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solidFill>
              <a:srgbClr val="FFC000">
                <a:alpha val="34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6" name="Freeform 632">
              <a:extLst>
                <a:ext uri="{FF2B5EF4-FFF2-40B4-BE49-F238E27FC236}">
                  <a16:creationId xmlns:a16="http://schemas.microsoft.com/office/drawing/2014/main" id="{1660FA00-67D6-1685-7DA7-A66E4F54EE2A}"/>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7" name="Freeform 633">
              <a:extLst>
                <a:ext uri="{FF2B5EF4-FFF2-40B4-BE49-F238E27FC236}">
                  <a16:creationId xmlns:a16="http://schemas.microsoft.com/office/drawing/2014/main" id="{A622EA6F-08FB-D4E1-3A94-F7DAE6EE874B}"/>
                </a:ext>
              </a:extLst>
            </p:cNvPr>
            <p:cNvSpPr>
              <a:spLocks/>
            </p:cNvSpPr>
            <p:nvPr/>
          </p:nvSpPr>
          <p:spPr bwMode="auto">
            <a:xfrm>
              <a:off x="8883856" y="4908815"/>
              <a:ext cx="1546"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8" name="Line 634">
              <a:extLst>
                <a:ext uri="{FF2B5EF4-FFF2-40B4-BE49-F238E27FC236}">
                  <a16:creationId xmlns:a16="http://schemas.microsoft.com/office/drawing/2014/main" id="{E41142C3-B11B-D753-1247-FA5BBB782A83}"/>
                </a:ext>
              </a:extLst>
            </p:cNvPr>
            <p:cNvSpPr>
              <a:spLocks noChangeShapeType="1"/>
            </p:cNvSpPr>
            <p:nvPr/>
          </p:nvSpPr>
          <p:spPr bwMode="auto">
            <a:xfrm>
              <a:off x="8883856" y="4908815"/>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9" name="Freeform 635">
              <a:extLst>
                <a:ext uri="{FF2B5EF4-FFF2-40B4-BE49-F238E27FC236}">
                  <a16:creationId xmlns:a16="http://schemas.microsoft.com/office/drawing/2014/main" id="{D00EA1E4-C1FB-6C23-7709-CDB2C185A7FD}"/>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0" name="Freeform 636">
              <a:extLst>
                <a:ext uri="{FF2B5EF4-FFF2-40B4-BE49-F238E27FC236}">
                  <a16:creationId xmlns:a16="http://schemas.microsoft.com/office/drawing/2014/main" id="{78F80FC8-62B2-6BF2-A9D5-C5C8E324F98A}"/>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1" name="Freeform 637">
              <a:extLst>
                <a:ext uri="{FF2B5EF4-FFF2-40B4-BE49-F238E27FC236}">
                  <a16:creationId xmlns:a16="http://schemas.microsoft.com/office/drawing/2014/main" id="{A4A3BFEE-3843-A394-B902-AD590101F4ED}"/>
                </a:ext>
              </a:extLst>
            </p:cNvPr>
            <p:cNvSpPr>
              <a:spLocks/>
            </p:cNvSpPr>
            <p:nvPr/>
          </p:nvSpPr>
          <p:spPr bwMode="auto">
            <a:xfrm>
              <a:off x="8883856" y="4914992"/>
              <a:ext cx="7727"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2" name="Line 638">
              <a:extLst>
                <a:ext uri="{FF2B5EF4-FFF2-40B4-BE49-F238E27FC236}">
                  <a16:creationId xmlns:a16="http://schemas.microsoft.com/office/drawing/2014/main" id="{9DABC189-4D62-F7DD-E2A3-F1F2AC4AC912}"/>
                </a:ext>
              </a:extLst>
            </p:cNvPr>
            <p:cNvSpPr>
              <a:spLocks noChangeShapeType="1"/>
            </p:cNvSpPr>
            <p:nvPr/>
          </p:nvSpPr>
          <p:spPr bwMode="auto">
            <a:xfrm>
              <a:off x="8883856" y="4914992"/>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3" name="Freeform 639">
              <a:extLst>
                <a:ext uri="{FF2B5EF4-FFF2-40B4-BE49-F238E27FC236}">
                  <a16:creationId xmlns:a16="http://schemas.microsoft.com/office/drawing/2014/main" id="{8EC40071-422A-637F-639D-686C405FE6DC}"/>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solidFill>
              <a:schemeClr val="accent4">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4" name="Freeform 640">
              <a:extLst>
                <a:ext uri="{FF2B5EF4-FFF2-40B4-BE49-F238E27FC236}">
                  <a16:creationId xmlns:a16="http://schemas.microsoft.com/office/drawing/2014/main" id="{953C648A-6135-E6F5-E964-A0856A468CEE}"/>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5" name="Freeform 641">
              <a:extLst>
                <a:ext uri="{FF2B5EF4-FFF2-40B4-BE49-F238E27FC236}">
                  <a16:creationId xmlns:a16="http://schemas.microsoft.com/office/drawing/2014/main" id="{3D4A57FE-10E9-C3B8-13B3-6552AB39A20F}"/>
                </a:ext>
              </a:extLst>
            </p:cNvPr>
            <p:cNvSpPr>
              <a:spLocks/>
            </p:cNvSpPr>
            <p:nvPr/>
          </p:nvSpPr>
          <p:spPr bwMode="auto">
            <a:xfrm>
              <a:off x="7694142" y="5054050"/>
              <a:ext cx="693744" cy="726191"/>
            </a:xfrm>
            <a:custGeom>
              <a:avLst/>
              <a:gdLst>
                <a:gd name="T0" fmla="*/ 2147483647 w 105"/>
                <a:gd name="T1" fmla="*/ 2147483647 h 110"/>
                <a:gd name="T2" fmla="*/ 2147483647 w 105"/>
                <a:gd name="T3" fmla="*/ 2147483647 h 110"/>
                <a:gd name="T4" fmla="*/ 2147483647 w 105"/>
                <a:gd name="T5" fmla="*/ 2147483647 h 110"/>
                <a:gd name="T6" fmla="*/ 2147483647 w 105"/>
                <a:gd name="T7" fmla="*/ 2147483647 h 110"/>
                <a:gd name="T8" fmla="*/ 2147483647 w 105"/>
                <a:gd name="T9" fmla="*/ 2147483647 h 110"/>
                <a:gd name="T10" fmla="*/ 2147483647 w 105"/>
                <a:gd name="T11" fmla="*/ 2147483647 h 110"/>
                <a:gd name="T12" fmla="*/ 2147483647 w 105"/>
                <a:gd name="T13" fmla="*/ 2147483647 h 110"/>
                <a:gd name="T14" fmla="*/ 2147483647 w 105"/>
                <a:gd name="T15" fmla="*/ 2147483647 h 110"/>
                <a:gd name="T16" fmla="*/ 2147483647 w 105"/>
                <a:gd name="T17" fmla="*/ 2147483647 h 110"/>
                <a:gd name="T18" fmla="*/ 2147483647 w 105"/>
                <a:gd name="T19" fmla="*/ 2147483647 h 110"/>
                <a:gd name="T20" fmla="*/ 2147483647 w 105"/>
                <a:gd name="T21" fmla="*/ 2147483647 h 110"/>
                <a:gd name="T22" fmla="*/ 0 w 105"/>
                <a:gd name="T23" fmla="*/ 2147483647 h 110"/>
                <a:gd name="T24" fmla="*/ 2147483647 w 105"/>
                <a:gd name="T25" fmla="*/ 0 h 110"/>
                <a:gd name="T26" fmla="*/ 2147483647 w 105"/>
                <a:gd name="T27" fmla="*/ 2147483647 h 110"/>
                <a:gd name="T28" fmla="*/ 2147483647 w 105"/>
                <a:gd name="T29" fmla="*/ 2147483647 h 110"/>
                <a:gd name="T30" fmla="*/ 2147483647 w 105"/>
                <a:gd name="T31" fmla="*/ 2147483647 h 110"/>
                <a:gd name="T32" fmla="*/ 2147483647 w 105"/>
                <a:gd name="T33" fmla="*/ 2147483647 h 110"/>
                <a:gd name="T34" fmla="*/ 2147483647 w 105"/>
                <a:gd name="T35" fmla="*/ 2147483647 h 110"/>
                <a:gd name="T36" fmla="*/ 2147483647 w 105"/>
                <a:gd name="T37" fmla="*/ 2147483647 h 110"/>
                <a:gd name="T38" fmla="*/ 2147483647 w 105"/>
                <a:gd name="T39" fmla="*/ 2147483647 h 110"/>
                <a:gd name="T40" fmla="*/ 2147483647 w 105"/>
                <a:gd name="T41" fmla="*/ 2147483647 h 110"/>
                <a:gd name="T42" fmla="*/ 2147483647 w 105"/>
                <a:gd name="T43" fmla="*/ 2147483647 h 110"/>
                <a:gd name="T44" fmla="*/ 2147483647 w 105"/>
                <a:gd name="T45" fmla="*/ 2147483647 h 110"/>
                <a:gd name="T46" fmla="*/ 2147483647 w 105"/>
                <a:gd name="T47" fmla="*/ 2147483647 h 110"/>
                <a:gd name="T48" fmla="*/ 2147483647 w 105"/>
                <a:gd name="T49" fmla="*/ 2147483647 h 110"/>
                <a:gd name="T50" fmla="*/ 2147483647 w 105"/>
                <a:gd name="T51" fmla="*/ 2147483647 h 110"/>
                <a:gd name="T52" fmla="*/ 2147483647 w 105"/>
                <a:gd name="T53" fmla="*/ 2147483647 h 110"/>
                <a:gd name="T54" fmla="*/ 2147483647 w 105"/>
                <a:gd name="T55" fmla="*/ 2147483647 h 110"/>
                <a:gd name="T56" fmla="*/ 2147483647 w 105"/>
                <a:gd name="T57" fmla="*/ 2147483647 h 110"/>
                <a:gd name="T58" fmla="*/ 2147483647 w 105"/>
                <a:gd name="T59" fmla="*/ 2147483647 h 110"/>
                <a:gd name="T60" fmla="*/ 2147483647 w 105"/>
                <a:gd name="T61" fmla="*/ 2147483647 h 110"/>
                <a:gd name="T62" fmla="*/ 2147483647 w 105"/>
                <a:gd name="T63" fmla="*/ 2147483647 h 110"/>
                <a:gd name="T64" fmla="*/ 2147483647 w 105"/>
                <a:gd name="T65" fmla="*/ 2147483647 h 110"/>
                <a:gd name="T66" fmla="*/ 2147483647 w 105"/>
                <a:gd name="T67" fmla="*/ 2147483647 h 110"/>
                <a:gd name="T68" fmla="*/ 2147483647 w 105"/>
                <a:gd name="T69" fmla="*/ 2147483647 h 110"/>
                <a:gd name="T70" fmla="*/ 2147483647 w 105"/>
                <a:gd name="T71" fmla="*/ 2147483647 h 110"/>
                <a:gd name="T72" fmla="*/ 2147483647 w 105"/>
                <a:gd name="T73" fmla="*/ 2147483647 h 110"/>
                <a:gd name="T74" fmla="*/ 2147483647 w 105"/>
                <a:gd name="T75" fmla="*/ 2147483647 h 110"/>
                <a:gd name="T76" fmla="*/ 2147483647 w 105"/>
                <a:gd name="T77" fmla="*/ 2147483647 h 110"/>
                <a:gd name="T78" fmla="*/ 2147483647 w 105"/>
                <a:gd name="T79" fmla="*/ 2147483647 h 110"/>
                <a:gd name="T80" fmla="*/ 2147483647 w 105"/>
                <a:gd name="T81" fmla="*/ 2147483647 h 110"/>
                <a:gd name="T82" fmla="*/ 2147483647 w 105"/>
                <a:gd name="T83" fmla="*/ 2147483647 h 1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110"/>
                <a:gd name="T128" fmla="*/ 105 w 105"/>
                <a:gd name="T129" fmla="*/ 110 h 1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110">
                  <a:moveTo>
                    <a:pt x="35" y="108"/>
                  </a:moveTo>
                  <a:cubicBezTo>
                    <a:pt x="33" y="108"/>
                    <a:pt x="31" y="110"/>
                    <a:pt x="27" y="109"/>
                  </a:cubicBezTo>
                  <a:cubicBezTo>
                    <a:pt x="26" y="106"/>
                    <a:pt x="25" y="103"/>
                    <a:pt x="23" y="100"/>
                  </a:cubicBezTo>
                  <a:cubicBezTo>
                    <a:pt x="22" y="99"/>
                    <a:pt x="22" y="99"/>
                    <a:pt x="21" y="98"/>
                  </a:cubicBezTo>
                  <a:cubicBezTo>
                    <a:pt x="21" y="96"/>
                    <a:pt x="22" y="92"/>
                    <a:pt x="21" y="89"/>
                  </a:cubicBezTo>
                  <a:cubicBezTo>
                    <a:pt x="21" y="87"/>
                    <a:pt x="19" y="86"/>
                    <a:pt x="19" y="84"/>
                  </a:cubicBezTo>
                  <a:cubicBezTo>
                    <a:pt x="19" y="80"/>
                    <a:pt x="20" y="75"/>
                    <a:pt x="22" y="72"/>
                  </a:cubicBezTo>
                  <a:cubicBezTo>
                    <a:pt x="21" y="70"/>
                    <a:pt x="21" y="68"/>
                    <a:pt x="20" y="66"/>
                  </a:cubicBezTo>
                  <a:cubicBezTo>
                    <a:pt x="19" y="65"/>
                    <a:pt x="18" y="65"/>
                    <a:pt x="18" y="64"/>
                  </a:cubicBezTo>
                  <a:cubicBezTo>
                    <a:pt x="17" y="63"/>
                    <a:pt x="15" y="59"/>
                    <a:pt x="15" y="57"/>
                  </a:cubicBezTo>
                  <a:cubicBezTo>
                    <a:pt x="12" y="51"/>
                    <a:pt x="11" y="42"/>
                    <a:pt x="9" y="35"/>
                  </a:cubicBezTo>
                  <a:cubicBezTo>
                    <a:pt x="6" y="25"/>
                    <a:pt x="3" y="15"/>
                    <a:pt x="0" y="6"/>
                  </a:cubicBezTo>
                  <a:cubicBezTo>
                    <a:pt x="16" y="4"/>
                    <a:pt x="33" y="3"/>
                    <a:pt x="48" y="0"/>
                  </a:cubicBezTo>
                  <a:cubicBezTo>
                    <a:pt x="47" y="2"/>
                    <a:pt x="46" y="4"/>
                    <a:pt x="44" y="6"/>
                  </a:cubicBezTo>
                  <a:cubicBezTo>
                    <a:pt x="45" y="10"/>
                    <a:pt x="51" y="9"/>
                    <a:pt x="52" y="13"/>
                  </a:cubicBezTo>
                  <a:cubicBezTo>
                    <a:pt x="54" y="12"/>
                    <a:pt x="53" y="12"/>
                    <a:pt x="56" y="13"/>
                  </a:cubicBezTo>
                  <a:cubicBezTo>
                    <a:pt x="58" y="16"/>
                    <a:pt x="61" y="22"/>
                    <a:pt x="64" y="25"/>
                  </a:cubicBezTo>
                  <a:cubicBezTo>
                    <a:pt x="64" y="25"/>
                    <a:pt x="65" y="25"/>
                    <a:pt x="66" y="25"/>
                  </a:cubicBezTo>
                  <a:cubicBezTo>
                    <a:pt x="67" y="26"/>
                    <a:pt x="65" y="27"/>
                    <a:pt x="68" y="26"/>
                  </a:cubicBezTo>
                  <a:cubicBezTo>
                    <a:pt x="68" y="28"/>
                    <a:pt x="71" y="28"/>
                    <a:pt x="71" y="29"/>
                  </a:cubicBezTo>
                  <a:cubicBezTo>
                    <a:pt x="71" y="29"/>
                    <a:pt x="69" y="29"/>
                    <a:pt x="70" y="30"/>
                  </a:cubicBezTo>
                  <a:cubicBezTo>
                    <a:pt x="70" y="30"/>
                    <a:pt x="71" y="29"/>
                    <a:pt x="71" y="30"/>
                  </a:cubicBezTo>
                  <a:cubicBezTo>
                    <a:pt x="73" y="32"/>
                    <a:pt x="74" y="32"/>
                    <a:pt x="77" y="34"/>
                  </a:cubicBezTo>
                  <a:cubicBezTo>
                    <a:pt x="79" y="39"/>
                    <a:pt x="83" y="42"/>
                    <a:pt x="88" y="44"/>
                  </a:cubicBezTo>
                  <a:cubicBezTo>
                    <a:pt x="89" y="47"/>
                    <a:pt x="91" y="48"/>
                    <a:pt x="91" y="52"/>
                  </a:cubicBezTo>
                  <a:cubicBezTo>
                    <a:pt x="92" y="54"/>
                    <a:pt x="94" y="54"/>
                    <a:pt x="96" y="55"/>
                  </a:cubicBezTo>
                  <a:cubicBezTo>
                    <a:pt x="94" y="57"/>
                    <a:pt x="96" y="56"/>
                    <a:pt x="96" y="56"/>
                  </a:cubicBezTo>
                  <a:cubicBezTo>
                    <a:pt x="98" y="59"/>
                    <a:pt x="98" y="61"/>
                    <a:pt x="100" y="65"/>
                  </a:cubicBezTo>
                  <a:cubicBezTo>
                    <a:pt x="102" y="64"/>
                    <a:pt x="103" y="65"/>
                    <a:pt x="105" y="66"/>
                  </a:cubicBezTo>
                  <a:cubicBezTo>
                    <a:pt x="104" y="68"/>
                    <a:pt x="102" y="70"/>
                    <a:pt x="100" y="68"/>
                  </a:cubicBezTo>
                  <a:cubicBezTo>
                    <a:pt x="100" y="70"/>
                    <a:pt x="101" y="71"/>
                    <a:pt x="101" y="73"/>
                  </a:cubicBezTo>
                  <a:cubicBezTo>
                    <a:pt x="97" y="72"/>
                    <a:pt x="99" y="81"/>
                    <a:pt x="100" y="82"/>
                  </a:cubicBezTo>
                  <a:cubicBezTo>
                    <a:pt x="98" y="82"/>
                    <a:pt x="98" y="83"/>
                    <a:pt x="97" y="84"/>
                  </a:cubicBezTo>
                  <a:cubicBezTo>
                    <a:pt x="96" y="84"/>
                    <a:pt x="95" y="82"/>
                    <a:pt x="94" y="84"/>
                  </a:cubicBezTo>
                  <a:cubicBezTo>
                    <a:pt x="95" y="85"/>
                    <a:pt x="98" y="84"/>
                    <a:pt x="99" y="86"/>
                  </a:cubicBezTo>
                  <a:cubicBezTo>
                    <a:pt x="99" y="89"/>
                    <a:pt x="98" y="88"/>
                    <a:pt x="96" y="87"/>
                  </a:cubicBezTo>
                  <a:cubicBezTo>
                    <a:pt x="97" y="93"/>
                    <a:pt x="95" y="95"/>
                    <a:pt x="97" y="99"/>
                  </a:cubicBezTo>
                  <a:cubicBezTo>
                    <a:pt x="94" y="99"/>
                    <a:pt x="90" y="99"/>
                    <a:pt x="89" y="97"/>
                  </a:cubicBezTo>
                  <a:cubicBezTo>
                    <a:pt x="88" y="98"/>
                    <a:pt x="87" y="99"/>
                    <a:pt x="85" y="101"/>
                  </a:cubicBezTo>
                  <a:cubicBezTo>
                    <a:pt x="87" y="103"/>
                    <a:pt x="88" y="107"/>
                    <a:pt x="86" y="110"/>
                  </a:cubicBezTo>
                  <a:cubicBezTo>
                    <a:pt x="83" y="110"/>
                    <a:pt x="85" y="106"/>
                    <a:pt x="82" y="105"/>
                  </a:cubicBezTo>
                  <a:cubicBezTo>
                    <a:pt x="67" y="106"/>
                    <a:pt x="51" y="107"/>
                    <a:pt x="35" y="108"/>
                  </a:cubicBezTo>
                  <a:close/>
                </a:path>
              </a:pathLst>
            </a:custGeom>
            <a:solidFill>
              <a:schemeClr val="accent4">
                <a:lumMod val="75000"/>
                <a:alpha val="34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6" name="Freeform 642">
              <a:extLst>
                <a:ext uri="{FF2B5EF4-FFF2-40B4-BE49-F238E27FC236}">
                  <a16:creationId xmlns:a16="http://schemas.microsoft.com/office/drawing/2014/main" id="{4126C8A2-2C7A-59C6-809A-E903B5881AB0}"/>
                </a:ext>
              </a:extLst>
            </p:cNvPr>
            <p:cNvSpPr>
              <a:spLocks/>
            </p:cNvSpPr>
            <p:nvPr/>
          </p:nvSpPr>
          <p:spPr bwMode="auto">
            <a:xfrm>
              <a:off x="7343406" y="5100400"/>
              <a:ext cx="503699" cy="798811"/>
            </a:xfrm>
            <a:custGeom>
              <a:avLst/>
              <a:gdLst>
                <a:gd name="T0" fmla="*/ 2147483647 w 76"/>
                <a:gd name="T1" fmla="*/ 2147483647 h 121"/>
                <a:gd name="T2" fmla="*/ 2147483647 w 76"/>
                <a:gd name="T3" fmla="*/ 2147483647 h 121"/>
                <a:gd name="T4" fmla="*/ 2147483647 w 76"/>
                <a:gd name="T5" fmla="*/ 2147483647 h 121"/>
                <a:gd name="T6" fmla="*/ 2147483647 w 76"/>
                <a:gd name="T7" fmla="*/ 2147483647 h 121"/>
                <a:gd name="T8" fmla="*/ 2147483647 w 76"/>
                <a:gd name="T9" fmla="*/ 2147483647 h 121"/>
                <a:gd name="T10" fmla="*/ 2147483647 w 76"/>
                <a:gd name="T11" fmla="*/ 2147483647 h 121"/>
                <a:gd name="T12" fmla="*/ 2147483647 w 76"/>
                <a:gd name="T13" fmla="*/ 2147483647 h 121"/>
                <a:gd name="T14" fmla="*/ 2147483647 w 76"/>
                <a:gd name="T15" fmla="*/ 2147483647 h 121"/>
                <a:gd name="T16" fmla="*/ 2147483647 w 76"/>
                <a:gd name="T17" fmla="*/ 2147483647 h 121"/>
                <a:gd name="T18" fmla="*/ 2147483647 w 76"/>
                <a:gd name="T19" fmla="*/ 2147483647 h 121"/>
                <a:gd name="T20" fmla="*/ 2147483647 w 76"/>
                <a:gd name="T21" fmla="*/ 2147483647 h 121"/>
                <a:gd name="T22" fmla="*/ 2147483647 w 76"/>
                <a:gd name="T23" fmla="*/ 0 h 121"/>
                <a:gd name="T24" fmla="*/ 2147483647 w 76"/>
                <a:gd name="T25" fmla="*/ 2147483647 h 121"/>
                <a:gd name="T26" fmla="*/ 2147483647 w 76"/>
                <a:gd name="T27" fmla="*/ 2147483647 h 121"/>
                <a:gd name="T28" fmla="*/ 2147483647 w 76"/>
                <a:gd name="T29" fmla="*/ 2147483647 h 121"/>
                <a:gd name="T30" fmla="*/ 2147483647 w 76"/>
                <a:gd name="T31" fmla="*/ 2147483647 h 121"/>
                <a:gd name="T32" fmla="*/ 2147483647 w 76"/>
                <a:gd name="T33" fmla="*/ 2147483647 h 121"/>
                <a:gd name="T34" fmla="*/ 2147483647 w 76"/>
                <a:gd name="T35" fmla="*/ 2147483647 h 121"/>
                <a:gd name="T36" fmla="*/ 2147483647 w 76"/>
                <a:gd name="T37" fmla="*/ 2147483647 h 121"/>
                <a:gd name="T38" fmla="*/ 2147483647 w 76"/>
                <a:gd name="T39" fmla="*/ 2147483647 h 121"/>
                <a:gd name="T40" fmla="*/ 2147483647 w 76"/>
                <a:gd name="T41" fmla="*/ 2147483647 h 121"/>
                <a:gd name="T42" fmla="*/ 2147483647 w 76"/>
                <a:gd name="T43" fmla="*/ 2147483647 h 121"/>
                <a:gd name="T44" fmla="*/ 2147483647 w 76"/>
                <a:gd name="T45" fmla="*/ 2147483647 h 121"/>
                <a:gd name="T46" fmla="*/ 2147483647 w 76"/>
                <a:gd name="T47" fmla="*/ 2147483647 h 121"/>
                <a:gd name="T48" fmla="*/ 2147483647 w 76"/>
                <a:gd name="T49" fmla="*/ 2147483647 h 1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6"/>
                <a:gd name="T76" fmla="*/ 0 h 121"/>
                <a:gd name="T77" fmla="*/ 76 w 76"/>
                <a:gd name="T78" fmla="*/ 121 h 12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6" h="121">
                  <a:moveTo>
                    <a:pt x="27" y="117"/>
                  </a:moveTo>
                  <a:cubicBezTo>
                    <a:pt x="26" y="117"/>
                    <a:pt x="24" y="120"/>
                    <a:pt x="24" y="118"/>
                  </a:cubicBezTo>
                  <a:cubicBezTo>
                    <a:pt x="22" y="117"/>
                    <a:pt x="24" y="121"/>
                    <a:pt x="22" y="121"/>
                  </a:cubicBezTo>
                  <a:cubicBezTo>
                    <a:pt x="20" y="120"/>
                    <a:pt x="20" y="116"/>
                    <a:pt x="17" y="117"/>
                  </a:cubicBezTo>
                  <a:cubicBezTo>
                    <a:pt x="17" y="113"/>
                    <a:pt x="16" y="110"/>
                    <a:pt x="14" y="109"/>
                  </a:cubicBezTo>
                  <a:cubicBezTo>
                    <a:pt x="12" y="111"/>
                    <a:pt x="12" y="115"/>
                    <a:pt x="12" y="118"/>
                  </a:cubicBezTo>
                  <a:cubicBezTo>
                    <a:pt x="11" y="118"/>
                    <a:pt x="9" y="118"/>
                    <a:pt x="7" y="118"/>
                  </a:cubicBezTo>
                  <a:cubicBezTo>
                    <a:pt x="6" y="112"/>
                    <a:pt x="6" y="106"/>
                    <a:pt x="5" y="99"/>
                  </a:cubicBezTo>
                  <a:cubicBezTo>
                    <a:pt x="4" y="91"/>
                    <a:pt x="1" y="83"/>
                    <a:pt x="2" y="73"/>
                  </a:cubicBezTo>
                  <a:cubicBezTo>
                    <a:pt x="4" y="54"/>
                    <a:pt x="3" y="30"/>
                    <a:pt x="4" y="9"/>
                  </a:cubicBezTo>
                  <a:cubicBezTo>
                    <a:pt x="5" y="6"/>
                    <a:pt x="0" y="5"/>
                    <a:pt x="2" y="4"/>
                  </a:cubicBezTo>
                  <a:cubicBezTo>
                    <a:pt x="20" y="4"/>
                    <a:pt x="36" y="2"/>
                    <a:pt x="52" y="0"/>
                  </a:cubicBezTo>
                  <a:cubicBezTo>
                    <a:pt x="55" y="12"/>
                    <a:pt x="60" y="24"/>
                    <a:pt x="63" y="37"/>
                  </a:cubicBezTo>
                  <a:cubicBezTo>
                    <a:pt x="64" y="41"/>
                    <a:pt x="65" y="46"/>
                    <a:pt x="66" y="50"/>
                  </a:cubicBezTo>
                  <a:cubicBezTo>
                    <a:pt x="67" y="52"/>
                    <a:pt x="68" y="55"/>
                    <a:pt x="69" y="56"/>
                  </a:cubicBezTo>
                  <a:cubicBezTo>
                    <a:pt x="70" y="58"/>
                    <a:pt x="72" y="58"/>
                    <a:pt x="72" y="59"/>
                  </a:cubicBezTo>
                  <a:cubicBezTo>
                    <a:pt x="73" y="61"/>
                    <a:pt x="71" y="64"/>
                    <a:pt x="74" y="65"/>
                  </a:cubicBezTo>
                  <a:cubicBezTo>
                    <a:pt x="72" y="67"/>
                    <a:pt x="72" y="69"/>
                    <a:pt x="71" y="72"/>
                  </a:cubicBezTo>
                  <a:cubicBezTo>
                    <a:pt x="71" y="76"/>
                    <a:pt x="71" y="79"/>
                    <a:pt x="74" y="82"/>
                  </a:cubicBezTo>
                  <a:cubicBezTo>
                    <a:pt x="73" y="85"/>
                    <a:pt x="74" y="88"/>
                    <a:pt x="73" y="89"/>
                  </a:cubicBezTo>
                  <a:cubicBezTo>
                    <a:pt x="73" y="92"/>
                    <a:pt x="76" y="93"/>
                    <a:pt x="76" y="96"/>
                  </a:cubicBezTo>
                  <a:cubicBezTo>
                    <a:pt x="64" y="97"/>
                    <a:pt x="50" y="99"/>
                    <a:pt x="38" y="100"/>
                  </a:cubicBezTo>
                  <a:cubicBezTo>
                    <a:pt x="32" y="101"/>
                    <a:pt x="23" y="99"/>
                    <a:pt x="21" y="104"/>
                  </a:cubicBezTo>
                  <a:cubicBezTo>
                    <a:pt x="22" y="108"/>
                    <a:pt x="25" y="109"/>
                    <a:pt x="27" y="111"/>
                  </a:cubicBezTo>
                  <a:cubicBezTo>
                    <a:pt x="26" y="113"/>
                    <a:pt x="27" y="113"/>
                    <a:pt x="27" y="117"/>
                  </a:cubicBezTo>
                  <a:close/>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7" name="Freeform 643">
              <a:extLst>
                <a:ext uri="{FF2B5EF4-FFF2-40B4-BE49-F238E27FC236}">
                  <a16:creationId xmlns:a16="http://schemas.microsoft.com/office/drawing/2014/main" id="{8DB465C9-D5A0-9821-55C2-BB3BF7CA662F}"/>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8" name="Freeform 644">
              <a:extLst>
                <a:ext uri="{FF2B5EF4-FFF2-40B4-BE49-F238E27FC236}">
                  <a16:creationId xmlns:a16="http://schemas.microsoft.com/office/drawing/2014/main" id="{5A03C46F-9281-DDBE-E177-AE631EF86CC0}"/>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9" name="Freeform 645">
              <a:extLst>
                <a:ext uri="{FF2B5EF4-FFF2-40B4-BE49-F238E27FC236}">
                  <a16:creationId xmlns:a16="http://schemas.microsoft.com/office/drawing/2014/main" id="{DB0D2AB2-72BB-47C8-B0F2-5D7E573B6E65}"/>
                </a:ext>
              </a:extLst>
            </p:cNvPr>
            <p:cNvSpPr>
              <a:spLocks/>
            </p:cNvSpPr>
            <p:nvPr/>
          </p:nvSpPr>
          <p:spPr bwMode="auto">
            <a:xfrm>
              <a:off x="8494494" y="6013550"/>
              <a:ext cx="18542" cy="26266"/>
            </a:xfrm>
            <a:custGeom>
              <a:avLst/>
              <a:gdLst>
                <a:gd name="T0" fmla="*/ 2147483647 w 3"/>
                <a:gd name="T1" fmla="*/ 0 h 4"/>
                <a:gd name="T2" fmla="*/ 2147483647 w 3"/>
                <a:gd name="T3" fmla="*/ 2147483647 h 4"/>
                <a:gd name="T4" fmla="*/ 2147483647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1" y="0"/>
                  </a:moveTo>
                  <a:cubicBezTo>
                    <a:pt x="2" y="1"/>
                    <a:pt x="2" y="2"/>
                    <a:pt x="3" y="2"/>
                  </a:cubicBezTo>
                  <a:cubicBezTo>
                    <a:pt x="3" y="4"/>
                    <a:pt x="0" y="2"/>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0" name="Freeform 646">
              <a:extLst>
                <a:ext uri="{FF2B5EF4-FFF2-40B4-BE49-F238E27FC236}">
                  <a16:creationId xmlns:a16="http://schemas.microsoft.com/office/drawing/2014/main" id="{74A4A189-2F3D-EFE7-425F-ADFD3D57B303}"/>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1" name="Freeform 647">
              <a:extLst>
                <a:ext uri="{FF2B5EF4-FFF2-40B4-BE49-F238E27FC236}">
                  <a16:creationId xmlns:a16="http://schemas.microsoft.com/office/drawing/2014/main" id="{595477A5-1415-CB48-2D22-49E04EBF218A}"/>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2" name="Freeform 648">
              <a:extLst>
                <a:ext uri="{FF2B5EF4-FFF2-40B4-BE49-F238E27FC236}">
                  <a16:creationId xmlns:a16="http://schemas.microsoft.com/office/drawing/2014/main" id="{C5B8021E-9574-5F89-7C60-47DDA6712471}"/>
                </a:ext>
              </a:extLst>
            </p:cNvPr>
            <p:cNvSpPr>
              <a:spLocks/>
            </p:cNvSpPr>
            <p:nvPr/>
          </p:nvSpPr>
          <p:spPr bwMode="auto">
            <a:xfrm>
              <a:off x="8567117" y="6575955"/>
              <a:ext cx="6181" cy="0"/>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0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3" name="Line 649">
              <a:extLst>
                <a:ext uri="{FF2B5EF4-FFF2-40B4-BE49-F238E27FC236}">
                  <a16:creationId xmlns:a16="http://schemas.microsoft.com/office/drawing/2014/main" id="{EBCB98CE-4F9A-E298-8B28-406B64EB092D}"/>
                </a:ext>
              </a:extLst>
            </p:cNvPr>
            <p:cNvSpPr>
              <a:spLocks noChangeShapeType="1"/>
            </p:cNvSpPr>
            <p:nvPr/>
          </p:nvSpPr>
          <p:spPr bwMode="auto">
            <a:xfrm flipH="1">
              <a:off x="8567117" y="6575955"/>
              <a:ext cx="6181"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4" name="Freeform 650">
              <a:extLst>
                <a:ext uri="{FF2B5EF4-FFF2-40B4-BE49-F238E27FC236}">
                  <a16:creationId xmlns:a16="http://schemas.microsoft.com/office/drawing/2014/main" id="{88EB8DA4-F045-78C6-443C-4D0AD5255BA2}"/>
                </a:ext>
              </a:extLst>
            </p:cNvPr>
            <p:cNvSpPr>
              <a:spLocks/>
            </p:cNvSpPr>
            <p:nvPr/>
          </p:nvSpPr>
          <p:spPr bwMode="auto">
            <a:xfrm>
              <a:off x="8236462" y="6163420"/>
              <a:ext cx="0"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0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5" name="Line 651">
              <a:extLst>
                <a:ext uri="{FF2B5EF4-FFF2-40B4-BE49-F238E27FC236}">
                  <a16:creationId xmlns:a16="http://schemas.microsoft.com/office/drawing/2014/main" id="{B662D1CD-069C-8B87-1FF6-C64D43B6A7B0}"/>
                </a:ext>
              </a:extLst>
            </p:cNvPr>
            <p:cNvSpPr>
              <a:spLocks noChangeShapeType="1"/>
            </p:cNvSpPr>
            <p:nvPr/>
          </p:nvSpPr>
          <p:spPr bwMode="auto">
            <a:xfrm flipV="1">
              <a:off x="8236462" y="6163420"/>
              <a:ext cx="0"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6" name="Line 652">
              <a:extLst>
                <a:ext uri="{FF2B5EF4-FFF2-40B4-BE49-F238E27FC236}">
                  <a16:creationId xmlns:a16="http://schemas.microsoft.com/office/drawing/2014/main" id="{2AA0A4FF-54AC-7714-E265-97109745825E}"/>
                </a:ext>
              </a:extLst>
            </p:cNvPr>
            <p:cNvSpPr>
              <a:spLocks noChangeShapeType="1"/>
            </p:cNvSpPr>
            <p:nvPr/>
          </p:nvSpPr>
          <p:spPr bwMode="auto">
            <a:xfrm>
              <a:off x="8236462" y="6178874"/>
              <a:ext cx="0"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7" name="Line 654">
              <a:extLst>
                <a:ext uri="{FF2B5EF4-FFF2-40B4-BE49-F238E27FC236}">
                  <a16:creationId xmlns:a16="http://schemas.microsoft.com/office/drawing/2014/main" id="{CB07871B-6E7B-B039-16EB-DFA82F447F7E}"/>
                </a:ext>
              </a:extLst>
            </p:cNvPr>
            <p:cNvSpPr>
              <a:spLocks noChangeShapeType="1"/>
            </p:cNvSpPr>
            <p:nvPr/>
          </p:nvSpPr>
          <p:spPr bwMode="auto">
            <a:xfrm>
              <a:off x="8236467" y="6178874"/>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8" name="Freeform 655">
              <a:extLst>
                <a:ext uri="{FF2B5EF4-FFF2-40B4-BE49-F238E27FC236}">
                  <a16:creationId xmlns:a16="http://schemas.microsoft.com/office/drawing/2014/main" id="{73DB812B-8209-728D-506A-4E24B73CDB83}"/>
                </a:ext>
              </a:extLst>
            </p:cNvPr>
            <p:cNvSpPr>
              <a:spLocks/>
            </p:cNvSpPr>
            <p:nvPr/>
          </p:nvSpPr>
          <p:spPr bwMode="auto">
            <a:xfrm>
              <a:off x="8230290" y="6178874"/>
              <a:ext cx="6181"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9" name="Line 656">
              <a:extLst>
                <a:ext uri="{FF2B5EF4-FFF2-40B4-BE49-F238E27FC236}">
                  <a16:creationId xmlns:a16="http://schemas.microsoft.com/office/drawing/2014/main" id="{1A28E0C7-43FB-801D-4B77-1EAC09EF2D37}"/>
                </a:ext>
              </a:extLst>
            </p:cNvPr>
            <p:cNvSpPr>
              <a:spLocks noChangeShapeType="1"/>
            </p:cNvSpPr>
            <p:nvPr/>
          </p:nvSpPr>
          <p:spPr bwMode="auto">
            <a:xfrm>
              <a:off x="8230290" y="6178874"/>
              <a:ext cx="6181"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0" name="Freeform 657">
              <a:extLst>
                <a:ext uri="{FF2B5EF4-FFF2-40B4-BE49-F238E27FC236}">
                  <a16:creationId xmlns:a16="http://schemas.microsoft.com/office/drawing/2014/main" id="{00E6C470-BD62-37F5-2582-129E5B5B408F}"/>
                </a:ext>
              </a:extLst>
            </p:cNvPr>
            <p:cNvSpPr>
              <a:spLocks/>
            </p:cNvSpPr>
            <p:nvPr/>
          </p:nvSpPr>
          <p:spPr bwMode="auto">
            <a:xfrm>
              <a:off x="8230290" y="6164973"/>
              <a:ext cx="6181" cy="7725"/>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1" name="Line 658">
              <a:extLst>
                <a:ext uri="{FF2B5EF4-FFF2-40B4-BE49-F238E27FC236}">
                  <a16:creationId xmlns:a16="http://schemas.microsoft.com/office/drawing/2014/main" id="{C990A2DA-776D-8D9F-575A-36DD0F981C9D}"/>
                </a:ext>
              </a:extLst>
            </p:cNvPr>
            <p:cNvSpPr>
              <a:spLocks noChangeShapeType="1"/>
            </p:cNvSpPr>
            <p:nvPr/>
          </p:nvSpPr>
          <p:spPr bwMode="auto">
            <a:xfrm flipH="1">
              <a:off x="8230290" y="6164973"/>
              <a:ext cx="6181"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2" name="Freeform 659">
              <a:extLst>
                <a:ext uri="{FF2B5EF4-FFF2-40B4-BE49-F238E27FC236}">
                  <a16:creationId xmlns:a16="http://schemas.microsoft.com/office/drawing/2014/main" id="{2E155A72-5913-98AB-FAF0-D023DDBEAE42}"/>
                </a:ext>
              </a:extLst>
            </p:cNvPr>
            <p:cNvSpPr>
              <a:spLocks/>
            </p:cNvSpPr>
            <p:nvPr/>
          </p:nvSpPr>
          <p:spPr bwMode="auto">
            <a:xfrm>
              <a:off x="7494826" y="5702985"/>
              <a:ext cx="1171176" cy="891515"/>
            </a:xfrm>
            <a:custGeom>
              <a:avLst/>
              <a:gdLst>
                <a:gd name="T0" fmla="*/ 2147483647 w 177"/>
                <a:gd name="T1" fmla="*/ 2147483647 h 135"/>
                <a:gd name="T2" fmla="*/ 2147483647 w 177"/>
                <a:gd name="T3" fmla="*/ 2147483647 h 135"/>
                <a:gd name="T4" fmla="*/ 2147483647 w 177"/>
                <a:gd name="T5" fmla="*/ 2147483647 h 135"/>
                <a:gd name="T6" fmla="*/ 2147483647 w 177"/>
                <a:gd name="T7" fmla="*/ 2147483647 h 135"/>
                <a:gd name="T8" fmla="*/ 2147483647 w 177"/>
                <a:gd name="T9" fmla="*/ 2147483647 h 135"/>
                <a:gd name="T10" fmla="*/ 2147483647 w 177"/>
                <a:gd name="T11" fmla="*/ 2147483647 h 135"/>
                <a:gd name="T12" fmla="*/ 2147483647 w 177"/>
                <a:gd name="T13" fmla="*/ 2147483647 h 135"/>
                <a:gd name="T14" fmla="*/ 2147483647 w 177"/>
                <a:gd name="T15" fmla="*/ 2147483647 h 135"/>
                <a:gd name="T16" fmla="*/ 2147483647 w 177"/>
                <a:gd name="T17" fmla="*/ 2147483647 h 135"/>
                <a:gd name="T18" fmla="*/ 2147483647 w 177"/>
                <a:gd name="T19" fmla="*/ 2147483647 h 135"/>
                <a:gd name="T20" fmla="*/ 2147483647 w 177"/>
                <a:gd name="T21" fmla="*/ 2147483647 h 135"/>
                <a:gd name="T22" fmla="*/ 2147483647 w 177"/>
                <a:gd name="T23" fmla="*/ 2147483647 h 135"/>
                <a:gd name="T24" fmla="*/ 2147483647 w 177"/>
                <a:gd name="T25" fmla="*/ 2147483647 h 135"/>
                <a:gd name="T26" fmla="*/ 2147483647 w 177"/>
                <a:gd name="T27" fmla="*/ 2147483647 h 135"/>
                <a:gd name="T28" fmla="*/ 2147483647 w 177"/>
                <a:gd name="T29" fmla="*/ 2147483647 h 135"/>
                <a:gd name="T30" fmla="*/ 2147483647 w 177"/>
                <a:gd name="T31" fmla="*/ 2147483647 h 135"/>
                <a:gd name="T32" fmla="*/ 2147483647 w 177"/>
                <a:gd name="T33" fmla="*/ 2147483647 h 135"/>
                <a:gd name="T34" fmla="*/ 2147483647 w 177"/>
                <a:gd name="T35" fmla="*/ 2147483647 h 135"/>
                <a:gd name="T36" fmla="*/ 2147483647 w 177"/>
                <a:gd name="T37" fmla="*/ 2147483647 h 135"/>
                <a:gd name="T38" fmla="*/ 2147483647 w 177"/>
                <a:gd name="T39" fmla="*/ 2147483647 h 135"/>
                <a:gd name="T40" fmla="*/ 2147483647 w 177"/>
                <a:gd name="T41" fmla="*/ 2147483647 h 135"/>
                <a:gd name="T42" fmla="*/ 2147483647 w 177"/>
                <a:gd name="T43" fmla="*/ 2147483647 h 135"/>
                <a:gd name="T44" fmla="*/ 2147483647 w 177"/>
                <a:gd name="T45" fmla="*/ 2147483647 h 135"/>
                <a:gd name="T46" fmla="*/ 2147483647 w 177"/>
                <a:gd name="T47" fmla="*/ 2147483647 h 135"/>
                <a:gd name="T48" fmla="*/ 2147483647 w 177"/>
                <a:gd name="T49" fmla="*/ 2147483647 h 135"/>
                <a:gd name="T50" fmla="*/ 2147483647 w 177"/>
                <a:gd name="T51" fmla="*/ 2147483647 h 135"/>
                <a:gd name="T52" fmla="*/ 2147483647 w 177"/>
                <a:gd name="T53" fmla="*/ 2147483647 h 135"/>
                <a:gd name="T54" fmla="*/ 2147483647 w 177"/>
                <a:gd name="T55" fmla="*/ 2147483647 h 135"/>
                <a:gd name="T56" fmla="*/ 2147483647 w 177"/>
                <a:gd name="T57" fmla="*/ 2147483647 h 135"/>
                <a:gd name="T58" fmla="*/ 2147483647 w 177"/>
                <a:gd name="T59" fmla="*/ 2147483647 h 135"/>
                <a:gd name="T60" fmla="*/ 2147483647 w 177"/>
                <a:gd name="T61" fmla="*/ 2147483647 h 135"/>
                <a:gd name="T62" fmla="*/ 2147483647 w 177"/>
                <a:gd name="T63" fmla="*/ 2147483647 h 135"/>
                <a:gd name="T64" fmla="*/ 2147483647 w 177"/>
                <a:gd name="T65" fmla="*/ 2147483647 h 135"/>
                <a:gd name="T66" fmla="*/ 2147483647 w 177"/>
                <a:gd name="T67" fmla="*/ 2147483647 h 135"/>
                <a:gd name="T68" fmla="*/ 2147483647 w 177"/>
                <a:gd name="T69" fmla="*/ 2147483647 h 135"/>
                <a:gd name="T70" fmla="*/ 2147483647 w 177"/>
                <a:gd name="T71" fmla="*/ 2147483647 h 135"/>
                <a:gd name="T72" fmla="*/ 2147483647 w 177"/>
                <a:gd name="T73" fmla="*/ 2147483647 h 135"/>
                <a:gd name="T74" fmla="*/ 2147483647 w 177"/>
                <a:gd name="T75" fmla="*/ 2147483647 h 135"/>
                <a:gd name="T76" fmla="*/ 2147483647 w 177"/>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135"/>
                <a:gd name="T119" fmla="*/ 177 w 177"/>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135">
                  <a:moveTo>
                    <a:pt x="111" y="71"/>
                  </a:moveTo>
                  <a:cubicBezTo>
                    <a:pt x="111" y="65"/>
                    <a:pt x="114" y="57"/>
                    <a:pt x="111" y="50"/>
                  </a:cubicBezTo>
                  <a:cubicBezTo>
                    <a:pt x="108" y="48"/>
                    <a:pt x="108" y="45"/>
                    <a:pt x="106" y="43"/>
                  </a:cubicBezTo>
                  <a:cubicBezTo>
                    <a:pt x="104" y="42"/>
                    <a:pt x="102" y="45"/>
                    <a:pt x="102" y="43"/>
                  </a:cubicBezTo>
                  <a:cubicBezTo>
                    <a:pt x="98" y="41"/>
                    <a:pt x="97" y="37"/>
                    <a:pt x="92" y="36"/>
                  </a:cubicBezTo>
                  <a:cubicBezTo>
                    <a:pt x="94" y="32"/>
                    <a:pt x="90" y="33"/>
                    <a:pt x="88" y="31"/>
                  </a:cubicBezTo>
                  <a:cubicBezTo>
                    <a:pt x="87" y="30"/>
                    <a:pt x="87" y="28"/>
                    <a:pt x="86" y="27"/>
                  </a:cubicBezTo>
                  <a:cubicBezTo>
                    <a:pt x="85" y="27"/>
                    <a:pt x="80" y="25"/>
                    <a:pt x="78" y="24"/>
                  </a:cubicBezTo>
                  <a:cubicBezTo>
                    <a:pt x="77" y="24"/>
                    <a:pt x="74" y="24"/>
                    <a:pt x="72" y="24"/>
                  </a:cubicBezTo>
                  <a:cubicBezTo>
                    <a:pt x="71" y="25"/>
                    <a:pt x="71" y="25"/>
                    <a:pt x="70" y="27"/>
                  </a:cubicBezTo>
                  <a:cubicBezTo>
                    <a:pt x="70" y="26"/>
                    <a:pt x="68" y="29"/>
                    <a:pt x="68" y="28"/>
                  </a:cubicBezTo>
                  <a:cubicBezTo>
                    <a:pt x="68" y="28"/>
                    <a:pt x="69" y="29"/>
                    <a:pt x="70" y="29"/>
                  </a:cubicBezTo>
                  <a:cubicBezTo>
                    <a:pt x="69" y="30"/>
                    <a:pt x="68" y="30"/>
                    <a:pt x="66" y="30"/>
                  </a:cubicBezTo>
                  <a:cubicBezTo>
                    <a:pt x="64" y="31"/>
                    <a:pt x="63" y="33"/>
                    <a:pt x="62" y="35"/>
                  </a:cubicBezTo>
                  <a:cubicBezTo>
                    <a:pt x="61" y="36"/>
                    <a:pt x="60" y="33"/>
                    <a:pt x="60" y="33"/>
                  </a:cubicBezTo>
                  <a:cubicBezTo>
                    <a:pt x="59" y="34"/>
                    <a:pt x="59" y="35"/>
                    <a:pt x="57" y="36"/>
                  </a:cubicBezTo>
                  <a:cubicBezTo>
                    <a:pt x="55" y="37"/>
                    <a:pt x="53" y="36"/>
                    <a:pt x="52" y="38"/>
                  </a:cubicBezTo>
                  <a:cubicBezTo>
                    <a:pt x="51" y="35"/>
                    <a:pt x="50" y="31"/>
                    <a:pt x="46" y="31"/>
                  </a:cubicBezTo>
                  <a:cubicBezTo>
                    <a:pt x="47" y="30"/>
                    <a:pt x="47" y="31"/>
                    <a:pt x="48" y="30"/>
                  </a:cubicBezTo>
                  <a:cubicBezTo>
                    <a:pt x="47" y="28"/>
                    <a:pt x="44" y="27"/>
                    <a:pt x="42" y="27"/>
                  </a:cubicBezTo>
                  <a:cubicBezTo>
                    <a:pt x="43" y="25"/>
                    <a:pt x="44" y="24"/>
                    <a:pt x="45" y="23"/>
                  </a:cubicBezTo>
                  <a:cubicBezTo>
                    <a:pt x="45" y="20"/>
                    <a:pt x="42" y="24"/>
                    <a:pt x="42" y="24"/>
                  </a:cubicBezTo>
                  <a:cubicBezTo>
                    <a:pt x="40" y="25"/>
                    <a:pt x="38" y="22"/>
                    <a:pt x="38" y="26"/>
                  </a:cubicBezTo>
                  <a:cubicBezTo>
                    <a:pt x="35" y="26"/>
                    <a:pt x="34" y="24"/>
                    <a:pt x="31" y="24"/>
                  </a:cubicBezTo>
                  <a:cubicBezTo>
                    <a:pt x="35" y="21"/>
                    <a:pt x="27" y="20"/>
                    <a:pt x="25" y="20"/>
                  </a:cubicBezTo>
                  <a:cubicBezTo>
                    <a:pt x="23" y="23"/>
                    <a:pt x="19" y="23"/>
                    <a:pt x="15" y="24"/>
                  </a:cubicBezTo>
                  <a:cubicBezTo>
                    <a:pt x="15" y="23"/>
                    <a:pt x="14" y="22"/>
                    <a:pt x="13" y="19"/>
                  </a:cubicBezTo>
                  <a:cubicBezTo>
                    <a:pt x="11" y="19"/>
                    <a:pt x="13" y="22"/>
                    <a:pt x="12" y="22"/>
                  </a:cubicBezTo>
                  <a:cubicBezTo>
                    <a:pt x="12" y="22"/>
                    <a:pt x="11" y="21"/>
                    <a:pt x="10" y="21"/>
                  </a:cubicBezTo>
                  <a:cubicBezTo>
                    <a:pt x="9" y="20"/>
                    <a:pt x="10" y="23"/>
                    <a:pt x="8" y="25"/>
                  </a:cubicBezTo>
                  <a:cubicBezTo>
                    <a:pt x="7" y="25"/>
                    <a:pt x="7" y="25"/>
                    <a:pt x="7" y="25"/>
                  </a:cubicBezTo>
                  <a:cubicBezTo>
                    <a:pt x="6" y="24"/>
                    <a:pt x="3" y="22"/>
                    <a:pt x="5" y="20"/>
                  </a:cubicBezTo>
                  <a:cubicBezTo>
                    <a:pt x="4" y="17"/>
                    <a:pt x="0" y="17"/>
                    <a:pt x="0" y="14"/>
                  </a:cubicBezTo>
                  <a:cubicBezTo>
                    <a:pt x="1" y="9"/>
                    <a:pt x="6" y="11"/>
                    <a:pt x="9" y="11"/>
                  </a:cubicBezTo>
                  <a:cubicBezTo>
                    <a:pt x="22" y="9"/>
                    <a:pt x="39" y="7"/>
                    <a:pt x="54" y="6"/>
                  </a:cubicBezTo>
                  <a:cubicBezTo>
                    <a:pt x="55" y="8"/>
                    <a:pt x="56" y="10"/>
                    <a:pt x="57" y="12"/>
                  </a:cubicBezTo>
                  <a:cubicBezTo>
                    <a:pt x="76" y="12"/>
                    <a:pt x="96" y="8"/>
                    <a:pt x="113" y="9"/>
                  </a:cubicBezTo>
                  <a:cubicBezTo>
                    <a:pt x="113" y="10"/>
                    <a:pt x="114" y="12"/>
                    <a:pt x="115" y="12"/>
                  </a:cubicBezTo>
                  <a:cubicBezTo>
                    <a:pt x="121" y="13"/>
                    <a:pt x="115" y="3"/>
                    <a:pt x="118" y="1"/>
                  </a:cubicBezTo>
                  <a:cubicBezTo>
                    <a:pt x="120" y="0"/>
                    <a:pt x="124" y="3"/>
                    <a:pt x="128" y="2"/>
                  </a:cubicBezTo>
                  <a:cubicBezTo>
                    <a:pt x="129" y="4"/>
                    <a:pt x="128" y="8"/>
                    <a:pt x="131" y="9"/>
                  </a:cubicBezTo>
                  <a:cubicBezTo>
                    <a:pt x="131" y="13"/>
                    <a:pt x="134" y="17"/>
                    <a:pt x="136" y="21"/>
                  </a:cubicBezTo>
                  <a:cubicBezTo>
                    <a:pt x="140" y="30"/>
                    <a:pt x="145" y="39"/>
                    <a:pt x="152" y="46"/>
                  </a:cubicBezTo>
                  <a:cubicBezTo>
                    <a:pt x="152" y="47"/>
                    <a:pt x="151" y="46"/>
                    <a:pt x="150" y="46"/>
                  </a:cubicBezTo>
                  <a:cubicBezTo>
                    <a:pt x="149" y="49"/>
                    <a:pt x="151" y="53"/>
                    <a:pt x="153" y="56"/>
                  </a:cubicBezTo>
                  <a:cubicBezTo>
                    <a:pt x="154" y="58"/>
                    <a:pt x="156" y="61"/>
                    <a:pt x="158" y="64"/>
                  </a:cubicBezTo>
                  <a:cubicBezTo>
                    <a:pt x="159" y="66"/>
                    <a:pt x="160" y="67"/>
                    <a:pt x="162" y="69"/>
                  </a:cubicBezTo>
                  <a:cubicBezTo>
                    <a:pt x="164" y="71"/>
                    <a:pt x="165" y="77"/>
                    <a:pt x="168" y="80"/>
                  </a:cubicBezTo>
                  <a:cubicBezTo>
                    <a:pt x="168" y="81"/>
                    <a:pt x="168" y="82"/>
                    <a:pt x="168" y="82"/>
                  </a:cubicBezTo>
                  <a:cubicBezTo>
                    <a:pt x="171" y="84"/>
                    <a:pt x="172" y="85"/>
                    <a:pt x="174" y="91"/>
                  </a:cubicBezTo>
                  <a:cubicBezTo>
                    <a:pt x="176" y="96"/>
                    <a:pt x="177" y="109"/>
                    <a:pt x="176" y="115"/>
                  </a:cubicBezTo>
                  <a:cubicBezTo>
                    <a:pt x="175" y="117"/>
                    <a:pt x="174" y="119"/>
                    <a:pt x="174" y="120"/>
                  </a:cubicBezTo>
                  <a:cubicBezTo>
                    <a:pt x="173" y="122"/>
                    <a:pt x="174" y="124"/>
                    <a:pt x="174" y="126"/>
                  </a:cubicBezTo>
                  <a:cubicBezTo>
                    <a:pt x="174" y="128"/>
                    <a:pt x="172" y="128"/>
                    <a:pt x="173" y="130"/>
                  </a:cubicBezTo>
                  <a:cubicBezTo>
                    <a:pt x="168" y="129"/>
                    <a:pt x="167" y="135"/>
                    <a:pt x="163" y="132"/>
                  </a:cubicBezTo>
                  <a:cubicBezTo>
                    <a:pt x="163" y="132"/>
                    <a:pt x="163" y="132"/>
                    <a:pt x="163" y="132"/>
                  </a:cubicBezTo>
                  <a:cubicBezTo>
                    <a:pt x="162" y="132"/>
                    <a:pt x="162" y="132"/>
                    <a:pt x="162" y="132"/>
                  </a:cubicBezTo>
                  <a:cubicBezTo>
                    <a:pt x="162" y="130"/>
                    <a:pt x="161" y="129"/>
                    <a:pt x="158" y="129"/>
                  </a:cubicBezTo>
                  <a:cubicBezTo>
                    <a:pt x="156" y="127"/>
                    <a:pt x="154" y="125"/>
                    <a:pt x="152" y="122"/>
                  </a:cubicBezTo>
                  <a:cubicBezTo>
                    <a:pt x="150" y="120"/>
                    <a:pt x="150" y="118"/>
                    <a:pt x="147" y="117"/>
                  </a:cubicBezTo>
                  <a:cubicBezTo>
                    <a:pt x="145" y="117"/>
                    <a:pt x="143" y="118"/>
                    <a:pt x="142" y="117"/>
                  </a:cubicBezTo>
                  <a:cubicBezTo>
                    <a:pt x="140" y="114"/>
                    <a:pt x="138" y="112"/>
                    <a:pt x="138" y="108"/>
                  </a:cubicBezTo>
                  <a:cubicBezTo>
                    <a:pt x="138" y="106"/>
                    <a:pt x="136" y="106"/>
                    <a:pt x="135" y="106"/>
                  </a:cubicBezTo>
                  <a:cubicBezTo>
                    <a:pt x="135" y="103"/>
                    <a:pt x="137" y="101"/>
                    <a:pt x="138" y="100"/>
                  </a:cubicBezTo>
                  <a:cubicBezTo>
                    <a:pt x="134" y="99"/>
                    <a:pt x="135" y="102"/>
                    <a:pt x="133" y="104"/>
                  </a:cubicBezTo>
                  <a:cubicBezTo>
                    <a:pt x="131" y="103"/>
                    <a:pt x="130" y="97"/>
                    <a:pt x="132" y="94"/>
                  </a:cubicBezTo>
                  <a:cubicBezTo>
                    <a:pt x="131" y="93"/>
                    <a:pt x="129" y="96"/>
                    <a:pt x="127" y="94"/>
                  </a:cubicBezTo>
                  <a:cubicBezTo>
                    <a:pt x="125" y="95"/>
                    <a:pt x="129" y="96"/>
                    <a:pt x="128" y="98"/>
                  </a:cubicBezTo>
                  <a:cubicBezTo>
                    <a:pt x="123" y="97"/>
                    <a:pt x="121" y="92"/>
                    <a:pt x="119" y="88"/>
                  </a:cubicBezTo>
                  <a:cubicBezTo>
                    <a:pt x="119" y="85"/>
                    <a:pt x="116" y="86"/>
                    <a:pt x="115" y="83"/>
                  </a:cubicBezTo>
                  <a:cubicBezTo>
                    <a:pt x="118" y="83"/>
                    <a:pt x="117" y="80"/>
                    <a:pt x="118" y="79"/>
                  </a:cubicBezTo>
                  <a:cubicBezTo>
                    <a:pt x="118" y="77"/>
                    <a:pt x="121" y="77"/>
                    <a:pt x="120" y="75"/>
                  </a:cubicBezTo>
                  <a:cubicBezTo>
                    <a:pt x="119" y="71"/>
                    <a:pt x="116" y="73"/>
                    <a:pt x="113" y="71"/>
                  </a:cubicBezTo>
                  <a:cubicBezTo>
                    <a:pt x="112" y="72"/>
                    <a:pt x="112" y="72"/>
                    <a:pt x="112" y="72"/>
                  </a:cubicBezTo>
                  <a:cubicBezTo>
                    <a:pt x="114" y="72"/>
                    <a:pt x="113" y="75"/>
                    <a:pt x="115" y="74"/>
                  </a:cubicBezTo>
                  <a:cubicBezTo>
                    <a:pt x="115" y="75"/>
                    <a:pt x="115" y="76"/>
                    <a:pt x="115" y="77"/>
                  </a:cubicBezTo>
                  <a:cubicBezTo>
                    <a:pt x="112" y="78"/>
                    <a:pt x="113" y="75"/>
                    <a:pt x="110" y="76"/>
                  </a:cubicBezTo>
                  <a:cubicBezTo>
                    <a:pt x="110" y="74"/>
                    <a:pt x="111" y="74"/>
                    <a:pt x="111" y="72"/>
                  </a:cubicBezTo>
                  <a:lnTo>
                    <a:pt x="111" y="71"/>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3" name="Freeform 660">
              <a:extLst>
                <a:ext uri="{FF2B5EF4-FFF2-40B4-BE49-F238E27FC236}">
                  <a16:creationId xmlns:a16="http://schemas.microsoft.com/office/drawing/2014/main" id="{658F5CDD-49E3-A3B7-ACFF-FD30A0B9F81B}"/>
                </a:ext>
              </a:extLst>
            </p:cNvPr>
            <p:cNvSpPr>
              <a:spLocks/>
            </p:cNvSpPr>
            <p:nvPr/>
          </p:nvSpPr>
          <p:spPr bwMode="auto">
            <a:xfrm>
              <a:off x="6590955" y="5491315"/>
              <a:ext cx="720010" cy="621124"/>
            </a:xfrm>
            <a:custGeom>
              <a:avLst/>
              <a:gdLst>
                <a:gd name="T0" fmla="*/ 2147483647 w 109"/>
                <a:gd name="T1" fmla="*/ 2147483647 h 94"/>
                <a:gd name="T2" fmla="*/ 2147483647 w 109"/>
                <a:gd name="T3" fmla="*/ 2147483647 h 94"/>
                <a:gd name="T4" fmla="*/ 2147483647 w 109"/>
                <a:gd name="T5" fmla="*/ 2147483647 h 94"/>
                <a:gd name="T6" fmla="*/ 2147483647 w 109"/>
                <a:gd name="T7" fmla="*/ 2147483647 h 94"/>
                <a:gd name="T8" fmla="*/ 2147483647 w 109"/>
                <a:gd name="T9" fmla="*/ 2147483647 h 94"/>
                <a:gd name="T10" fmla="*/ 2147483647 w 109"/>
                <a:gd name="T11" fmla="*/ 2147483647 h 94"/>
                <a:gd name="T12" fmla="*/ 2147483647 w 109"/>
                <a:gd name="T13" fmla="*/ 2147483647 h 94"/>
                <a:gd name="T14" fmla="*/ 2147483647 w 109"/>
                <a:gd name="T15" fmla="*/ 2147483647 h 94"/>
                <a:gd name="T16" fmla="*/ 2147483647 w 109"/>
                <a:gd name="T17" fmla="*/ 2147483647 h 94"/>
                <a:gd name="T18" fmla="*/ 2147483647 w 109"/>
                <a:gd name="T19" fmla="*/ 2147483647 h 94"/>
                <a:gd name="T20" fmla="*/ 2147483647 w 109"/>
                <a:gd name="T21" fmla="*/ 2147483647 h 94"/>
                <a:gd name="T22" fmla="*/ 2147483647 w 109"/>
                <a:gd name="T23" fmla="*/ 2147483647 h 94"/>
                <a:gd name="T24" fmla="*/ 2147483647 w 109"/>
                <a:gd name="T25" fmla="*/ 2147483647 h 94"/>
                <a:gd name="T26" fmla="*/ 2147483647 w 109"/>
                <a:gd name="T27" fmla="*/ 2147483647 h 94"/>
                <a:gd name="T28" fmla="*/ 2147483647 w 109"/>
                <a:gd name="T29" fmla="*/ 2147483647 h 94"/>
                <a:gd name="T30" fmla="*/ 2147483647 w 109"/>
                <a:gd name="T31" fmla="*/ 2147483647 h 94"/>
                <a:gd name="T32" fmla="*/ 2147483647 w 109"/>
                <a:gd name="T33" fmla="*/ 2147483647 h 94"/>
                <a:gd name="T34" fmla="*/ 2147483647 w 109"/>
                <a:gd name="T35" fmla="*/ 2147483647 h 94"/>
                <a:gd name="T36" fmla="*/ 2147483647 w 109"/>
                <a:gd name="T37" fmla="*/ 2147483647 h 94"/>
                <a:gd name="T38" fmla="*/ 2147483647 w 109"/>
                <a:gd name="T39" fmla="*/ 2147483647 h 94"/>
                <a:gd name="T40" fmla="*/ 2147483647 w 109"/>
                <a:gd name="T41" fmla="*/ 2147483647 h 94"/>
                <a:gd name="T42" fmla="*/ 2147483647 w 109"/>
                <a:gd name="T43" fmla="*/ 2147483647 h 94"/>
                <a:gd name="T44" fmla="*/ 2147483647 w 109"/>
                <a:gd name="T45" fmla="*/ 2147483647 h 94"/>
                <a:gd name="T46" fmla="*/ 2147483647 w 109"/>
                <a:gd name="T47" fmla="*/ 2147483647 h 94"/>
                <a:gd name="T48" fmla="*/ 2147483647 w 109"/>
                <a:gd name="T49" fmla="*/ 2147483647 h 94"/>
                <a:gd name="T50" fmla="*/ 2147483647 w 109"/>
                <a:gd name="T51" fmla="*/ 2147483647 h 94"/>
                <a:gd name="T52" fmla="*/ 2147483647 w 109"/>
                <a:gd name="T53" fmla="*/ 2147483647 h 94"/>
                <a:gd name="T54" fmla="*/ 2147483647 w 109"/>
                <a:gd name="T55" fmla="*/ 2147483647 h 94"/>
                <a:gd name="T56" fmla="*/ 2147483647 w 109"/>
                <a:gd name="T57" fmla="*/ 2147483647 h 94"/>
                <a:gd name="T58" fmla="*/ 2147483647 w 109"/>
                <a:gd name="T59" fmla="*/ 2147483647 h 94"/>
                <a:gd name="T60" fmla="*/ 2147483647 w 109"/>
                <a:gd name="T61" fmla="*/ 2147483647 h 94"/>
                <a:gd name="T62" fmla="*/ 2147483647 w 109"/>
                <a:gd name="T63" fmla="*/ 2147483647 h 94"/>
                <a:gd name="T64" fmla="*/ 2147483647 w 109"/>
                <a:gd name="T65" fmla="*/ 2147483647 h 94"/>
                <a:gd name="T66" fmla="*/ 2147483647 w 109"/>
                <a:gd name="T67" fmla="*/ 2147483647 h 94"/>
                <a:gd name="T68" fmla="*/ 2147483647 w 109"/>
                <a:gd name="T69" fmla="*/ 2147483647 h 94"/>
                <a:gd name="T70" fmla="*/ 2147483647 w 109"/>
                <a:gd name="T71" fmla="*/ 2147483647 h 94"/>
                <a:gd name="T72" fmla="*/ 2147483647 w 109"/>
                <a:gd name="T73" fmla="*/ 2147483647 h 94"/>
                <a:gd name="T74" fmla="*/ 0 w 109"/>
                <a:gd name="T75" fmla="*/ 2147483647 h 94"/>
                <a:gd name="T76" fmla="*/ 2147483647 w 109"/>
                <a:gd name="T77" fmla="*/ 0 h 94"/>
                <a:gd name="T78" fmla="*/ 2147483647 w 109"/>
                <a:gd name="T79" fmla="*/ 214748364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9"/>
                <a:gd name="T121" fmla="*/ 0 h 94"/>
                <a:gd name="T122" fmla="*/ 109 w 109"/>
                <a:gd name="T123" fmla="*/ 94 h 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9" h="94">
                  <a:moveTo>
                    <a:pt x="59" y="1"/>
                  </a:moveTo>
                  <a:cubicBezTo>
                    <a:pt x="60" y="1"/>
                    <a:pt x="58" y="3"/>
                    <a:pt x="59" y="4"/>
                  </a:cubicBezTo>
                  <a:cubicBezTo>
                    <a:pt x="59" y="5"/>
                    <a:pt x="60" y="6"/>
                    <a:pt x="60" y="6"/>
                  </a:cubicBezTo>
                  <a:cubicBezTo>
                    <a:pt x="60" y="7"/>
                    <a:pt x="58" y="8"/>
                    <a:pt x="59" y="9"/>
                  </a:cubicBezTo>
                  <a:cubicBezTo>
                    <a:pt x="59" y="9"/>
                    <a:pt x="60" y="10"/>
                    <a:pt x="60" y="10"/>
                  </a:cubicBezTo>
                  <a:cubicBezTo>
                    <a:pt x="60" y="11"/>
                    <a:pt x="60" y="12"/>
                    <a:pt x="60" y="12"/>
                  </a:cubicBezTo>
                  <a:cubicBezTo>
                    <a:pt x="61" y="14"/>
                    <a:pt x="62" y="15"/>
                    <a:pt x="63" y="16"/>
                  </a:cubicBezTo>
                  <a:cubicBezTo>
                    <a:pt x="63" y="18"/>
                    <a:pt x="60" y="18"/>
                    <a:pt x="59" y="20"/>
                  </a:cubicBezTo>
                  <a:cubicBezTo>
                    <a:pt x="60" y="20"/>
                    <a:pt x="61" y="21"/>
                    <a:pt x="62" y="21"/>
                  </a:cubicBezTo>
                  <a:cubicBezTo>
                    <a:pt x="61" y="22"/>
                    <a:pt x="57" y="23"/>
                    <a:pt x="61" y="23"/>
                  </a:cubicBezTo>
                  <a:cubicBezTo>
                    <a:pt x="59" y="26"/>
                    <a:pt x="58" y="27"/>
                    <a:pt x="56" y="29"/>
                  </a:cubicBezTo>
                  <a:cubicBezTo>
                    <a:pt x="57" y="32"/>
                    <a:pt x="53" y="35"/>
                    <a:pt x="53" y="36"/>
                  </a:cubicBezTo>
                  <a:cubicBezTo>
                    <a:pt x="53" y="37"/>
                    <a:pt x="54" y="38"/>
                    <a:pt x="53" y="39"/>
                  </a:cubicBezTo>
                  <a:cubicBezTo>
                    <a:pt x="53" y="39"/>
                    <a:pt x="52" y="39"/>
                    <a:pt x="52" y="39"/>
                  </a:cubicBezTo>
                  <a:cubicBezTo>
                    <a:pt x="51" y="40"/>
                    <a:pt x="53" y="41"/>
                    <a:pt x="53" y="42"/>
                  </a:cubicBezTo>
                  <a:cubicBezTo>
                    <a:pt x="52" y="43"/>
                    <a:pt x="51" y="43"/>
                    <a:pt x="50" y="43"/>
                  </a:cubicBezTo>
                  <a:cubicBezTo>
                    <a:pt x="51" y="45"/>
                    <a:pt x="53" y="49"/>
                    <a:pt x="50" y="50"/>
                  </a:cubicBezTo>
                  <a:cubicBezTo>
                    <a:pt x="64" y="49"/>
                    <a:pt x="78" y="49"/>
                    <a:pt x="91" y="47"/>
                  </a:cubicBezTo>
                  <a:cubicBezTo>
                    <a:pt x="90" y="49"/>
                    <a:pt x="90" y="52"/>
                    <a:pt x="89" y="54"/>
                  </a:cubicBezTo>
                  <a:cubicBezTo>
                    <a:pt x="91" y="59"/>
                    <a:pt x="94" y="61"/>
                    <a:pt x="96" y="66"/>
                  </a:cubicBezTo>
                  <a:cubicBezTo>
                    <a:pt x="95" y="69"/>
                    <a:pt x="94" y="66"/>
                    <a:pt x="92" y="65"/>
                  </a:cubicBezTo>
                  <a:cubicBezTo>
                    <a:pt x="91" y="65"/>
                    <a:pt x="89" y="66"/>
                    <a:pt x="88" y="65"/>
                  </a:cubicBezTo>
                  <a:cubicBezTo>
                    <a:pt x="88" y="65"/>
                    <a:pt x="86" y="62"/>
                    <a:pt x="83" y="62"/>
                  </a:cubicBezTo>
                  <a:cubicBezTo>
                    <a:pt x="80" y="64"/>
                    <a:pt x="79" y="66"/>
                    <a:pt x="78" y="70"/>
                  </a:cubicBezTo>
                  <a:cubicBezTo>
                    <a:pt x="82" y="74"/>
                    <a:pt x="90" y="69"/>
                    <a:pt x="92" y="69"/>
                  </a:cubicBezTo>
                  <a:cubicBezTo>
                    <a:pt x="95" y="70"/>
                    <a:pt x="90" y="70"/>
                    <a:pt x="91" y="72"/>
                  </a:cubicBezTo>
                  <a:cubicBezTo>
                    <a:pt x="92" y="74"/>
                    <a:pt x="94" y="74"/>
                    <a:pt x="96" y="75"/>
                  </a:cubicBezTo>
                  <a:cubicBezTo>
                    <a:pt x="98" y="74"/>
                    <a:pt x="96" y="70"/>
                    <a:pt x="100" y="70"/>
                  </a:cubicBezTo>
                  <a:cubicBezTo>
                    <a:pt x="99" y="74"/>
                    <a:pt x="101" y="73"/>
                    <a:pt x="101" y="76"/>
                  </a:cubicBezTo>
                  <a:cubicBezTo>
                    <a:pt x="98" y="75"/>
                    <a:pt x="96" y="77"/>
                    <a:pt x="97" y="79"/>
                  </a:cubicBezTo>
                  <a:cubicBezTo>
                    <a:pt x="94" y="79"/>
                    <a:pt x="97" y="81"/>
                    <a:pt x="94" y="82"/>
                  </a:cubicBezTo>
                  <a:cubicBezTo>
                    <a:pt x="94" y="84"/>
                    <a:pt x="98" y="84"/>
                    <a:pt x="99" y="85"/>
                  </a:cubicBezTo>
                  <a:cubicBezTo>
                    <a:pt x="99" y="85"/>
                    <a:pt x="99" y="87"/>
                    <a:pt x="100" y="87"/>
                  </a:cubicBezTo>
                  <a:cubicBezTo>
                    <a:pt x="100" y="87"/>
                    <a:pt x="101" y="86"/>
                    <a:pt x="102" y="86"/>
                  </a:cubicBezTo>
                  <a:cubicBezTo>
                    <a:pt x="102" y="86"/>
                    <a:pt x="103" y="89"/>
                    <a:pt x="106" y="88"/>
                  </a:cubicBezTo>
                  <a:cubicBezTo>
                    <a:pt x="108" y="89"/>
                    <a:pt x="109" y="91"/>
                    <a:pt x="108" y="94"/>
                  </a:cubicBezTo>
                  <a:cubicBezTo>
                    <a:pt x="106" y="93"/>
                    <a:pt x="105" y="92"/>
                    <a:pt x="104" y="91"/>
                  </a:cubicBezTo>
                  <a:cubicBezTo>
                    <a:pt x="103" y="91"/>
                    <a:pt x="103" y="92"/>
                    <a:pt x="102" y="92"/>
                  </a:cubicBezTo>
                  <a:cubicBezTo>
                    <a:pt x="102" y="91"/>
                    <a:pt x="101" y="91"/>
                    <a:pt x="101" y="89"/>
                  </a:cubicBezTo>
                  <a:cubicBezTo>
                    <a:pt x="99" y="90"/>
                    <a:pt x="98" y="88"/>
                    <a:pt x="97" y="88"/>
                  </a:cubicBezTo>
                  <a:cubicBezTo>
                    <a:pt x="96" y="87"/>
                    <a:pt x="95" y="88"/>
                    <a:pt x="94" y="88"/>
                  </a:cubicBezTo>
                  <a:cubicBezTo>
                    <a:pt x="94" y="87"/>
                    <a:pt x="94" y="86"/>
                    <a:pt x="94" y="85"/>
                  </a:cubicBezTo>
                  <a:cubicBezTo>
                    <a:pt x="92" y="84"/>
                    <a:pt x="91" y="86"/>
                    <a:pt x="89" y="85"/>
                  </a:cubicBezTo>
                  <a:cubicBezTo>
                    <a:pt x="88" y="84"/>
                    <a:pt x="86" y="82"/>
                    <a:pt x="84" y="82"/>
                  </a:cubicBezTo>
                  <a:cubicBezTo>
                    <a:pt x="83" y="86"/>
                    <a:pt x="87" y="85"/>
                    <a:pt x="88" y="87"/>
                  </a:cubicBezTo>
                  <a:cubicBezTo>
                    <a:pt x="89" y="89"/>
                    <a:pt x="86" y="89"/>
                    <a:pt x="86" y="89"/>
                  </a:cubicBezTo>
                  <a:cubicBezTo>
                    <a:pt x="86" y="90"/>
                    <a:pt x="89" y="93"/>
                    <a:pt x="85" y="94"/>
                  </a:cubicBezTo>
                  <a:cubicBezTo>
                    <a:pt x="83" y="94"/>
                    <a:pt x="84" y="91"/>
                    <a:pt x="84" y="90"/>
                  </a:cubicBezTo>
                  <a:cubicBezTo>
                    <a:pt x="83" y="89"/>
                    <a:pt x="81" y="90"/>
                    <a:pt x="80" y="90"/>
                  </a:cubicBezTo>
                  <a:cubicBezTo>
                    <a:pt x="80" y="89"/>
                    <a:pt x="81" y="88"/>
                    <a:pt x="78" y="89"/>
                  </a:cubicBezTo>
                  <a:cubicBezTo>
                    <a:pt x="76" y="90"/>
                    <a:pt x="75" y="91"/>
                    <a:pt x="74" y="94"/>
                  </a:cubicBezTo>
                  <a:cubicBezTo>
                    <a:pt x="72" y="94"/>
                    <a:pt x="68" y="92"/>
                    <a:pt x="66" y="93"/>
                  </a:cubicBezTo>
                  <a:cubicBezTo>
                    <a:pt x="65" y="89"/>
                    <a:pt x="61" y="89"/>
                    <a:pt x="62" y="83"/>
                  </a:cubicBezTo>
                  <a:cubicBezTo>
                    <a:pt x="61" y="83"/>
                    <a:pt x="61" y="84"/>
                    <a:pt x="61" y="85"/>
                  </a:cubicBezTo>
                  <a:cubicBezTo>
                    <a:pt x="59" y="86"/>
                    <a:pt x="58" y="84"/>
                    <a:pt x="56" y="85"/>
                  </a:cubicBezTo>
                  <a:cubicBezTo>
                    <a:pt x="55" y="81"/>
                    <a:pt x="53" y="80"/>
                    <a:pt x="49" y="80"/>
                  </a:cubicBezTo>
                  <a:cubicBezTo>
                    <a:pt x="49" y="79"/>
                    <a:pt x="49" y="79"/>
                    <a:pt x="49" y="78"/>
                  </a:cubicBezTo>
                  <a:cubicBezTo>
                    <a:pt x="46" y="79"/>
                    <a:pt x="44" y="80"/>
                    <a:pt x="41" y="81"/>
                  </a:cubicBezTo>
                  <a:cubicBezTo>
                    <a:pt x="39" y="82"/>
                    <a:pt x="44" y="82"/>
                    <a:pt x="43" y="85"/>
                  </a:cubicBezTo>
                  <a:cubicBezTo>
                    <a:pt x="41" y="84"/>
                    <a:pt x="41" y="86"/>
                    <a:pt x="39" y="86"/>
                  </a:cubicBezTo>
                  <a:cubicBezTo>
                    <a:pt x="38" y="86"/>
                    <a:pt x="35" y="85"/>
                    <a:pt x="33" y="85"/>
                  </a:cubicBezTo>
                  <a:cubicBezTo>
                    <a:pt x="30" y="84"/>
                    <a:pt x="28" y="84"/>
                    <a:pt x="24" y="82"/>
                  </a:cubicBezTo>
                  <a:cubicBezTo>
                    <a:pt x="22" y="82"/>
                    <a:pt x="21" y="80"/>
                    <a:pt x="18" y="81"/>
                  </a:cubicBezTo>
                  <a:cubicBezTo>
                    <a:pt x="20" y="78"/>
                    <a:pt x="18" y="75"/>
                    <a:pt x="17" y="73"/>
                  </a:cubicBezTo>
                  <a:cubicBezTo>
                    <a:pt x="17" y="75"/>
                    <a:pt x="14" y="79"/>
                    <a:pt x="15" y="80"/>
                  </a:cubicBezTo>
                  <a:cubicBezTo>
                    <a:pt x="14" y="83"/>
                    <a:pt x="8" y="81"/>
                    <a:pt x="6" y="82"/>
                  </a:cubicBezTo>
                  <a:cubicBezTo>
                    <a:pt x="5" y="81"/>
                    <a:pt x="7" y="81"/>
                    <a:pt x="8" y="79"/>
                  </a:cubicBezTo>
                  <a:cubicBezTo>
                    <a:pt x="8" y="78"/>
                    <a:pt x="8" y="77"/>
                    <a:pt x="8" y="76"/>
                  </a:cubicBezTo>
                  <a:cubicBezTo>
                    <a:pt x="8" y="75"/>
                    <a:pt x="9" y="74"/>
                    <a:pt x="9" y="73"/>
                  </a:cubicBezTo>
                  <a:cubicBezTo>
                    <a:pt x="10" y="71"/>
                    <a:pt x="8" y="70"/>
                    <a:pt x="8" y="68"/>
                  </a:cubicBezTo>
                  <a:cubicBezTo>
                    <a:pt x="8" y="67"/>
                    <a:pt x="8" y="64"/>
                    <a:pt x="9" y="62"/>
                  </a:cubicBezTo>
                  <a:cubicBezTo>
                    <a:pt x="9" y="61"/>
                    <a:pt x="11" y="59"/>
                    <a:pt x="12" y="57"/>
                  </a:cubicBezTo>
                  <a:cubicBezTo>
                    <a:pt x="12" y="53"/>
                    <a:pt x="12" y="48"/>
                    <a:pt x="12" y="47"/>
                  </a:cubicBezTo>
                  <a:cubicBezTo>
                    <a:pt x="11" y="45"/>
                    <a:pt x="9" y="45"/>
                    <a:pt x="9" y="44"/>
                  </a:cubicBezTo>
                  <a:cubicBezTo>
                    <a:pt x="8" y="42"/>
                    <a:pt x="8" y="38"/>
                    <a:pt x="6" y="38"/>
                  </a:cubicBezTo>
                  <a:cubicBezTo>
                    <a:pt x="6" y="31"/>
                    <a:pt x="3" y="30"/>
                    <a:pt x="0" y="26"/>
                  </a:cubicBezTo>
                  <a:cubicBezTo>
                    <a:pt x="1" y="18"/>
                    <a:pt x="0" y="11"/>
                    <a:pt x="0" y="3"/>
                  </a:cubicBezTo>
                  <a:cubicBezTo>
                    <a:pt x="14" y="2"/>
                    <a:pt x="29" y="1"/>
                    <a:pt x="43" y="0"/>
                  </a:cubicBezTo>
                  <a:cubicBezTo>
                    <a:pt x="48" y="0"/>
                    <a:pt x="53" y="0"/>
                    <a:pt x="57" y="0"/>
                  </a:cubicBezTo>
                  <a:cubicBezTo>
                    <a:pt x="56" y="3"/>
                    <a:pt x="57" y="3"/>
                    <a:pt x="59" y="1"/>
                  </a:cubicBez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4" name="Freeform 661">
              <a:extLst>
                <a:ext uri="{FF2B5EF4-FFF2-40B4-BE49-F238E27FC236}">
                  <a16:creationId xmlns:a16="http://schemas.microsoft.com/office/drawing/2014/main" id="{67D51B25-B5E0-F8E0-5B8F-ABE886419384}"/>
                </a:ext>
              </a:extLst>
            </p:cNvPr>
            <p:cNvSpPr>
              <a:spLocks/>
            </p:cNvSpPr>
            <p:nvPr/>
          </p:nvSpPr>
          <p:spPr bwMode="auto">
            <a:xfrm>
              <a:off x="6893785" y="6039815"/>
              <a:ext cx="26267" cy="33992"/>
            </a:xfrm>
            <a:custGeom>
              <a:avLst/>
              <a:gdLst>
                <a:gd name="T0" fmla="*/ 2147483647 w 4"/>
                <a:gd name="T1" fmla="*/ 2147483647 h 5"/>
                <a:gd name="T2" fmla="*/ 0 w 4"/>
                <a:gd name="T3" fmla="*/ 2147483647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3"/>
                  </a:moveTo>
                  <a:cubicBezTo>
                    <a:pt x="3" y="5"/>
                    <a:pt x="2" y="2"/>
                    <a:pt x="0" y="2"/>
                  </a:cubicBezTo>
                  <a:cubicBezTo>
                    <a:pt x="1" y="1"/>
                    <a:pt x="4" y="0"/>
                    <a:pt x="4" y="3"/>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5" name="Freeform 662">
              <a:extLst>
                <a:ext uri="{FF2B5EF4-FFF2-40B4-BE49-F238E27FC236}">
                  <a16:creationId xmlns:a16="http://schemas.microsoft.com/office/drawing/2014/main" id="{C9D607D2-3907-3537-0A9E-7C9308B6C9E6}"/>
                </a:ext>
              </a:extLst>
            </p:cNvPr>
            <p:cNvSpPr>
              <a:spLocks/>
            </p:cNvSpPr>
            <p:nvPr/>
          </p:nvSpPr>
          <p:spPr bwMode="auto">
            <a:xfrm>
              <a:off x="6992675" y="6086164"/>
              <a:ext cx="20087" cy="18542"/>
            </a:xfrm>
            <a:custGeom>
              <a:avLst/>
              <a:gdLst>
                <a:gd name="T0" fmla="*/ 2147483647 w 3"/>
                <a:gd name="T1" fmla="*/ 0 h 3"/>
                <a:gd name="T2" fmla="*/ 2147483647 w 3"/>
                <a:gd name="T3" fmla="*/ 2147483647 h 3"/>
                <a:gd name="T4" fmla="*/ 2147483647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0"/>
                  </a:moveTo>
                  <a:cubicBezTo>
                    <a:pt x="2" y="0"/>
                    <a:pt x="2" y="1"/>
                    <a:pt x="3" y="1"/>
                  </a:cubicBezTo>
                  <a:cubicBezTo>
                    <a:pt x="2" y="3"/>
                    <a:pt x="0"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6" name="Freeform 663">
              <a:extLst>
                <a:ext uri="{FF2B5EF4-FFF2-40B4-BE49-F238E27FC236}">
                  <a16:creationId xmlns:a16="http://schemas.microsoft.com/office/drawing/2014/main" id="{4627C3E4-30C0-29AF-C858-169FFE54FDDB}"/>
                </a:ext>
              </a:extLst>
            </p:cNvPr>
            <p:cNvSpPr>
              <a:spLocks/>
            </p:cNvSpPr>
            <p:nvPr/>
          </p:nvSpPr>
          <p:spPr bwMode="auto">
            <a:xfrm>
              <a:off x="4857362" y="4914992"/>
              <a:ext cx="1806207" cy="1759854"/>
            </a:xfrm>
            <a:custGeom>
              <a:avLst/>
              <a:gdLst>
                <a:gd name="T0" fmla="*/ 2147483647 w 273"/>
                <a:gd name="T1" fmla="*/ 2147483647 h 266"/>
                <a:gd name="T2" fmla="*/ 2147483647 w 273"/>
                <a:gd name="T3" fmla="*/ 2147483647 h 266"/>
                <a:gd name="T4" fmla="*/ 2147483647 w 273"/>
                <a:gd name="T5" fmla="*/ 2147483647 h 266"/>
                <a:gd name="T6" fmla="*/ 2147483647 w 273"/>
                <a:gd name="T7" fmla="*/ 2147483647 h 266"/>
                <a:gd name="T8" fmla="*/ 2147483647 w 273"/>
                <a:gd name="T9" fmla="*/ 2147483647 h 266"/>
                <a:gd name="T10" fmla="*/ 2147483647 w 273"/>
                <a:gd name="T11" fmla="*/ 2147483647 h 266"/>
                <a:gd name="T12" fmla="*/ 2147483647 w 273"/>
                <a:gd name="T13" fmla="*/ 2147483647 h 266"/>
                <a:gd name="T14" fmla="*/ 2147483647 w 273"/>
                <a:gd name="T15" fmla="*/ 2147483647 h 266"/>
                <a:gd name="T16" fmla="*/ 2147483647 w 273"/>
                <a:gd name="T17" fmla="*/ 2147483647 h 266"/>
                <a:gd name="T18" fmla="*/ 2147483647 w 273"/>
                <a:gd name="T19" fmla="*/ 2147483647 h 266"/>
                <a:gd name="T20" fmla="*/ 2147483647 w 273"/>
                <a:gd name="T21" fmla="*/ 2147483647 h 266"/>
                <a:gd name="T22" fmla="*/ 2147483647 w 273"/>
                <a:gd name="T23" fmla="*/ 2147483647 h 266"/>
                <a:gd name="T24" fmla="*/ 2147483647 w 273"/>
                <a:gd name="T25" fmla="*/ 2147483647 h 266"/>
                <a:gd name="T26" fmla="*/ 2147483647 w 273"/>
                <a:gd name="T27" fmla="*/ 2147483647 h 266"/>
                <a:gd name="T28" fmla="*/ 2147483647 w 273"/>
                <a:gd name="T29" fmla="*/ 2147483647 h 266"/>
                <a:gd name="T30" fmla="*/ 2147483647 w 273"/>
                <a:gd name="T31" fmla="*/ 2147483647 h 266"/>
                <a:gd name="T32" fmla="*/ 2147483647 w 273"/>
                <a:gd name="T33" fmla="*/ 2147483647 h 266"/>
                <a:gd name="T34" fmla="*/ 2147483647 w 273"/>
                <a:gd name="T35" fmla="*/ 2147483647 h 266"/>
                <a:gd name="T36" fmla="*/ 2147483647 w 273"/>
                <a:gd name="T37" fmla="*/ 2147483647 h 266"/>
                <a:gd name="T38" fmla="*/ 2147483647 w 273"/>
                <a:gd name="T39" fmla="*/ 2147483647 h 266"/>
                <a:gd name="T40" fmla="*/ 2147483647 w 273"/>
                <a:gd name="T41" fmla="*/ 2147483647 h 266"/>
                <a:gd name="T42" fmla="*/ 2147483647 w 273"/>
                <a:gd name="T43" fmla="*/ 2147483647 h 266"/>
                <a:gd name="T44" fmla="*/ 2147483647 w 273"/>
                <a:gd name="T45" fmla="*/ 2147483647 h 266"/>
                <a:gd name="T46" fmla="*/ 2147483647 w 273"/>
                <a:gd name="T47" fmla="*/ 2147483647 h 266"/>
                <a:gd name="T48" fmla="*/ 2147483647 w 273"/>
                <a:gd name="T49" fmla="*/ 2147483647 h 266"/>
                <a:gd name="T50" fmla="*/ 2147483647 w 273"/>
                <a:gd name="T51" fmla="*/ 2147483647 h 266"/>
                <a:gd name="T52" fmla="*/ 2147483647 w 273"/>
                <a:gd name="T53" fmla="*/ 2147483647 h 266"/>
                <a:gd name="T54" fmla="*/ 2147483647 w 273"/>
                <a:gd name="T55" fmla="*/ 2147483647 h 266"/>
                <a:gd name="T56" fmla="*/ 2147483647 w 273"/>
                <a:gd name="T57" fmla="*/ 2147483647 h 266"/>
                <a:gd name="T58" fmla="*/ 2147483647 w 273"/>
                <a:gd name="T59" fmla="*/ 2147483647 h 266"/>
                <a:gd name="T60" fmla="*/ 2147483647 w 273"/>
                <a:gd name="T61" fmla="*/ 2147483647 h 266"/>
                <a:gd name="T62" fmla="*/ 2147483647 w 273"/>
                <a:gd name="T63" fmla="*/ 2147483647 h 266"/>
                <a:gd name="T64" fmla="*/ 2147483647 w 273"/>
                <a:gd name="T65" fmla="*/ 2147483647 h 266"/>
                <a:gd name="T66" fmla="*/ 2147483647 w 273"/>
                <a:gd name="T67" fmla="*/ 2147483647 h 266"/>
                <a:gd name="T68" fmla="*/ 2147483647 w 273"/>
                <a:gd name="T69" fmla="*/ 2147483647 h 266"/>
                <a:gd name="T70" fmla="*/ 2147483647 w 273"/>
                <a:gd name="T71" fmla="*/ 2147483647 h 266"/>
                <a:gd name="T72" fmla="*/ 2147483647 w 273"/>
                <a:gd name="T73" fmla="*/ 2147483647 h 266"/>
                <a:gd name="T74" fmla="*/ 2147483647 w 273"/>
                <a:gd name="T75" fmla="*/ 2147483647 h 266"/>
                <a:gd name="T76" fmla="*/ 2147483647 w 273"/>
                <a:gd name="T77" fmla="*/ 2147483647 h 266"/>
                <a:gd name="T78" fmla="*/ 2147483647 w 273"/>
                <a:gd name="T79" fmla="*/ 2147483647 h 266"/>
                <a:gd name="T80" fmla="*/ 2147483647 w 273"/>
                <a:gd name="T81" fmla="*/ 2147483647 h 266"/>
                <a:gd name="T82" fmla="*/ 2147483647 w 273"/>
                <a:gd name="T83" fmla="*/ 2147483647 h 266"/>
                <a:gd name="T84" fmla="*/ 2147483647 w 273"/>
                <a:gd name="T85" fmla="*/ 2147483647 h 266"/>
                <a:gd name="T86" fmla="*/ 2147483647 w 273"/>
                <a:gd name="T87" fmla="*/ 2147483647 h 266"/>
                <a:gd name="T88" fmla="*/ 2147483647 w 273"/>
                <a:gd name="T89" fmla="*/ 2147483647 h 266"/>
                <a:gd name="T90" fmla="*/ 2147483647 w 273"/>
                <a:gd name="T91" fmla="*/ 2147483647 h 266"/>
                <a:gd name="T92" fmla="*/ 2147483647 w 273"/>
                <a:gd name="T93" fmla="*/ 2147483647 h 266"/>
                <a:gd name="T94" fmla="*/ 2147483647 w 273"/>
                <a:gd name="T95" fmla="*/ 2147483647 h 266"/>
                <a:gd name="T96" fmla="*/ 2147483647 w 273"/>
                <a:gd name="T97" fmla="*/ 2147483647 h 266"/>
                <a:gd name="T98" fmla="*/ 2147483647 w 273"/>
                <a:gd name="T99" fmla="*/ 2147483647 h 266"/>
                <a:gd name="T100" fmla="*/ 2147483647 w 273"/>
                <a:gd name="T101" fmla="*/ 2147483647 h 266"/>
                <a:gd name="T102" fmla="*/ 2147483647 w 273"/>
                <a:gd name="T103" fmla="*/ 2147483647 h 266"/>
                <a:gd name="T104" fmla="*/ 2147483647 w 273"/>
                <a:gd name="T105" fmla="*/ 2147483647 h 266"/>
                <a:gd name="T106" fmla="*/ 2147483647 w 273"/>
                <a:gd name="T107" fmla="*/ 2147483647 h 266"/>
                <a:gd name="T108" fmla="*/ 2147483647 w 273"/>
                <a:gd name="T109" fmla="*/ 2147483647 h 266"/>
                <a:gd name="T110" fmla="*/ 2147483647 w 273"/>
                <a:gd name="T111" fmla="*/ 2147483647 h 266"/>
                <a:gd name="T112" fmla="*/ 2147483647 w 273"/>
                <a:gd name="T113" fmla="*/ 2147483647 h 266"/>
                <a:gd name="T114" fmla="*/ 2147483647 w 273"/>
                <a:gd name="T115" fmla="*/ 2147483647 h 266"/>
                <a:gd name="T116" fmla="*/ 2147483647 w 273"/>
                <a:gd name="T117" fmla="*/ 2147483647 h 266"/>
                <a:gd name="T118" fmla="*/ 2147483647 w 273"/>
                <a:gd name="T119" fmla="*/ 2147483647 h 266"/>
                <a:gd name="T120" fmla="*/ 2147483647 w 273"/>
                <a:gd name="T121" fmla="*/ 2147483647 h 266"/>
                <a:gd name="T122" fmla="*/ 2147483647 w 273"/>
                <a:gd name="T123" fmla="*/ 2147483647 h 266"/>
                <a:gd name="T124" fmla="*/ 2147483647 w 273"/>
                <a:gd name="T125" fmla="*/ 2147483647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3"/>
                <a:gd name="T190" fmla="*/ 0 h 266"/>
                <a:gd name="T191" fmla="*/ 273 w 273"/>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3" h="266">
                  <a:moveTo>
                    <a:pt x="197" y="217"/>
                  </a:moveTo>
                  <a:cubicBezTo>
                    <a:pt x="195" y="216"/>
                    <a:pt x="191" y="216"/>
                    <a:pt x="189" y="217"/>
                  </a:cubicBezTo>
                  <a:cubicBezTo>
                    <a:pt x="190" y="219"/>
                    <a:pt x="191" y="218"/>
                    <a:pt x="192" y="219"/>
                  </a:cubicBezTo>
                  <a:cubicBezTo>
                    <a:pt x="192" y="219"/>
                    <a:pt x="193" y="220"/>
                    <a:pt x="194" y="222"/>
                  </a:cubicBezTo>
                  <a:cubicBezTo>
                    <a:pt x="194" y="225"/>
                    <a:pt x="192" y="226"/>
                    <a:pt x="192" y="229"/>
                  </a:cubicBezTo>
                  <a:cubicBezTo>
                    <a:pt x="187" y="230"/>
                    <a:pt x="186" y="228"/>
                    <a:pt x="183" y="227"/>
                  </a:cubicBezTo>
                  <a:cubicBezTo>
                    <a:pt x="183" y="229"/>
                    <a:pt x="185" y="229"/>
                    <a:pt x="185" y="232"/>
                  </a:cubicBezTo>
                  <a:cubicBezTo>
                    <a:pt x="188" y="232"/>
                    <a:pt x="189" y="233"/>
                    <a:pt x="191" y="232"/>
                  </a:cubicBezTo>
                  <a:cubicBezTo>
                    <a:pt x="190" y="234"/>
                    <a:pt x="190" y="237"/>
                    <a:pt x="188" y="238"/>
                  </a:cubicBezTo>
                  <a:cubicBezTo>
                    <a:pt x="186" y="241"/>
                    <a:pt x="190" y="243"/>
                    <a:pt x="190" y="245"/>
                  </a:cubicBezTo>
                  <a:cubicBezTo>
                    <a:pt x="191" y="247"/>
                    <a:pt x="190" y="249"/>
                    <a:pt x="191" y="251"/>
                  </a:cubicBezTo>
                  <a:cubicBezTo>
                    <a:pt x="191" y="253"/>
                    <a:pt x="193" y="254"/>
                    <a:pt x="193" y="256"/>
                  </a:cubicBezTo>
                  <a:cubicBezTo>
                    <a:pt x="194" y="259"/>
                    <a:pt x="193" y="262"/>
                    <a:pt x="195" y="263"/>
                  </a:cubicBezTo>
                  <a:cubicBezTo>
                    <a:pt x="195" y="265"/>
                    <a:pt x="191" y="263"/>
                    <a:pt x="192" y="266"/>
                  </a:cubicBezTo>
                  <a:cubicBezTo>
                    <a:pt x="189" y="266"/>
                    <a:pt x="188" y="261"/>
                    <a:pt x="184" y="260"/>
                  </a:cubicBezTo>
                  <a:cubicBezTo>
                    <a:pt x="181" y="259"/>
                    <a:pt x="178" y="261"/>
                    <a:pt x="173" y="260"/>
                  </a:cubicBezTo>
                  <a:cubicBezTo>
                    <a:pt x="170" y="258"/>
                    <a:pt x="169" y="255"/>
                    <a:pt x="163" y="256"/>
                  </a:cubicBezTo>
                  <a:cubicBezTo>
                    <a:pt x="162" y="253"/>
                    <a:pt x="159" y="252"/>
                    <a:pt x="155" y="252"/>
                  </a:cubicBezTo>
                  <a:cubicBezTo>
                    <a:pt x="154" y="252"/>
                    <a:pt x="155" y="251"/>
                    <a:pt x="154" y="250"/>
                  </a:cubicBezTo>
                  <a:cubicBezTo>
                    <a:pt x="154" y="250"/>
                    <a:pt x="153" y="249"/>
                    <a:pt x="153" y="249"/>
                  </a:cubicBezTo>
                  <a:cubicBezTo>
                    <a:pt x="152" y="248"/>
                    <a:pt x="153" y="245"/>
                    <a:pt x="152" y="244"/>
                  </a:cubicBezTo>
                  <a:cubicBezTo>
                    <a:pt x="151" y="241"/>
                    <a:pt x="149" y="238"/>
                    <a:pt x="147" y="236"/>
                  </a:cubicBezTo>
                  <a:cubicBezTo>
                    <a:pt x="146" y="234"/>
                    <a:pt x="148" y="234"/>
                    <a:pt x="148" y="233"/>
                  </a:cubicBezTo>
                  <a:cubicBezTo>
                    <a:pt x="148" y="231"/>
                    <a:pt x="146" y="231"/>
                    <a:pt x="146" y="230"/>
                  </a:cubicBezTo>
                  <a:cubicBezTo>
                    <a:pt x="146" y="228"/>
                    <a:pt x="147" y="226"/>
                    <a:pt x="146" y="224"/>
                  </a:cubicBezTo>
                  <a:cubicBezTo>
                    <a:pt x="145" y="222"/>
                    <a:pt x="143" y="221"/>
                    <a:pt x="141" y="220"/>
                  </a:cubicBezTo>
                  <a:cubicBezTo>
                    <a:pt x="139" y="216"/>
                    <a:pt x="136" y="213"/>
                    <a:pt x="134" y="209"/>
                  </a:cubicBezTo>
                  <a:cubicBezTo>
                    <a:pt x="134" y="208"/>
                    <a:pt x="132" y="208"/>
                    <a:pt x="131" y="207"/>
                  </a:cubicBezTo>
                  <a:cubicBezTo>
                    <a:pt x="130" y="205"/>
                    <a:pt x="129" y="204"/>
                    <a:pt x="129" y="201"/>
                  </a:cubicBezTo>
                  <a:cubicBezTo>
                    <a:pt x="129" y="201"/>
                    <a:pt x="129" y="199"/>
                    <a:pt x="128" y="197"/>
                  </a:cubicBezTo>
                  <a:cubicBezTo>
                    <a:pt x="127" y="197"/>
                    <a:pt x="126" y="196"/>
                    <a:pt x="126" y="196"/>
                  </a:cubicBezTo>
                  <a:cubicBezTo>
                    <a:pt x="126" y="196"/>
                    <a:pt x="126" y="195"/>
                    <a:pt x="126" y="195"/>
                  </a:cubicBezTo>
                  <a:cubicBezTo>
                    <a:pt x="125" y="193"/>
                    <a:pt x="125" y="192"/>
                    <a:pt x="124" y="191"/>
                  </a:cubicBezTo>
                  <a:cubicBezTo>
                    <a:pt x="123" y="190"/>
                    <a:pt x="123" y="188"/>
                    <a:pt x="122" y="186"/>
                  </a:cubicBezTo>
                  <a:cubicBezTo>
                    <a:pt x="121" y="182"/>
                    <a:pt x="118" y="181"/>
                    <a:pt x="116" y="178"/>
                  </a:cubicBezTo>
                  <a:cubicBezTo>
                    <a:pt x="115" y="176"/>
                    <a:pt x="112" y="174"/>
                    <a:pt x="110" y="172"/>
                  </a:cubicBezTo>
                  <a:cubicBezTo>
                    <a:pt x="110" y="172"/>
                    <a:pt x="109" y="172"/>
                    <a:pt x="110" y="172"/>
                  </a:cubicBezTo>
                  <a:cubicBezTo>
                    <a:pt x="107" y="170"/>
                    <a:pt x="107" y="168"/>
                    <a:pt x="105" y="166"/>
                  </a:cubicBezTo>
                  <a:cubicBezTo>
                    <a:pt x="102" y="167"/>
                    <a:pt x="97" y="167"/>
                    <a:pt x="93" y="166"/>
                  </a:cubicBezTo>
                  <a:cubicBezTo>
                    <a:pt x="90" y="165"/>
                    <a:pt x="87" y="162"/>
                    <a:pt x="85" y="166"/>
                  </a:cubicBezTo>
                  <a:cubicBezTo>
                    <a:pt x="83" y="165"/>
                    <a:pt x="80" y="167"/>
                    <a:pt x="78" y="169"/>
                  </a:cubicBezTo>
                  <a:cubicBezTo>
                    <a:pt x="77" y="170"/>
                    <a:pt x="76" y="174"/>
                    <a:pt x="75" y="177"/>
                  </a:cubicBezTo>
                  <a:cubicBezTo>
                    <a:pt x="73" y="180"/>
                    <a:pt x="70" y="182"/>
                    <a:pt x="68" y="184"/>
                  </a:cubicBezTo>
                  <a:cubicBezTo>
                    <a:pt x="64" y="184"/>
                    <a:pt x="61" y="181"/>
                    <a:pt x="57" y="179"/>
                  </a:cubicBezTo>
                  <a:cubicBezTo>
                    <a:pt x="57" y="178"/>
                    <a:pt x="56" y="177"/>
                    <a:pt x="55" y="177"/>
                  </a:cubicBezTo>
                  <a:cubicBezTo>
                    <a:pt x="54" y="176"/>
                    <a:pt x="52" y="176"/>
                    <a:pt x="50" y="175"/>
                  </a:cubicBezTo>
                  <a:cubicBezTo>
                    <a:pt x="47" y="173"/>
                    <a:pt x="45" y="169"/>
                    <a:pt x="41" y="168"/>
                  </a:cubicBezTo>
                  <a:cubicBezTo>
                    <a:pt x="41" y="164"/>
                    <a:pt x="36" y="161"/>
                    <a:pt x="37" y="156"/>
                  </a:cubicBezTo>
                  <a:cubicBezTo>
                    <a:pt x="38" y="154"/>
                    <a:pt x="38" y="153"/>
                    <a:pt x="37" y="150"/>
                  </a:cubicBezTo>
                  <a:cubicBezTo>
                    <a:pt x="36" y="150"/>
                    <a:pt x="36" y="148"/>
                    <a:pt x="36" y="148"/>
                  </a:cubicBezTo>
                  <a:cubicBezTo>
                    <a:pt x="36" y="148"/>
                    <a:pt x="34" y="147"/>
                    <a:pt x="34" y="147"/>
                  </a:cubicBezTo>
                  <a:cubicBezTo>
                    <a:pt x="34" y="146"/>
                    <a:pt x="35" y="145"/>
                    <a:pt x="34" y="144"/>
                  </a:cubicBezTo>
                  <a:cubicBezTo>
                    <a:pt x="34" y="143"/>
                    <a:pt x="33" y="142"/>
                    <a:pt x="32" y="141"/>
                  </a:cubicBezTo>
                  <a:cubicBezTo>
                    <a:pt x="31" y="140"/>
                    <a:pt x="30" y="138"/>
                    <a:pt x="28" y="137"/>
                  </a:cubicBezTo>
                  <a:cubicBezTo>
                    <a:pt x="27" y="137"/>
                    <a:pt x="25" y="136"/>
                    <a:pt x="24" y="135"/>
                  </a:cubicBezTo>
                  <a:cubicBezTo>
                    <a:pt x="23" y="134"/>
                    <a:pt x="23" y="132"/>
                    <a:pt x="22" y="131"/>
                  </a:cubicBezTo>
                  <a:cubicBezTo>
                    <a:pt x="21" y="130"/>
                    <a:pt x="20" y="130"/>
                    <a:pt x="19" y="128"/>
                  </a:cubicBezTo>
                  <a:cubicBezTo>
                    <a:pt x="15" y="124"/>
                    <a:pt x="14" y="121"/>
                    <a:pt x="8" y="119"/>
                  </a:cubicBezTo>
                  <a:cubicBezTo>
                    <a:pt x="8" y="117"/>
                    <a:pt x="7" y="116"/>
                    <a:pt x="7" y="113"/>
                  </a:cubicBezTo>
                  <a:cubicBezTo>
                    <a:pt x="5" y="111"/>
                    <a:pt x="0" y="111"/>
                    <a:pt x="1" y="105"/>
                  </a:cubicBezTo>
                  <a:cubicBezTo>
                    <a:pt x="24" y="108"/>
                    <a:pt x="48" y="110"/>
                    <a:pt x="73" y="111"/>
                  </a:cubicBezTo>
                  <a:cubicBezTo>
                    <a:pt x="74" y="111"/>
                    <a:pt x="74" y="110"/>
                    <a:pt x="75" y="110"/>
                  </a:cubicBezTo>
                  <a:cubicBezTo>
                    <a:pt x="77" y="73"/>
                    <a:pt x="80" y="37"/>
                    <a:pt x="83" y="0"/>
                  </a:cubicBezTo>
                  <a:cubicBezTo>
                    <a:pt x="102" y="2"/>
                    <a:pt x="122" y="2"/>
                    <a:pt x="141" y="3"/>
                  </a:cubicBezTo>
                  <a:cubicBezTo>
                    <a:pt x="141" y="19"/>
                    <a:pt x="141" y="35"/>
                    <a:pt x="139" y="50"/>
                  </a:cubicBezTo>
                  <a:cubicBezTo>
                    <a:pt x="143" y="51"/>
                    <a:pt x="144" y="54"/>
                    <a:pt x="147" y="55"/>
                  </a:cubicBezTo>
                  <a:cubicBezTo>
                    <a:pt x="151" y="56"/>
                    <a:pt x="153" y="54"/>
                    <a:pt x="155" y="55"/>
                  </a:cubicBezTo>
                  <a:cubicBezTo>
                    <a:pt x="156" y="56"/>
                    <a:pt x="155" y="60"/>
                    <a:pt x="157" y="61"/>
                  </a:cubicBezTo>
                  <a:cubicBezTo>
                    <a:pt x="162" y="61"/>
                    <a:pt x="168" y="62"/>
                    <a:pt x="171" y="64"/>
                  </a:cubicBezTo>
                  <a:cubicBezTo>
                    <a:pt x="174" y="62"/>
                    <a:pt x="174" y="62"/>
                    <a:pt x="178" y="63"/>
                  </a:cubicBezTo>
                  <a:cubicBezTo>
                    <a:pt x="178" y="65"/>
                    <a:pt x="179" y="66"/>
                    <a:pt x="181" y="66"/>
                  </a:cubicBezTo>
                  <a:cubicBezTo>
                    <a:pt x="181" y="67"/>
                    <a:pt x="181" y="69"/>
                    <a:pt x="182" y="69"/>
                  </a:cubicBezTo>
                  <a:cubicBezTo>
                    <a:pt x="185" y="69"/>
                    <a:pt x="185" y="67"/>
                    <a:pt x="187" y="67"/>
                  </a:cubicBezTo>
                  <a:cubicBezTo>
                    <a:pt x="189" y="67"/>
                    <a:pt x="190" y="68"/>
                    <a:pt x="191" y="70"/>
                  </a:cubicBezTo>
                  <a:cubicBezTo>
                    <a:pt x="193" y="70"/>
                    <a:pt x="195" y="70"/>
                    <a:pt x="195" y="69"/>
                  </a:cubicBezTo>
                  <a:cubicBezTo>
                    <a:pt x="197" y="69"/>
                    <a:pt x="195" y="73"/>
                    <a:pt x="198" y="72"/>
                  </a:cubicBezTo>
                  <a:cubicBezTo>
                    <a:pt x="199" y="73"/>
                    <a:pt x="200" y="70"/>
                    <a:pt x="201" y="69"/>
                  </a:cubicBezTo>
                  <a:cubicBezTo>
                    <a:pt x="201" y="68"/>
                    <a:pt x="202" y="68"/>
                    <a:pt x="201" y="67"/>
                  </a:cubicBezTo>
                  <a:cubicBezTo>
                    <a:pt x="204" y="68"/>
                    <a:pt x="205" y="70"/>
                    <a:pt x="209" y="69"/>
                  </a:cubicBezTo>
                  <a:cubicBezTo>
                    <a:pt x="210" y="71"/>
                    <a:pt x="213" y="71"/>
                    <a:pt x="215" y="73"/>
                  </a:cubicBezTo>
                  <a:cubicBezTo>
                    <a:pt x="216" y="72"/>
                    <a:pt x="219" y="71"/>
                    <a:pt x="220" y="69"/>
                  </a:cubicBezTo>
                  <a:cubicBezTo>
                    <a:pt x="222" y="69"/>
                    <a:pt x="222" y="69"/>
                    <a:pt x="224" y="69"/>
                  </a:cubicBezTo>
                  <a:cubicBezTo>
                    <a:pt x="226" y="69"/>
                    <a:pt x="228" y="68"/>
                    <a:pt x="229" y="67"/>
                  </a:cubicBezTo>
                  <a:cubicBezTo>
                    <a:pt x="230" y="68"/>
                    <a:pt x="235" y="71"/>
                    <a:pt x="236" y="67"/>
                  </a:cubicBezTo>
                  <a:cubicBezTo>
                    <a:pt x="240" y="66"/>
                    <a:pt x="242" y="71"/>
                    <a:pt x="244" y="72"/>
                  </a:cubicBezTo>
                  <a:cubicBezTo>
                    <a:pt x="244" y="72"/>
                    <a:pt x="245" y="71"/>
                    <a:pt x="246" y="72"/>
                  </a:cubicBezTo>
                  <a:cubicBezTo>
                    <a:pt x="246" y="72"/>
                    <a:pt x="247" y="73"/>
                    <a:pt x="247" y="73"/>
                  </a:cubicBezTo>
                  <a:cubicBezTo>
                    <a:pt x="249" y="74"/>
                    <a:pt x="253" y="73"/>
                    <a:pt x="254" y="76"/>
                  </a:cubicBezTo>
                  <a:cubicBezTo>
                    <a:pt x="256" y="75"/>
                    <a:pt x="258" y="75"/>
                    <a:pt x="260" y="76"/>
                  </a:cubicBezTo>
                  <a:cubicBezTo>
                    <a:pt x="261" y="88"/>
                    <a:pt x="261" y="102"/>
                    <a:pt x="262" y="114"/>
                  </a:cubicBezTo>
                  <a:cubicBezTo>
                    <a:pt x="263" y="116"/>
                    <a:pt x="265" y="117"/>
                    <a:pt x="266" y="119"/>
                  </a:cubicBezTo>
                  <a:cubicBezTo>
                    <a:pt x="266" y="121"/>
                    <a:pt x="268" y="122"/>
                    <a:pt x="266" y="123"/>
                  </a:cubicBezTo>
                  <a:cubicBezTo>
                    <a:pt x="267" y="124"/>
                    <a:pt x="267" y="125"/>
                    <a:pt x="268" y="126"/>
                  </a:cubicBezTo>
                  <a:cubicBezTo>
                    <a:pt x="268" y="127"/>
                    <a:pt x="270" y="128"/>
                    <a:pt x="270" y="128"/>
                  </a:cubicBezTo>
                  <a:cubicBezTo>
                    <a:pt x="270" y="129"/>
                    <a:pt x="270" y="130"/>
                    <a:pt x="270" y="131"/>
                  </a:cubicBezTo>
                  <a:cubicBezTo>
                    <a:pt x="271" y="133"/>
                    <a:pt x="273" y="133"/>
                    <a:pt x="273" y="138"/>
                  </a:cubicBezTo>
                  <a:cubicBezTo>
                    <a:pt x="273" y="138"/>
                    <a:pt x="272" y="138"/>
                    <a:pt x="272" y="139"/>
                  </a:cubicBezTo>
                  <a:cubicBezTo>
                    <a:pt x="272" y="139"/>
                    <a:pt x="273" y="142"/>
                    <a:pt x="273" y="143"/>
                  </a:cubicBezTo>
                  <a:cubicBezTo>
                    <a:pt x="269" y="147"/>
                    <a:pt x="268" y="155"/>
                    <a:pt x="271" y="160"/>
                  </a:cubicBezTo>
                  <a:cubicBezTo>
                    <a:pt x="269" y="163"/>
                    <a:pt x="263" y="167"/>
                    <a:pt x="267" y="170"/>
                  </a:cubicBezTo>
                  <a:cubicBezTo>
                    <a:pt x="265" y="171"/>
                    <a:pt x="264" y="171"/>
                    <a:pt x="262" y="172"/>
                  </a:cubicBezTo>
                  <a:cubicBezTo>
                    <a:pt x="260" y="172"/>
                    <a:pt x="258" y="174"/>
                    <a:pt x="257" y="175"/>
                  </a:cubicBezTo>
                  <a:cubicBezTo>
                    <a:pt x="255" y="175"/>
                    <a:pt x="255" y="174"/>
                    <a:pt x="254" y="174"/>
                  </a:cubicBezTo>
                  <a:cubicBezTo>
                    <a:pt x="254" y="174"/>
                    <a:pt x="251" y="175"/>
                    <a:pt x="249" y="175"/>
                  </a:cubicBezTo>
                  <a:cubicBezTo>
                    <a:pt x="250" y="174"/>
                    <a:pt x="250" y="171"/>
                    <a:pt x="250" y="169"/>
                  </a:cubicBezTo>
                  <a:cubicBezTo>
                    <a:pt x="247" y="167"/>
                    <a:pt x="247" y="171"/>
                    <a:pt x="245" y="172"/>
                  </a:cubicBezTo>
                  <a:cubicBezTo>
                    <a:pt x="244" y="172"/>
                    <a:pt x="244" y="169"/>
                    <a:pt x="242" y="171"/>
                  </a:cubicBezTo>
                  <a:cubicBezTo>
                    <a:pt x="242" y="175"/>
                    <a:pt x="244" y="176"/>
                    <a:pt x="245" y="181"/>
                  </a:cubicBezTo>
                  <a:cubicBezTo>
                    <a:pt x="243" y="181"/>
                    <a:pt x="243" y="184"/>
                    <a:pt x="240" y="184"/>
                  </a:cubicBezTo>
                  <a:cubicBezTo>
                    <a:pt x="240" y="191"/>
                    <a:pt x="233" y="191"/>
                    <a:pt x="230" y="195"/>
                  </a:cubicBezTo>
                  <a:cubicBezTo>
                    <a:pt x="228" y="194"/>
                    <a:pt x="227" y="196"/>
                    <a:pt x="224" y="195"/>
                  </a:cubicBezTo>
                  <a:cubicBezTo>
                    <a:pt x="223" y="196"/>
                    <a:pt x="224" y="197"/>
                    <a:pt x="224" y="198"/>
                  </a:cubicBezTo>
                  <a:cubicBezTo>
                    <a:pt x="222" y="199"/>
                    <a:pt x="223" y="197"/>
                    <a:pt x="221" y="197"/>
                  </a:cubicBezTo>
                  <a:cubicBezTo>
                    <a:pt x="222" y="197"/>
                    <a:pt x="219" y="199"/>
                    <a:pt x="218" y="198"/>
                  </a:cubicBezTo>
                  <a:cubicBezTo>
                    <a:pt x="218" y="198"/>
                    <a:pt x="218" y="196"/>
                    <a:pt x="218" y="196"/>
                  </a:cubicBezTo>
                  <a:cubicBezTo>
                    <a:pt x="216" y="196"/>
                    <a:pt x="214" y="199"/>
                    <a:pt x="213" y="195"/>
                  </a:cubicBezTo>
                  <a:cubicBezTo>
                    <a:pt x="211" y="195"/>
                    <a:pt x="214" y="197"/>
                    <a:pt x="213" y="198"/>
                  </a:cubicBezTo>
                  <a:cubicBezTo>
                    <a:pt x="210" y="199"/>
                    <a:pt x="212" y="195"/>
                    <a:pt x="208" y="195"/>
                  </a:cubicBezTo>
                  <a:cubicBezTo>
                    <a:pt x="206" y="197"/>
                    <a:pt x="212" y="200"/>
                    <a:pt x="210" y="203"/>
                  </a:cubicBezTo>
                  <a:cubicBezTo>
                    <a:pt x="210" y="202"/>
                    <a:pt x="211" y="202"/>
                    <a:pt x="213" y="202"/>
                  </a:cubicBezTo>
                  <a:cubicBezTo>
                    <a:pt x="210" y="206"/>
                    <a:pt x="207" y="205"/>
                    <a:pt x="205" y="202"/>
                  </a:cubicBezTo>
                  <a:cubicBezTo>
                    <a:pt x="203" y="204"/>
                    <a:pt x="206" y="207"/>
                    <a:pt x="204" y="209"/>
                  </a:cubicBezTo>
                  <a:cubicBezTo>
                    <a:pt x="203" y="206"/>
                    <a:pt x="199" y="211"/>
                    <a:pt x="196" y="209"/>
                  </a:cubicBezTo>
                  <a:cubicBezTo>
                    <a:pt x="197" y="211"/>
                    <a:pt x="195" y="213"/>
                    <a:pt x="198" y="214"/>
                  </a:cubicBezTo>
                  <a:cubicBezTo>
                    <a:pt x="198" y="213"/>
                    <a:pt x="199" y="213"/>
                    <a:pt x="199" y="212"/>
                  </a:cubicBezTo>
                  <a:cubicBezTo>
                    <a:pt x="201" y="213"/>
                    <a:pt x="197" y="215"/>
                    <a:pt x="197" y="217"/>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7" name="Group 449">
            <a:extLst>
              <a:ext uri="{FF2B5EF4-FFF2-40B4-BE49-F238E27FC236}">
                <a16:creationId xmlns:a16="http://schemas.microsoft.com/office/drawing/2014/main" id="{F61FD74C-DE34-BE8F-3FF7-4D5FAA590521}"/>
              </a:ext>
            </a:extLst>
          </p:cNvPr>
          <p:cNvGrpSpPr>
            <a:grpSpLocks/>
          </p:cNvGrpSpPr>
          <p:nvPr/>
        </p:nvGrpSpPr>
        <p:grpSpPr bwMode="auto">
          <a:xfrm>
            <a:off x="190931" y="1107904"/>
            <a:ext cx="2493770" cy="2062691"/>
            <a:chOff x="2819400" y="228600"/>
            <a:chExt cx="2562225" cy="2119313"/>
          </a:xfrm>
          <a:solidFill>
            <a:srgbClr val="92D050"/>
          </a:solidFill>
        </p:grpSpPr>
        <p:sp>
          <p:nvSpPr>
            <p:cNvPr id="240" name="Freeform 664">
              <a:extLst>
                <a:ext uri="{FF2B5EF4-FFF2-40B4-BE49-F238E27FC236}">
                  <a16:creationId xmlns:a16="http://schemas.microsoft.com/office/drawing/2014/main" id="{5FD89EF3-719F-546B-11A3-59EEB01E184D}"/>
                </a:ext>
              </a:extLst>
            </p:cNvPr>
            <p:cNvSpPr>
              <a:spLocks/>
            </p:cNvSpPr>
            <p:nvPr/>
          </p:nvSpPr>
          <p:spPr bwMode="auto">
            <a:xfrm>
              <a:off x="3328988" y="744538"/>
              <a:ext cx="20637" cy="26987"/>
            </a:xfrm>
            <a:custGeom>
              <a:avLst/>
              <a:gdLst>
                <a:gd name="T0" fmla="*/ 0 w 3"/>
                <a:gd name="T1" fmla="*/ 0 h 4"/>
                <a:gd name="T2" fmla="*/ 2147483647 w 3"/>
                <a:gd name="T3" fmla="*/ 2147483647 h 4"/>
                <a:gd name="T4" fmla="*/ 0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0" y="0"/>
                  </a:moveTo>
                  <a:cubicBezTo>
                    <a:pt x="2" y="0"/>
                    <a:pt x="2" y="2"/>
                    <a:pt x="3" y="4"/>
                  </a:cubicBezTo>
                  <a:cubicBezTo>
                    <a:pt x="2"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1" name="Line 665">
              <a:extLst>
                <a:ext uri="{FF2B5EF4-FFF2-40B4-BE49-F238E27FC236}">
                  <a16:creationId xmlns:a16="http://schemas.microsoft.com/office/drawing/2014/main" id="{C8F4292B-00D2-D151-3BFB-D7D84AE82E1A}"/>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2" name="Line 666">
              <a:extLst>
                <a:ext uri="{FF2B5EF4-FFF2-40B4-BE49-F238E27FC236}">
                  <a16:creationId xmlns:a16="http://schemas.microsoft.com/office/drawing/2014/main" id="{D0E5E4EC-2710-093A-10BD-2AB0604247A9}"/>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3" name="Freeform 667">
              <a:extLst>
                <a:ext uri="{FF2B5EF4-FFF2-40B4-BE49-F238E27FC236}">
                  <a16:creationId xmlns:a16="http://schemas.microsoft.com/office/drawing/2014/main" id="{EA5DB425-C661-501A-82F6-B989CC228833}"/>
                </a:ext>
              </a:extLst>
            </p:cNvPr>
            <p:cNvSpPr>
              <a:spLocks/>
            </p:cNvSpPr>
            <p:nvPr/>
          </p:nvSpPr>
          <p:spPr bwMode="auto">
            <a:xfrm>
              <a:off x="2833688" y="1077913"/>
              <a:ext cx="149225" cy="87312"/>
            </a:xfrm>
            <a:custGeom>
              <a:avLst/>
              <a:gdLst>
                <a:gd name="T0" fmla="*/ 2147483647 w 22"/>
                <a:gd name="T1" fmla="*/ 2147483647 h 13"/>
                <a:gd name="T2" fmla="*/ 2147483647 w 22"/>
                <a:gd name="T3" fmla="*/ 2147483647 h 13"/>
                <a:gd name="T4" fmla="*/ 2147483647 w 22"/>
                <a:gd name="T5" fmla="*/ 2147483647 h 13"/>
                <a:gd name="T6" fmla="*/ 2147483647 w 22"/>
                <a:gd name="T7" fmla="*/ 2147483647 h 13"/>
                <a:gd name="T8" fmla="*/ 2147483647 w 22"/>
                <a:gd name="T9" fmla="*/ 2147483647 h 13"/>
                <a:gd name="T10" fmla="*/ 2147483647 w 22"/>
                <a:gd name="T11" fmla="*/ 2147483647 h 13"/>
                <a:gd name="T12" fmla="*/ 2147483647 w 22"/>
                <a:gd name="T13" fmla="*/ 2147483647 h 13"/>
                <a:gd name="T14" fmla="*/ 2147483647 w 22"/>
                <a:gd name="T15" fmla="*/ 2147483647 h 13"/>
                <a:gd name="T16" fmla="*/ 2147483647 w 22"/>
                <a:gd name="T17" fmla="*/ 2147483647 h 13"/>
                <a:gd name="T18" fmla="*/ 2147483647 w 22"/>
                <a:gd name="T19" fmla="*/ 2147483647 h 13"/>
                <a:gd name="T20" fmla="*/ 2147483647 w 22"/>
                <a:gd name="T21" fmla="*/ 2147483647 h 13"/>
                <a:gd name="T22" fmla="*/ 0 w 22"/>
                <a:gd name="T23" fmla="*/ 0 h 13"/>
                <a:gd name="T24" fmla="*/ 0 w 22"/>
                <a:gd name="T25" fmla="*/ 2147483647 h 13"/>
                <a:gd name="T26" fmla="*/ 2147483647 w 22"/>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13"/>
                <a:gd name="T44" fmla="*/ 22 w 22"/>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13">
                  <a:moveTo>
                    <a:pt x="5" y="3"/>
                  </a:moveTo>
                  <a:cubicBezTo>
                    <a:pt x="7" y="3"/>
                    <a:pt x="7" y="3"/>
                    <a:pt x="7" y="3"/>
                  </a:cubicBezTo>
                  <a:cubicBezTo>
                    <a:pt x="8" y="5"/>
                    <a:pt x="10" y="6"/>
                    <a:pt x="11" y="8"/>
                  </a:cubicBezTo>
                  <a:cubicBezTo>
                    <a:pt x="12" y="10"/>
                    <a:pt x="14" y="10"/>
                    <a:pt x="15" y="13"/>
                  </a:cubicBezTo>
                  <a:cubicBezTo>
                    <a:pt x="16" y="12"/>
                    <a:pt x="18" y="10"/>
                    <a:pt x="20" y="10"/>
                  </a:cubicBezTo>
                  <a:cubicBezTo>
                    <a:pt x="21" y="10"/>
                    <a:pt x="22" y="9"/>
                    <a:pt x="22" y="9"/>
                  </a:cubicBezTo>
                  <a:cubicBezTo>
                    <a:pt x="21" y="9"/>
                    <a:pt x="20" y="9"/>
                    <a:pt x="19" y="9"/>
                  </a:cubicBezTo>
                  <a:cubicBezTo>
                    <a:pt x="16" y="6"/>
                    <a:pt x="13" y="5"/>
                    <a:pt x="12" y="4"/>
                  </a:cubicBezTo>
                  <a:cubicBezTo>
                    <a:pt x="12" y="3"/>
                    <a:pt x="12" y="1"/>
                    <a:pt x="10" y="1"/>
                  </a:cubicBezTo>
                  <a:cubicBezTo>
                    <a:pt x="9" y="1"/>
                    <a:pt x="9" y="2"/>
                    <a:pt x="7" y="2"/>
                  </a:cubicBezTo>
                  <a:cubicBezTo>
                    <a:pt x="7" y="3"/>
                    <a:pt x="6" y="2"/>
                    <a:pt x="5" y="2"/>
                  </a:cubicBezTo>
                  <a:cubicBezTo>
                    <a:pt x="4" y="0"/>
                    <a:pt x="3" y="0"/>
                    <a:pt x="0" y="0"/>
                  </a:cubicBezTo>
                  <a:cubicBezTo>
                    <a:pt x="0" y="2"/>
                    <a:pt x="0" y="3"/>
                    <a:pt x="0" y="5"/>
                  </a:cubicBezTo>
                  <a:cubicBezTo>
                    <a:pt x="3" y="6"/>
                    <a:pt x="3" y="3"/>
                    <a:pt x="5"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4" name="Freeform 668">
              <a:extLst>
                <a:ext uri="{FF2B5EF4-FFF2-40B4-BE49-F238E27FC236}">
                  <a16:creationId xmlns:a16="http://schemas.microsoft.com/office/drawing/2014/main" id="{07C6D015-6957-B1A2-B4A2-F253F0B41EA5}"/>
                </a:ext>
              </a:extLst>
            </p:cNvPr>
            <p:cNvSpPr>
              <a:spLocks/>
            </p:cNvSpPr>
            <p:nvPr/>
          </p:nvSpPr>
          <p:spPr bwMode="auto">
            <a:xfrm>
              <a:off x="4972050" y="1479550"/>
              <a:ext cx="76200" cy="80963"/>
            </a:xfrm>
            <a:custGeom>
              <a:avLst/>
              <a:gdLst>
                <a:gd name="T0" fmla="*/ 2147483647 w 11"/>
                <a:gd name="T1" fmla="*/ 2147483647 h 12"/>
                <a:gd name="T2" fmla="*/ 2147483647 w 11"/>
                <a:gd name="T3" fmla="*/ 2147483647 h 12"/>
                <a:gd name="T4" fmla="*/ 2147483647 w 11"/>
                <a:gd name="T5" fmla="*/ 2147483647 h 12"/>
                <a:gd name="T6" fmla="*/ 0 w 11"/>
                <a:gd name="T7" fmla="*/ 2147483647 h 12"/>
                <a:gd name="T8" fmla="*/ 2147483647 w 11"/>
                <a:gd name="T9" fmla="*/ 0 h 12"/>
                <a:gd name="T10" fmla="*/ 2147483647 w 11"/>
                <a:gd name="T11" fmla="*/ 2147483647 h 12"/>
                <a:gd name="T12" fmla="*/ 2147483647 w 11"/>
                <a:gd name="T13" fmla="*/ 2147483647 h 12"/>
                <a:gd name="T14" fmla="*/ 2147483647 w 11"/>
                <a:gd name="T15" fmla="*/ 2147483647 h 12"/>
                <a:gd name="T16" fmla="*/ 2147483647 w 11"/>
                <a:gd name="T17" fmla="*/ 2147483647 h 12"/>
                <a:gd name="T18" fmla="*/ 2147483647 w 11"/>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2"/>
                <a:gd name="T32" fmla="*/ 11 w 1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2">
                  <a:moveTo>
                    <a:pt x="8" y="12"/>
                  </a:moveTo>
                  <a:cubicBezTo>
                    <a:pt x="6" y="11"/>
                    <a:pt x="6" y="11"/>
                    <a:pt x="7" y="9"/>
                  </a:cubicBezTo>
                  <a:cubicBezTo>
                    <a:pt x="6" y="9"/>
                    <a:pt x="6" y="10"/>
                    <a:pt x="6" y="10"/>
                  </a:cubicBezTo>
                  <a:cubicBezTo>
                    <a:pt x="3" y="8"/>
                    <a:pt x="1" y="5"/>
                    <a:pt x="0" y="1"/>
                  </a:cubicBezTo>
                  <a:cubicBezTo>
                    <a:pt x="1" y="1"/>
                    <a:pt x="1" y="1"/>
                    <a:pt x="1" y="0"/>
                  </a:cubicBezTo>
                  <a:cubicBezTo>
                    <a:pt x="4" y="0"/>
                    <a:pt x="4" y="4"/>
                    <a:pt x="6" y="6"/>
                  </a:cubicBezTo>
                  <a:cubicBezTo>
                    <a:pt x="7" y="6"/>
                    <a:pt x="9" y="6"/>
                    <a:pt x="9" y="7"/>
                  </a:cubicBezTo>
                  <a:cubicBezTo>
                    <a:pt x="10" y="8"/>
                    <a:pt x="9" y="11"/>
                    <a:pt x="11" y="10"/>
                  </a:cubicBezTo>
                  <a:cubicBezTo>
                    <a:pt x="11" y="12"/>
                    <a:pt x="10" y="12"/>
                    <a:pt x="9" y="11"/>
                  </a:cubicBezTo>
                  <a:cubicBezTo>
                    <a:pt x="9" y="11"/>
                    <a:pt x="9" y="11"/>
                    <a:pt x="9"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5" name="Freeform 669">
              <a:extLst>
                <a:ext uri="{FF2B5EF4-FFF2-40B4-BE49-F238E27FC236}">
                  <a16:creationId xmlns:a16="http://schemas.microsoft.com/office/drawing/2014/main" id="{77D29561-4469-870D-5F5A-EF7093B9200D}"/>
                </a:ext>
              </a:extLst>
            </p:cNvPr>
            <p:cNvSpPr>
              <a:spLocks/>
            </p:cNvSpPr>
            <p:nvPr/>
          </p:nvSpPr>
          <p:spPr bwMode="auto">
            <a:xfrm>
              <a:off x="5032375"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6" name="Line 670">
              <a:extLst>
                <a:ext uri="{FF2B5EF4-FFF2-40B4-BE49-F238E27FC236}">
                  <a16:creationId xmlns:a16="http://schemas.microsoft.com/office/drawing/2014/main" id="{B4B1FDC9-A8DF-4D6A-87F2-6F25DCA75612}"/>
                </a:ext>
              </a:extLst>
            </p:cNvPr>
            <p:cNvSpPr>
              <a:spLocks noChangeShapeType="1"/>
            </p:cNvSpPr>
            <p:nvPr/>
          </p:nvSpPr>
          <p:spPr bwMode="auto">
            <a:xfrm flipV="1">
              <a:off x="5032375"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7" name="Freeform 671">
              <a:extLst>
                <a:ext uri="{FF2B5EF4-FFF2-40B4-BE49-F238E27FC236}">
                  <a16:creationId xmlns:a16="http://schemas.microsoft.com/office/drawing/2014/main" id="{94AE98C2-B1AE-86F3-3465-0CEECDD1AF2F}"/>
                </a:ext>
              </a:extLst>
            </p:cNvPr>
            <p:cNvSpPr>
              <a:spLocks/>
            </p:cNvSpPr>
            <p:nvPr/>
          </p:nvSpPr>
          <p:spPr bwMode="auto">
            <a:xfrm>
              <a:off x="5032375" y="1560513"/>
              <a:ext cx="1588" cy="6350"/>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8" name="Line 672">
              <a:extLst>
                <a:ext uri="{FF2B5EF4-FFF2-40B4-BE49-F238E27FC236}">
                  <a16:creationId xmlns:a16="http://schemas.microsoft.com/office/drawing/2014/main" id="{AA8D769D-6635-A951-A790-BDD55F8654FC}"/>
                </a:ext>
              </a:extLst>
            </p:cNvPr>
            <p:cNvSpPr>
              <a:spLocks noChangeShapeType="1"/>
            </p:cNvSpPr>
            <p:nvPr/>
          </p:nvSpPr>
          <p:spPr bwMode="auto">
            <a:xfrm flipV="1">
              <a:off x="5032375" y="15605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9" name="Freeform 673">
              <a:extLst>
                <a:ext uri="{FF2B5EF4-FFF2-40B4-BE49-F238E27FC236}">
                  <a16:creationId xmlns:a16="http://schemas.microsoft.com/office/drawing/2014/main" id="{2339099D-15F9-99CB-2418-971686B94152}"/>
                </a:ext>
              </a:extLst>
            </p:cNvPr>
            <p:cNvSpPr>
              <a:spLocks/>
            </p:cNvSpPr>
            <p:nvPr/>
          </p:nvSpPr>
          <p:spPr bwMode="auto">
            <a:xfrm>
              <a:off x="5019675" y="1560513"/>
              <a:ext cx="34925" cy="33337"/>
            </a:xfrm>
            <a:custGeom>
              <a:avLst/>
              <a:gdLst>
                <a:gd name="T0" fmla="*/ 2147483647 w 5"/>
                <a:gd name="T1" fmla="*/ 0 h 5"/>
                <a:gd name="T2" fmla="*/ 2147483647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2" y="0"/>
                  </a:moveTo>
                  <a:cubicBezTo>
                    <a:pt x="5" y="1"/>
                    <a:pt x="2" y="4"/>
                    <a:pt x="2" y="5"/>
                  </a:cubicBezTo>
                  <a:cubicBezTo>
                    <a:pt x="0" y="5"/>
                    <a:pt x="1" y="2"/>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0" name="Freeform 674">
              <a:extLst>
                <a:ext uri="{FF2B5EF4-FFF2-40B4-BE49-F238E27FC236}">
                  <a16:creationId xmlns:a16="http://schemas.microsoft.com/office/drawing/2014/main" id="{3A2C6C9B-7569-B9CB-D8DF-D254D603816F}"/>
                </a:ext>
              </a:extLst>
            </p:cNvPr>
            <p:cNvSpPr>
              <a:spLocks/>
            </p:cNvSpPr>
            <p:nvPr/>
          </p:nvSpPr>
          <p:spPr bwMode="auto">
            <a:xfrm>
              <a:off x="5027613" y="1560513"/>
              <a:ext cx="4762" cy="6350"/>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1" name="Line 675">
              <a:extLst>
                <a:ext uri="{FF2B5EF4-FFF2-40B4-BE49-F238E27FC236}">
                  <a16:creationId xmlns:a16="http://schemas.microsoft.com/office/drawing/2014/main" id="{6D908FC8-B1A0-2B24-05C8-9BE041A03E46}"/>
                </a:ext>
              </a:extLst>
            </p:cNvPr>
            <p:cNvSpPr>
              <a:spLocks noChangeShapeType="1"/>
            </p:cNvSpPr>
            <p:nvPr/>
          </p:nvSpPr>
          <p:spPr bwMode="auto">
            <a:xfrm>
              <a:off x="5027613" y="156051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2" name="Freeform 676">
              <a:extLst>
                <a:ext uri="{FF2B5EF4-FFF2-40B4-BE49-F238E27FC236}">
                  <a16:creationId xmlns:a16="http://schemas.microsoft.com/office/drawing/2014/main" id="{86484920-1945-91CB-1341-E6DC2DB2C8F4}"/>
                </a:ext>
              </a:extLst>
            </p:cNvPr>
            <p:cNvSpPr>
              <a:spLocks/>
            </p:cNvSpPr>
            <p:nvPr/>
          </p:nvSpPr>
          <p:spPr bwMode="auto">
            <a:xfrm>
              <a:off x="5027613" y="1554163"/>
              <a:ext cx="4762" cy="6350"/>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3" name="Line 677">
              <a:extLst>
                <a:ext uri="{FF2B5EF4-FFF2-40B4-BE49-F238E27FC236}">
                  <a16:creationId xmlns:a16="http://schemas.microsoft.com/office/drawing/2014/main" id="{F1327F48-F55E-F728-1F24-7ED61F9B7F76}"/>
                </a:ext>
              </a:extLst>
            </p:cNvPr>
            <p:cNvSpPr>
              <a:spLocks noChangeShapeType="1"/>
            </p:cNvSpPr>
            <p:nvPr/>
          </p:nvSpPr>
          <p:spPr bwMode="auto">
            <a:xfrm flipH="1">
              <a:off x="5027613" y="15541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4" name="Freeform 678">
              <a:extLst>
                <a:ext uri="{FF2B5EF4-FFF2-40B4-BE49-F238E27FC236}">
                  <a16:creationId xmlns:a16="http://schemas.microsoft.com/office/drawing/2014/main" id="{C14B6994-86E3-5045-C8A2-8D8EFA102A53}"/>
                </a:ext>
              </a:extLst>
            </p:cNvPr>
            <p:cNvSpPr>
              <a:spLocks/>
            </p:cNvSpPr>
            <p:nvPr/>
          </p:nvSpPr>
          <p:spPr bwMode="auto">
            <a:xfrm>
              <a:off x="3022600" y="1498600"/>
              <a:ext cx="88900" cy="68263"/>
            </a:xfrm>
            <a:custGeom>
              <a:avLst/>
              <a:gdLst>
                <a:gd name="T0" fmla="*/ 2147483647 w 13"/>
                <a:gd name="T1" fmla="*/ 2147483647 h 10"/>
                <a:gd name="T2" fmla="*/ 2147483647 w 13"/>
                <a:gd name="T3" fmla="*/ 2147483647 h 10"/>
                <a:gd name="T4" fmla="*/ 0 w 13"/>
                <a:gd name="T5" fmla="*/ 2147483647 h 10"/>
                <a:gd name="T6" fmla="*/ 2147483647 w 13"/>
                <a:gd name="T7" fmla="*/ 2147483647 h 10"/>
                <a:gd name="T8" fmla="*/ 2147483647 w 13"/>
                <a:gd name="T9" fmla="*/ 0 h 10"/>
                <a:gd name="T10" fmla="*/ 2147483647 w 13"/>
                <a:gd name="T11" fmla="*/ 2147483647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13" y="2"/>
                  </a:moveTo>
                  <a:cubicBezTo>
                    <a:pt x="13" y="4"/>
                    <a:pt x="13" y="6"/>
                    <a:pt x="13" y="8"/>
                  </a:cubicBezTo>
                  <a:cubicBezTo>
                    <a:pt x="7" y="10"/>
                    <a:pt x="2" y="7"/>
                    <a:pt x="0" y="4"/>
                  </a:cubicBezTo>
                  <a:cubicBezTo>
                    <a:pt x="0" y="1"/>
                    <a:pt x="1" y="3"/>
                    <a:pt x="3" y="3"/>
                  </a:cubicBezTo>
                  <a:cubicBezTo>
                    <a:pt x="4" y="1"/>
                    <a:pt x="7" y="2"/>
                    <a:pt x="8" y="0"/>
                  </a:cubicBezTo>
                  <a:cubicBezTo>
                    <a:pt x="10" y="1"/>
                    <a:pt x="11" y="2"/>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5" name="Freeform 679">
              <a:extLst>
                <a:ext uri="{FF2B5EF4-FFF2-40B4-BE49-F238E27FC236}">
                  <a16:creationId xmlns:a16="http://schemas.microsoft.com/office/drawing/2014/main" id="{B910264A-C9BE-7073-4759-D20083A198B0}"/>
                </a:ext>
              </a:extLst>
            </p:cNvPr>
            <p:cNvSpPr>
              <a:spLocks/>
            </p:cNvSpPr>
            <p:nvPr/>
          </p:nvSpPr>
          <p:spPr bwMode="auto">
            <a:xfrm>
              <a:off x="4878388" y="1498600"/>
              <a:ext cx="66675" cy="74613"/>
            </a:xfrm>
            <a:custGeom>
              <a:avLst/>
              <a:gdLst>
                <a:gd name="T0" fmla="*/ 2147483647 w 10"/>
                <a:gd name="T1" fmla="*/ 2147483647 h 11"/>
                <a:gd name="T2" fmla="*/ 2147483647 w 10"/>
                <a:gd name="T3" fmla="*/ 2147483647 h 11"/>
                <a:gd name="T4" fmla="*/ 2147483647 w 10"/>
                <a:gd name="T5" fmla="*/ 2147483647 h 11"/>
                <a:gd name="T6" fmla="*/ 2147483647 w 10"/>
                <a:gd name="T7" fmla="*/ 2147483647 h 11"/>
                <a:gd name="T8" fmla="*/ 0 w 10"/>
                <a:gd name="T9" fmla="*/ 2147483647 h 11"/>
                <a:gd name="T10" fmla="*/ 2147483647 w 10"/>
                <a:gd name="T11" fmla="*/ 2147483647 h 11"/>
                <a:gd name="T12" fmla="*/ 2147483647 w 10"/>
                <a:gd name="T13" fmla="*/ 0 h 11"/>
                <a:gd name="T14" fmla="*/ 2147483647 w 10"/>
                <a:gd name="T15" fmla="*/ 0 h 11"/>
                <a:gd name="T16" fmla="*/ 2147483647 w 10"/>
                <a:gd name="T17" fmla="*/ 2147483647 h 11"/>
                <a:gd name="T18" fmla="*/ 2147483647 w 10"/>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
                <a:gd name="T32" fmla="*/ 10 w 1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
                  <a:moveTo>
                    <a:pt x="7" y="10"/>
                  </a:moveTo>
                  <a:cubicBezTo>
                    <a:pt x="5" y="11"/>
                    <a:pt x="5" y="9"/>
                    <a:pt x="4" y="9"/>
                  </a:cubicBezTo>
                  <a:cubicBezTo>
                    <a:pt x="4" y="8"/>
                    <a:pt x="3" y="9"/>
                    <a:pt x="3" y="9"/>
                  </a:cubicBezTo>
                  <a:cubicBezTo>
                    <a:pt x="0" y="6"/>
                    <a:pt x="3" y="7"/>
                    <a:pt x="3" y="7"/>
                  </a:cubicBezTo>
                  <a:cubicBezTo>
                    <a:pt x="4" y="6"/>
                    <a:pt x="1" y="5"/>
                    <a:pt x="0" y="4"/>
                  </a:cubicBezTo>
                  <a:cubicBezTo>
                    <a:pt x="1" y="3"/>
                    <a:pt x="3" y="4"/>
                    <a:pt x="2" y="1"/>
                  </a:cubicBezTo>
                  <a:cubicBezTo>
                    <a:pt x="3" y="2"/>
                    <a:pt x="4" y="1"/>
                    <a:pt x="4" y="0"/>
                  </a:cubicBezTo>
                  <a:cubicBezTo>
                    <a:pt x="5" y="0"/>
                    <a:pt x="5" y="0"/>
                    <a:pt x="6" y="0"/>
                  </a:cubicBezTo>
                  <a:cubicBezTo>
                    <a:pt x="8" y="2"/>
                    <a:pt x="4" y="2"/>
                    <a:pt x="5" y="6"/>
                  </a:cubicBezTo>
                  <a:cubicBezTo>
                    <a:pt x="7" y="6"/>
                    <a:pt x="10" y="5"/>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6" name="Freeform 680">
              <a:extLst>
                <a:ext uri="{FF2B5EF4-FFF2-40B4-BE49-F238E27FC236}">
                  <a16:creationId xmlns:a16="http://schemas.microsoft.com/office/drawing/2014/main" id="{9D39B261-D98F-35F8-AF06-2400334606D7}"/>
                </a:ext>
              </a:extLst>
            </p:cNvPr>
            <p:cNvSpPr>
              <a:spLocks/>
            </p:cNvSpPr>
            <p:nvPr/>
          </p:nvSpPr>
          <p:spPr bwMode="auto">
            <a:xfrm>
              <a:off x="4965700" y="154622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7" name="Line 681">
              <a:extLst>
                <a:ext uri="{FF2B5EF4-FFF2-40B4-BE49-F238E27FC236}">
                  <a16:creationId xmlns:a16="http://schemas.microsoft.com/office/drawing/2014/main" id="{57771CBA-FC9B-9EEA-EB96-B25CEAFE7610}"/>
                </a:ext>
              </a:extLst>
            </p:cNvPr>
            <p:cNvSpPr>
              <a:spLocks noChangeShapeType="1"/>
            </p:cNvSpPr>
            <p:nvPr/>
          </p:nvSpPr>
          <p:spPr bwMode="auto">
            <a:xfrm flipV="1">
              <a:off x="4965700" y="154622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8" name="Freeform 682">
              <a:extLst>
                <a:ext uri="{FF2B5EF4-FFF2-40B4-BE49-F238E27FC236}">
                  <a16:creationId xmlns:a16="http://schemas.microsoft.com/office/drawing/2014/main" id="{26D7751E-9D4C-3350-EAEB-366FF7A2DDEC}"/>
                </a:ext>
              </a:extLst>
            </p:cNvPr>
            <p:cNvSpPr>
              <a:spLocks/>
            </p:cNvSpPr>
            <p:nvPr/>
          </p:nvSpPr>
          <p:spPr bwMode="auto">
            <a:xfrm>
              <a:off x="4965700" y="1541463"/>
              <a:ext cx="20638" cy="25400"/>
            </a:xfrm>
            <a:custGeom>
              <a:avLst/>
              <a:gdLst>
                <a:gd name="T0" fmla="*/ 0 w 3"/>
                <a:gd name="T1" fmla="*/ 2147483647 h 4"/>
                <a:gd name="T2" fmla="*/ 2147483647 w 3"/>
                <a:gd name="T3" fmla="*/ 0 h 4"/>
                <a:gd name="T4" fmla="*/ 2147483647 w 3"/>
                <a:gd name="T5" fmla="*/ 2147483647 h 4"/>
                <a:gd name="T6" fmla="*/ 0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0" y="0"/>
                    <a:pt x="1" y="0"/>
                    <a:pt x="2" y="0"/>
                  </a:cubicBezTo>
                  <a:cubicBezTo>
                    <a:pt x="2" y="1"/>
                    <a:pt x="3" y="2"/>
                    <a:pt x="3" y="3"/>
                  </a:cubicBezTo>
                  <a:cubicBezTo>
                    <a:pt x="2" y="4"/>
                    <a:pt x="0" y="3"/>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9" name="Freeform 683">
              <a:extLst>
                <a:ext uri="{FF2B5EF4-FFF2-40B4-BE49-F238E27FC236}">
                  <a16:creationId xmlns:a16="http://schemas.microsoft.com/office/drawing/2014/main" id="{1D4342F9-A22B-5CF5-20B6-20E06DE60782}"/>
                </a:ext>
              </a:extLst>
            </p:cNvPr>
            <p:cNvSpPr>
              <a:spLocks/>
            </p:cNvSpPr>
            <p:nvPr/>
          </p:nvSpPr>
          <p:spPr bwMode="auto">
            <a:xfrm>
              <a:off x="4965700"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0" name="Line 684">
              <a:extLst>
                <a:ext uri="{FF2B5EF4-FFF2-40B4-BE49-F238E27FC236}">
                  <a16:creationId xmlns:a16="http://schemas.microsoft.com/office/drawing/2014/main" id="{794B1BD0-8BC9-5CEC-2956-4C2AAC063A44}"/>
                </a:ext>
              </a:extLst>
            </p:cNvPr>
            <p:cNvSpPr>
              <a:spLocks noChangeShapeType="1"/>
            </p:cNvSpPr>
            <p:nvPr/>
          </p:nvSpPr>
          <p:spPr bwMode="auto">
            <a:xfrm flipV="1">
              <a:off x="4965700"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1" name="Line 685">
              <a:extLst>
                <a:ext uri="{FF2B5EF4-FFF2-40B4-BE49-F238E27FC236}">
                  <a16:creationId xmlns:a16="http://schemas.microsoft.com/office/drawing/2014/main" id="{A06586B6-BACC-09FE-1851-DC33093408FF}"/>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2" name="Line 686">
              <a:extLst>
                <a:ext uri="{FF2B5EF4-FFF2-40B4-BE49-F238E27FC236}">
                  <a16:creationId xmlns:a16="http://schemas.microsoft.com/office/drawing/2014/main" id="{F7D84721-FF4E-5463-B710-E642FFC485B0}"/>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3" name="Freeform 687">
              <a:extLst>
                <a:ext uri="{FF2B5EF4-FFF2-40B4-BE49-F238E27FC236}">
                  <a16:creationId xmlns:a16="http://schemas.microsoft.com/office/drawing/2014/main" id="{41FE0799-7079-3112-05CD-701F6EB1D8C9}"/>
                </a:ext>
              </a:extLst>
            </p:cNvPr>
            <p:cNvSpPr>
              <a:spLocks/>
            </p:cNvSpPr>
            <p:nvPr/>
          </p:nvSpPr>
          <p:spPr bwMode="auto">
            <a:xfrm>
              <a:off x="4926013" y="1560513"/>
              <a:ext cx="1587"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4" name="Line 688">
              <a:extLst>
                <a:ext uri="{FF2B5EF4-FFF2-40B4-BE49-F238E27FC236}">
                  <a16:creationId xmlns:a16="http://schemas.microsoft.com/office/drawing/2014/main" id="{23543A77-00D0-AC7E-866C-1D19FFFF85D6}"/>
                </a:ext>
              </a:extLst>
            </p:cNvPr>
            <p:cNvSpPr>
              <a:spLocks noChangeShapeType="1"/>
            </p:cNvSpPr>
            <p:nvPr/>
          </p:nvSpPr>
          <p:spPr bwMode="auto">
            <a:xfrm>
              <a:off x="4926013" y="1560513"/>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5" name="Freeform 689">
              <a:extLst>
                <a:ext uri="{FF2B5EF4-FFF2-40B4-BE49-F238E27FC236}">
                  <a16:creationId xmlns:a16="http://schemas.microsoft.com/office/drawing/2014/main" id="{198C4796-E23D-DAFD-EB59-60A6F8C0B1C4}"/>
                </a:ext>
              </a:extLst>
            </p:cNvPr>
            <p:cNvSpPr>
              <a:spLocks/>
            </p:cNvSpPr>
            <p:nvPr/>
          </p:nvSpPr>
          <p:spPr bwMode="auto">
            <a:xfrm>
              <a:off x="4932363" y="1498600"/>
              <a:ext cx="33337" cy="42863"/>
            </a:xfrm>
            <a:custGeom>
              <a:avLst/>
              <a:gdLst>
                <a:gd name="T0" fmla="*/ 2147483647 w 5"/>
                <a:gd name="T1" fmla="*/ 2147483647 h 6"/>
                <a:gd name="T2" fmla="*/ 2147483647 w 5"/>
                <a:gd name="T3" fmla="*/ 2147483647 h 6"/>
                <a:gd name="T4" fmla="*/ 0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5" y="3"/>
                    <a:pt x="2" y="3"/>
                    <a:pt x="5" y="4"/>
                  </a:cubicBezTo>
                  <a:cubicBezTo>
                    <a:pt x="4" y="6"/>
                    <a:pt x="2" y="3"/>
                    <a:pt x="0" y="4"/>
                  </a:cubicBezTo>
                  <a:cubicBezTo>
                    <a:pt x="0" y="3"/>
                    <a:pt x="0" y="2"/>
                    <a:pt x="0" y="1"/>
                  </a:cubicBezTo>
                  <a:cubicBezTo>
                    <a:pt x="2" y="2"/>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6" name="Freeform 690">
              <a:extLst>
                <a:ext uri="{FF2B5EF4-FFF2-40B4-BE49-F238E27FC236}">
                  <a16:creationId xmlns:a16="http://schemas.microsoft.com/office/drawing/2014/main" id="{7F2B3764-615F-4690-355F-19FFD99BAA62}"/>
                </a:ext>
              </a:extLst>
            </p:cNvPr>
            <p:cNvSpPr>
              <a:spLocks/>
            </p:cNvSpPr>
            <p:nvPr/>
          </p:nvSpPr>
          <p:spPr bwMode="auto">
            <a:xfrm>
              <a:off x="4957763" y="1573213"/>
              <a:ext cx="96837" cy="117475"/>
            </a:xfrm>
            <a:custGeom>
              <a:avLst/>
              <a:gdLst>
                <a:gd name="T0" fmla="*/ 0 w 14"/>
                <a:gd name="T1" fmla="*/ 0 h 17"/>
                <a:gd name="T2" fmla="*/ 2147483647 w 14"/>
                <a:gd name="T3" fmla="*/ 0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0 w 14"/>
                <a:gd name="T19" fmla="*/ 2147483647 h 17"/>
                <a:gd name="T20" fmla="*/ 0 w 14"/>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7"/>
                <a:gd name="T35" fmla="*/ 14 w 1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7">
                  <a:moveTo>
                    <a:pt x="0" y="0"/>
                  </a:moveTo>
                  <a:cubicBezTo>
                    <a:pt x="1" y="2"/>
                    <a:pt x="2" y="0"/>
                    <a:pt x="4" y="0"/>
                  </a:cubicBezTo>
                  <a:cubicBezTo>
                    <a:pt x="6" y="2"/>
                    <a:pt x="7" y="4"/>
                    <a:pt x="8" y="6"/>
                  </a:cubicBezTo>
                  <a:cubicBezTo>
                    <a:pt x="10" y="8"/>
                    <a:pt x="12" y="10"/>
                    <a:pt x="13" y="12"/>
                  </a:cubicBezTo>
                  <a:cubicBezTo>
                    <a:pt x="13" y="13"/>
                    <a:pt x="12" y="15"/>
                    <a:pt x="14" y="16"/>
                  </a:cubicBezTo>
                  <a:cubicBezTo>
                    <a:pt x="12" y="17"/>
                    <a:pt x="9" y="13"/>
                    <a:pt x="8" y="11"/>
                  </a:cubicBezTo>
                  <a:cubicBezTo>
                    <a:pt x="8" y="9"/>
                    <a:pt x="7" y="11"/>
                    <a:pt x="6" y="11"/>
                  </a:cubicBezTo>
                  <a:cubicBezTo>
                    <a:pt x="5" y="9"/>
                    <a:pt x="5" y="8"/>
                    <a:pt x="5" y="7"/>
                  </a:cubicBezTo>
                  <a:cubicBezTo>
                    <a:pt x="4" y="6"/>
                    <a:pt x="2" y="6"/>
                    <a:pt x="3" y="3"/>
                  </a:cubicBezTo>
                  <a:cubicBezTo>
                    <a:pt x="3" y="2"/>
                    <a:pt x="2" y="4"/>
                    <a:pt x="0" y="3"/>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7" name="Freeform 691">
              <a:extLst>
                <a:ext uri="{FF2B5EF4-FFF2-40B4-BE49-F238E27FC236}">
                  <a16:creationId xmlns:a16="http://schemas.microsoft.com/office/drawing/2014/main" id="{DD060CC8-CCAB-6473-B246-9A50E1704493}"/>
                </a:ext>
              </a:extLst>
            </p:cNvPr>
            <p:cNvSpPr>
              <a:spLocks/>
            </p:cNvSpPr>
            <p:nvPr/>
          </p:nvSpPr>
          <p:spPr bwMode="auto">
            <a:xfrm>
              <a:off x="5141913" y="1593850"/>
              <a:ext cx="28575" cy="22225"/>
            </a:xfrm>
            <a:custGeom>
              <a:avLst/>
              <a:gdLst>
                <a:gd name="T0" fmla="*/ 0 w 4"/>
                <a:gd name="T1" fmla="*/ 0 h 3"/>
                <a:gd name="T2" fmla="*/ 2147483647 w 4"/>
                <a:gd name="T3" fmla="*/ 2147483647 h 3"/>
                <a:gd name="T4" fmla="*/ 0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0" y="0"/>
                  </a:moveTo>
                  <a:cubicBezTo>
                    <a:pt x="2" y="0"/>
                    <a:pt x="4" y="1"/>
                    <a:pt x="2" y="3"/>
                  </a:cubicBezTo>
                  <a:cubicBezTo>
                    <a:pt x="1"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8" name="Freeform 692">
              <a:extLst>
                <a:ext uri="{FF2B5EF4-FFF2-40B4-BE49-F238E27FC236}">
                  <a16:creationId xmlns:a16="http://schemas.microsoft.com/office/drawing/2014/main" id="{0D1CA24B-9075-EC2F-F259-CB4ED509B365}"/>
                </a:ext>
              </a:extLst>
            </p:cNvPr>
            <p:cNvSpPr>
              <a:spLocks/>
            </p:cNvSpPr>
            <p:nvPr/>
          </p:nvSpPr>
          <p:spPr bwMode="auto">
            <a:xfrm>
              <a:off x="5054600" y="1608138"/>
              <a:ext cx="39688" cy="39687"/>
            </a:xfrm>
            <a:custGeom>
              <a:avLst/>
              <a:gdLst>
                <a:gd name="T0" fmla="*/ 2147483647 w 6"/>
                <a:gd name="T1" fmla="*/ 2147483647 h 6"/>
                <a:gd name="T2" fmla="*/ 2147483647 w 6"/>
                <a:gd name="T3" fmla="*/ 2147483647 h 6"/>
                <a:gd name="T4" fmla="*/ 0 w 6"/>
                <a:gd name="T5" fmla="*/ 2147483647 h 6"/>
                <a:gd name="T6" fmla="*/ 2147483647 w 6"/>
                <a:gd name="T7" fmla="*/ 2147483647 h 6"/>
                <a:gd name="T8" fmla="*/ 2147483647 w 6"/>
                <a:gd name="T9" fmla="*/ 2147483647 h 6"/>
                <a:gd name="T10" fmla="*/ 2147483647 w 6"/>
                <a:gd name="T11" fmla="*/ 2147483647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4" y="6"/>
                  </a:moveTo>
                  <a:cubicBezTo>
                    <a:pt x="3" y="6"/>
                    <a:pt x="2" y="6"/>
                    <a:pt x="3" y="4"/>
                  </a:cubicBezTo>
                  <a:cubicBezTo>
                    <a:pt x="2" y="2"/>
                    <a:pt x="1" y="5"/>
                    <a:pt x="0" y="3"/>
                  </a:cubicBezTo>
                  <a:cubicBezTo>
                    <a:pt x="1" y="2"/>
                    <a:pt x="1" y="2"/>
                    <a:pt x="2" y="1"/>
                  </a:cubicBezTo>
                  <a:cubicBezTo>
                    <a:pt x="3" y="0"/>
                    <a:pt x="3" y="3"/>
                    <a:pt x="4" y="3"/>
                  </a:cubicBezTo>
                  <a:cubicBezTo>
                    <a:pt x="4" y="3"/>
                    <a:pt x="6" y="2"/>
                    <a:pt x="5"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9" name="Freeform 693">
              <a:extLst>
                <a:ext uri="{FF2B5EF4-FFF2-40B4-BE49-F238E27FC236}">
                  <a16:creationId xmlns:a16="http://schemas.microsoft.com/office/drawing/2014/main" id="{F26A01E5-ED18-0B72-CBE4-2C1A73EDDFFC}"/>
                </a:ext>
              </a:extLst>
            </p:cNvPr>
            <p:cNvSpPr>
              <a:spLocks/>
            </p:cNvSpPr>
            <p:nvPr/>
          </p:nvSpPr>
          <p:spPr bwMode="auto">
            <a:xfrm>
              <a:off x="5081588" y="1647825"/>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0" name="Line 694">
              <a:extLst>
                <a:ext uri="{FF2B5EF4-FFF2-40B4-BE49-F238E27FC236}">
                  <a16:creationId xmlns:a16="http://schemas.microsoft.com/office/drawing/2014/main" id="{1B36BAD7-5B37-1691-323E-D56A2E09D08D}"/>
                </a:ext>
              </a:extLst>
            </p:cNvPr>
            <p:cNvSpPr>
              <a:spLocks noChangeShapeType="1"/>
            </p:cNvSpPr>
            <p:nvPr/>
          </p:nvSpPr>
          <p:spPr bwMode="auto">
            <a:xfrm flipH="1">
              <a:off x="5081588" y="1647825"/>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1" name="Freeform 695">
              <a:extLst>
                <a:ext uri="{FF2B5EF4-FFF2-40B4-BE49-F238E27FC236}">
                  <a16:creationId xmlns:a16="http://schemas.microsoft.com/office/drawing/2014/main" id="{817FD1B1-A643-C6E1-BF05-7AB5F1035900}"/>
                </a:ext>
              </a:extLst>
            </p:cNvPr>
            <p:cNvSpPr>
              <a:spLocks/>
            </p:cNvSpPr>
            <p:nvPr/>
          </p:nvSpPr>
          <p:spPr bwMode="auto">
            <a:xfrm>
              <a:off x="5081588" y="1647825"/>
              <a:ext cx="12700" cy="20638"/>
            </a:xfrm>
            <a:custGeom>
              <a:avLst/>
              <a:gdLst>
                <a:gd name="T0" fmla="*/ 2147483647 w 2"/>
                <a:gd name="T1" fmla="*/ 214748364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1" y="3"/>
                  </a:moveTo>
                  <a:cubicBezTo>
                    <a:pt x="2" y="2"/>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2" name="Line 696">
              <a:extLst>
                <a:ext uri="{FF2B5EF4-FFF2-40B4-BE49-F238E27FC236}">
                  <a16:creationId xmlns:a16="http://schemas.microsoft.com/office/drawing/2014/main" id="{47A6696A-C71B-4026-67A8-100A6908F6D9}"/>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3" name="Line 697">
              <a:extLst>
                <a:ext uri="{FF2B5EF4-FFF2-40B4-BE49-F238E27FC236}">
                  <a16:creationId xmlns:a16="http://schemas.microsoft.com/office/drawing/2014/main" id="{5A08C903-F7CA-EF0C-8F3D-E5C66E70A183}"/>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4" name="Freeform 698">
              <a:extLst>
                <a:ext uri="{FF2B5EF4-FFF2-40B4-BE49-F238E27FC236}">
                  <a16:creationId xmlns:a16="http://schemas.microsoft.com/office/drawing/2014/main" id="{23073BD7-9354-E323-07FB-86783D6CAFDC}"/>
                </a:ext>
              </a:extLst>
            </p:cNvPr>
            <p:cNvSpPr>
              <a:spLocks/>
            </p:cNvSpPr>
            <p:nvPr/>
          </p:nvSpPr>
          <p:spPr bwMode="auto">
            <a:xfrm>
              <a:off x="5197475" y="1616075"/>
              <a:ext cx="19050" cy="19050"/>
            </a:xfrm>
            <a:custGeom>
              <a:avLst/>
              <a:gdLst>
                <a:gd name="T0" fmla="*/ 0 w 3"/>
                <a:gd name="T1" fmla="*/ 0 h 3"/>
                <a:gd name="T2" fmla="*/ 2147483647 w 3"/>
                <a:gd name="T3" fmla="*/ 2147483647 h 3"/>
                <a:gd name="T4" fmla="*/ 0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0" y="0"/>
                  </a:moveTo>
                  <a:cubicBezTo>
                    <a:pt x="1" y="1"/>
                    <a:pt x="3" y="0"/>
                    <a:pt x="3" y="2"/>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5" name="Freeform 699">
              <a:extLst>
                <a:ext uri="{FF2B5EF4-FFF2-40B4-BE49-F238E27FC236}">
                  <a16:creationId xmlns:a16="http://schemas.microsoft.com/office/drawing/2014/main" id="{81D01161-31AB-E12E-CE13-71A198D496BB}"/>
                </a:ext>
              </a:extLst>
            </p:cNvPr>
            <p:cNvSpPr>
              <a:spLocks/>
            </p:cNvSpPr>
            <p:nvPr/>
          </p:nvSpPr>
          <p:spPr bwMode="auto">
            <a:xfrm>
              <a:off x="5156200" y="1620838"/>
              <a:ext cx="26988" cy="26987"/>
            </a:xfrm>
            <a:custGeom>
              <a:avLst/>
              <a:gdLst>
                <a:gd name="T0" fmla="*/ 2147483647 w 4"/>
                <a:gd name="T1" fmla="*/ 2147483647 h 4"/>
                <a:gd name="T2" fmla="*/ 0 w 4"/>
                <a:gd name="T3" fmla="*/ 2147483647 h 4"/>
                <a:gd name="T4" fmla="*/ 2147483647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2" y="4"/>
                  </a:moveTo>
                  <a:cubicBezTo>
                    <a:pt x="1" y="3"/>
                    <a:pt x="1" y="2"/>
                    <a:pt x="0" y="2"/>
                  </a:cubicBezTo>
                  <a:cubicBezTo>
                    <a:pt x="1" y="0"/>
                    <a:pt x="4" y="1"/>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6" name="Freeform 700">
              <a:extLst>
                <a:ext uri="{FF2B5EF4-FFF2-40B4-BE49-F238E27FC236}">
                  <a16:creationId xmlns:a16="http://schemas.microsoft.com/office/drawing/2014/main" id="{62A62239-6A6A-FF8E-EBE9-F3417CF2A2D0}"/>
                </a:ext>
              </a:extLst>
            </p:cNvPr>
            <p:cNvSpPr>
              <a:spLocks/>
            </p:cNvSpPr>
            <p:nvPr/>
          </p:nvSpPr>
          <p:spPr bwMode="auto">
            <a:xfrm>
              <a:off x="5183188" y="1628775"/>
              <a:ext cx="41275" cy="34925"/>
            </a:xfrm>
            <a:custGeom>
              <a:avLst/>
              <a:gdLst>
                <a:gd name="T0" fmla="*/ 2147483647 w 6"/>
                <a:gd name="T1" fmla="*/ 0 h 5"/>
                <a:gd name="T2" fmla="*/ 2147483647 w 6"/>
                <a:gd name="T3" fmla="*/ 2147483647 h 5"/>
                <a:gd name="T4" fmla="*/ 2147483647 w 6"/>
                <a:gd name="T5" fmla="*/ 2147483647 h 5"/>
                <a:gd name="T6" fmla="*/ 0 w 6"/>
                <a:gd name="T7" fmla="*/ 2147483647 h 5"/>
                <a:gd name="T8" fmla="*/ 2147483647 w 6"/>
                <a:gd name="T9" fmla="*/ 0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0"/>
                  </a:moveTo>
                  <a:cubicBezTo>
                    <a:pt x="1" y="0"/>
                    <a:pt x="1" y="1"/>
                    <a:pt x="1" y="1"/>
                  </a:cubicBezTo>
                  <a:cubicBezTo>
                    <a:pt x="3" y="2"/>
                    <a:pt x="6" y="2"/>
                    <a:pt x="5" y="5"/>
                  </a:cubicBezTo>
                  <a:cubicBezTo>
                    <a:pt x="3" y="4"/>
                    <a:pt x="1" y="4"/>
                    <a:pt x="0" y="3"/>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7" name="Freeform 701">
              <a:extLst>
                <a:ext uri="{FF2B5EF4-FFF2-40B4-BE49-F238E27FC236}">
                  <a16:creationId xmlns:a16="http://schemas.microsoft.com/office/drawing/2014/main" id="{0266DD65-BCFB-41E9-322B-D15BDBD20546}"/>
                </a:ext>
              </a:extLst>
            </p:cNvPr>
            <p:cNvSpPr>
              <a:spLocks/>
            </p:cNvSpPr>
            <p:nvPr/>
          </p:nvSpPr>
          <p:spPr bwMode="auto">
            <a:xfrm>
              <a:off x="5114925" y="1676400"/>
              <a:ext cx="41275" cy="19050"/>
            </a:xfrm>
            <a:custGeom>
              <a:avLst/>
              <a:gdLst>
                <a:gd name="T0" fmla="*/ 2147483647 w 6"/>
                <a:gd name="T1" fmla="*/ 0 h 3"/>
                <a:gd name="T2" fmla="*/ 2147483647 w 6"/>
                <a:gd name="T3" fmla="*/ 2147483647 h 3"/>
                <a:gd name="T4" fmla="*/ 2147483647 w 6"/>
                <a:gd name="T5" fmla="*/ 0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3" y="0"/>
                  </a:moveTo>
                  <a:cubicBezTo>
                    <a:pt x="6" y="1"/>
                    <a:pt x="2" y="2"/>
                    <a:pt x="3" y="3"/>
                  </a:cubicBezTo>
                  <a:cubicBezTo>
                    <a:pt x="0" y="3"/>
                    <a:pt x="3"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8" name="Freeform 702">
              <a:extLst>
                <a:ext uri="{FF2B5EF4-FFF2-40B4-BE49-F238E27FC236}">
                  <a16:creationId xmlns:a16="http://schemas.microsoft.com/office/drawing/2014/main" id="{17BA3D56-0E6A-6295-AF4A-3A1C5BF40A08}"/>
                </a:ext>
              </a:extLst>
            </p:cNvPr>
            <p:cNvSpPr>
              <a:spLocks/>
            </p:cNvSpPr>
            <p:nvPr/>
          </p:nvSpPr>
          <p:spPr bwMode="auto">
            <a:xfrm>
              <a:off x="3892550" y="1724025"/>
              <a:ext cx="34925" cy="33338"/>
            </a:xfrm>
            <a:custGeom>
              <a:avLst/>
              <a:gdLst>
                <a:gd name="T0" fmla="*/ 0 w 5"/>
                <a:gd name="T1" fmla="*/ 2147483647 h 5"/>
                <a:gd name="T2" fmla="*/ 0 w 5"/>
                <a:gd name="T3" fmla="*/ 0 h 5"/>
                <a:gd name="T4" fmla="*/ 2147483647 w 5"/>
                <a:gd name="T5" fmla="*/ 2147483647 h 5"/>
                <a:gd name="T6" fmla="*/ 2147483647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4"/>
                  </a:moveTo>
                  <a:cubicBezTo>
                    <a:pt x="0" y="2"/>
                    <a:pt x="0" y="1"/>
                    <a:pt x="0" y="0"/>
                  </a:cubicBezTo>
                  <a:cubicBezTo>
                    <a:pt x="2" y="1"/>
                    <a:pt x="5" y="0"/>
                    <a:pt x="5" y="3"/>
                  </a:cubicBezTo>
                  <a:cubicBezTo>
                    <a:pt x="3" y="2"/>
                    <a:pt x="3" y="5"/>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9" name="Freeform 703">
              <a:extLst>
                <a:ext uri="{FF2B5EF4-FFF2-40B4-BE49-F238E27FC236}">
                  <a16:creationId xmlns:a16="http://schemas.microsoft.com/office/drawing/2014/main" id="{7285C47C-985E-C5F5-0D36-F9910C463909}"/>
                </a:ext>
              </a:extLst>
            </p:cNvPr>
            <p:cNvSpPr>
              <a:spLocks/>
            </p:cNvSpPr>
            <p:nvPr/>
          </p:nvSpPr>
          <p:spPr bwMode="auto">
            <a:xfrm>
              <a:off x="3898900" y="174307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0" name="Line 704">
              <a:extLst>
                <a:ext uri="{FF2B5EF4-FFF2-40B4-BE49-F238E27FC236}">
                  <a16:creationId xmlns:a16="http://schemas.microsoft.com/office/drawing/2014/main" id="{EDDAAE2F-EFAF-123A-4003-5233B4AE5A7C}"/>
                </a:ext>
              </a:extLst>
            </p:cNvPr>
            <p:cNvSpPr>
              <a:spLocks noChangeShapeType="1"/>
            </p:cNvSpPr>
            <p:nvPr/>
          </p:nvSpPr>
          <p:spPr bwMode="auto">
            <a:xfrm flipV="1">
              <a:off x="3898900" y="17430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1" name="Freeform 705">
              <a:extLst>
                <a:ext uri="{FF2B5EF4-FFF2-40B4-BE49-F238E27FC236}">
                  <a16:creationId xmlns:a16="http://schemas.microsoft.com/office/drawing/2014/main" id="{69E107C8-62C5-D641-FBD6-750D4553D908}"/>
                </a:ext>
              </a:extLst>
            </p:cNvPr>
            <p:cNvSpPr>
              <a:spLocks/>
            </p:cNvSpPr>
            <p:nvPr/>
          </p:nvSpPr>
          <p:spPr bwMode="auto">
            <a:xfrm>
              <a:off x="3884613" y="1743075"/>
              <a:ext cx="14287" cy="7938"/>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1"/>
                    <a:pt x="1"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2" name="Freeform 706">
              <a:extLst>
                <a:ext uri="{FF2B5EF4-FFF2-40B4-BE49-F238E27FC236}">
                  <a16:creationId xmlns:a16="http://schemas.microsoft.com/office/drawing/2014/main" id="{37F9B091-78A9-BFBF-B208-09BA67508E21}"/>
                </a:ext>
              </a:extLst>
            </p:cNvPr>
            <p:cNvSpPr>
              <a:spLocks/>
            </p:cNvSpPr>
            <p:nvPr/>
          </p:nvSpPr>
          <p:spPr bwMode="auto">
            <a:xfrm>
              <a:off x="3892550" y="1743075"/>
              <a:ext cx="6350" cy="7938"/>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3" name="Line 707">
              <a:extLst>
                <a:ext uri="{FF2B5EF4-FFF2-40B4-BE49-F238E27FC236}">
                  <a16:creationId xmlns:a16="http://schemas.microsoft.com/office/drawing/2014/main" id="{2B1EDFBF-4060-9B34-567A-7394CF2CE535}"/>
                </a:ext>
              </a:extLst>
            </p:cNvPr>
            <p:cNvSpPr>
              <a:spLocks noChangeShapeType="1"/>
            </p:cNvSpPr>
            <p:nvPr/>
          </p:nvSpPr>
          <p:spPr bwMode="auto">
            <a:xfrm flipH="1">
              <a:off x="3892550" y="1743075"/>
              <a:ext cx="6350"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4" name="Freeform 708">
              <a:extLst>
                <a:ext uri="{FF2B5EF4-FFF2-40B4-BE49-F238E27FC236}">
                  <a16:creationId xmlns:a16="http://schemas.microsoft.com/office/drawing/2014/main" id="{DF2F160D-3E77-035C-B665-C6A1952582D9}"/>
                </a:ext>
              </a:extLst>
            </p:cNvPr>
            <p:cNvSpPr>
              <a:spLocks/>
            </p:cNvSpPr>
            <p:nvPr/>
          </p:nvSpPr>
          <p:spPr bwMode="auto">
            <a:xfrm>
              <a:off x="3797300" y="1887538"/>
              <a:ext cx="20638" cy="19050"/>
            </a:xfrm>
            <a:custGeom>
              <a:avLst/>
              <a:gdLst>
                <a:gd name="T0" fmla="*/ 2147483647 w 3"/>
                <a:gd name="T1" fmla="*/ 0 h 3"/>
                <a:gd name="T2" fmla="*/ 2147483647 w 3"/>
                <a:gd name="T3" fmla="*/ 2147483647 h 3"/>
                <a:gd name="T4" fmla="*/ 0 w 3"/>
                <a:gd name="T5" fmla="*/ 2147483647 h 3"/>
                <a:gd name="T6" fmla="*/ 2147483647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0"/>
                  </a:moveTo>
                  <a:cubicBezTo>
                    <a:pt x="3" y="1"/>
                    <a:pt x="2" y="2"/>
                    <a:pt x="3" y="3"/>
                  </a:cubicBezTo>
                  <a:cubicBezTo>
                    <a:pt x="2" y="3"/>
                    <a:pt x="1" y="2"/>
                    <a:pt x="0" y="2"/>
                  </a:cubicBezTo>
                  <a:cubicBezTo>
                    <a:pt x="1" y="2"/>
                    <a:pt x="2"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5" name="Freeform 709">
              <a:extLst>
                <a:ext uri="{FF2B5EF4-FFF2-40B4-BE49-F238E27FC236}">
                  <a16:creationId xmlns:a16="http://schemas.microsoft.com/office/drawing/2014/main" id="{28EA701A-6E5B-A3EF-46EE-C4D6C98B94B5}"/>
                </a:ext>
              </a:extLst>
            </p:cNvPr>
            <p:cNvSpPr>
              <a:spLocks/>
            </p:cNvSpPr>
            <p:nvPr/>
          </p:nvSpPr>
          <p:spPr bwMode="auto">
            <a:xfrm>
              <a:off x="3389313" y="2111375"/>
              <a:ext cx="14287" cy="20638"/>
            </a:xfrm>
            <a:custGeom>
              <a:avLst/>
              <a:gdLst>
                <a:gd name="T0" fmla="*/ 0 w 2"/>
                <a:gd name="T1" fmla="*/ 0 h 3"/>
                <a:gd name="T2" fmla="*/ 2147483647 w 2"/>
                <a:gd name="T3" fmla="*/ 2147483647 h 3"/>
                <a:gd name="T4" fmla="*/ 2147483647 w 2"/>
                <a:gd name="T5" fmla="*/ 2147483647 h 3"/>
                <a:gd name="T6" fmla="*/ 2147483647 w 2"/>
                <a:gd name="T7" fmla="*/ 2147483647 h 3"/>
                <a:gd name="T8" fmla="*/ 0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0"/>
                  </a:moveTo>
                  <a:cubicBezTo>
                    <a:pt x="1" y="1"/>
                    <a:pt x="1" y="1"/>
                    <a:pt x="2" y="1"/>
                  </a:cubicBezTo>
                  <a:cubicBezTo>
                    <a:pt x="2" y="1"/>
                    <a:pt x="2" y="2"/>
                    <a:pt x="2" y="2"/>
                  </a:cubicBezTo>
                  <a:cubicBezTo>
                    <a:pt x="2" y="2"/>
                    <a:pt x="1" y="3"/>
                    <a:pt x="1" y="3"/>
                  </a:cubicBezTo>
                  <a:cubicBezTo>
                    <a:pt x="0"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6" name="Freeform 710">
              <a:extLst>
                <a:ext uri="{FF2B5EF4-FFF2-40B4-BE49-F238E27FC236}">
                  <a16:creationId xmlns:a16="http://schemas.microsoft.com/office/drawing/2014/main" id="{58BD1179-68E9-401A-6AD0-84B728BF23DC}"/>
                </a:ext>
              </a:extLst>
            </p:cNvPr>
            <p:cNvSpPr>
              <a:spLocks/>
            </p:cNvSpPr>
            <p:nvPr/>
          </p:nvSpPr>
          <p:spPr bwMode="auto">
            <a:xfrm>
              <a:off x="3111500" y="2117725"/>
              <a:ext cx="107950" cy="101600"/>
            </a:xfrm>
            <a:custGeom>
              <a:avLst/>
              <a:gdLst>
                <a:gd name="T0" fmla="*/ 2147483647 w 16"/>
                <a:gd name="T1" fmla="*/ 2147483647 h 15"/>
                <a:gd name="T2" fmla="*/ 2147483647 w 16"/>
                <a:gd name="T3" fmla="*/ 2147483647 h 15"/>
                <a:gd name="T4" fmla="*/ 0 w 16"/>
                <a:gd name="T5" fmla="*/ 2147483647 h 15"/>
                <a:gd name="T6" fmla="*/ 2147483647 w 16"/>
                <a:gd name="T7" fmla="*/ 2147483647 h 15"/>
                <a:gd name="T8" fmla="*/ 2147483647 w 16"/>
                <a:gd name="T9" fmla="*/ 2147483647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15" y="9"/>
                  </a:moveTo>
                  <a:cubicBezTo>
                    <a:pt x="13" y="11"/>
                    <a:pt x="10" y="10"/>
                    <a:pt x="8" y="10"/>
                  </a:cubicBezTo>
                  <a:cubicBezTo>
                    <a:pt x="5" y="11"/>
                    <a:pt x="4" y="15"/>
                    <a:pt x="0" y="13"/>
                  </a:cubicBezTo>
                  <a:cubicBezTo>
                    <a:pt x="0" y="9"/>
                    <a:pt x="4" y="10"/>
                    <a:pt x="4" y="6"/>
                  </a:cubicBezTo>
                  <a:cubicBezTo>
                    <a:pt x="9" y="6"/>
                    <a:pt x="16" y="0"/>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7" name="Freeform 711">
              <a:extLst>
                <a:ext uri="{FF2B5EF4-FFF2-40B4-BE49-F238E27FC236}">
                  <a16:creationId xmlns:a16="http://schemas.microsoft.com/office/drawing/2014/main" id="{DFA54C3D-D7D7-B786-8181-6CE0965291F6}"/>
                </a:ext>
              </a:extLst>
            </p:cNvPr>
            <p:cNvSpPr>
              <a:spLocks/>
            </p:cNvSpPr>
            <p:nvPr/>
          </p:nvSpPr>
          <p:spPr bwMode="auto">
            <a:xfrm>
              <a:off x="3030538" y="2225675"/>
              <a:ext cx="12700" cy="20638"/>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3"/>
                    <a:pt x="0" y="3"/>
                    <a:pt x="0" y="2"/>
                  </a:cubicBezTo>
                  <a:cubicBezTo>
                    <a:pt x="0" y="0"/>
                    <a:pt x="1"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8" name="Freeform 712">
              <a:extLst>
                <a:ext uri="{FF2B5EF4-FFF2-40B4-BE49-F238E27FC236}">
                  <a16:creationId xmlns:a16="http://schemas.microsoft.com/office/drawing/2014/main" id="{C9F8DD2E-3409-5E94-139E-0C335306B6F1}"/>
                </a:ext>
              </a:extLst>
            </p:cNvPr>
            <p:cNvSpPr>
              <a:spLocks/>
            </p:cNvSpPr>
            <p:nvPr/>
          </p:nvSpPr>
          <p:spPr bwMode="auto">
            <a:xfrm>
              <a:off x="2852738" y="2287588"/>
              <a:ext cx="41275" cy="33337"/>
            </a:xfrm>
            <a:custGeom>
              <a:avLst/>
              <a:gdLst>
                <a:gd name="T0" fmla="*/ 2147483647 w 6"/>
                <a:gd name="T1" fmla="*/ 2147483647 h 5"/>
                <a:gd name="T2" fmla="*/ 0 w 6"/>
                <a:gd name="T3" fmla="*/ 2147483647 h 5"/>
                <a:gd name="T4" fmla="*/ 2147483647 w 6"/>
                <a:gd name="T5" fmla="*/ 2147483647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1"/>
                  </a:moveTo>
                  <a:cubicBezTo>
                    <a:pt x="6" y="3"/>
                    <a:pt x="3" y="5"/>
                    <a:pt x="0" y="4"/>
                  </a:cubicBezTo>
                  <a:cubicBezTo>
                    <a:pt x="1" y="1"/>
                    <a:pt x="3" y="0"/>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9" name="Freeform 713">
              <a:extLst>
                <a:ext uri="{FF2B5EF4-FFF2-40B4-BE49-F238E27FC236}">
                  <a16:creationId xmlns:a16="http://schemas.microsoft.com/office/drawing/2014/main" id="{9982FADC-A826-F078-DAD0-190AD0FE565A}"/>
                </a:ext>
              </a:extLst>
            </p:cNvPr>
            <p:cNvSpPr>
              <a:spLocks/>
            </p:cNvSpPr>
            <p:nvPr/>
          </p:nvSpPr>
          <p:spPr bwMode="auto">
            <a:xfrm>
              <a:off x="2894013" y="2308225"/>
              <a:ext cx="41275" cy="20638"/>
            </a:xfrm>
            <a:custGeom>
              <a:avLst/>
              <a:gdLst>
                <a:gd name="T0" fmla="*/ 2147483647 w 6"/>
                <a:gd name="T1" fmla="*/ 2147483647 h 3"/>
                <a:gd name="T2" fmla="*/ 2147483647 w 6"/>
                <a:gd name="T3" fmla="*/ 2147483647 h 3"/>
                <a:gd name="T4" fmla="*/ 2147483647 w 6"/>
                <a:gd name="T5" fmla="*/ 2147483647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5" y="1"/>
                  </a:moveTo>
                  <a:cubicBezTo>
                    <a:pt x="6" y="3"/>
                    <a:pt x="2" y="0"/>
                    <a:pt x="2" y="2"/>
                  </a:cubicBezTo>
                  <a:cubicBezTo>
                    <a:pt x="0" y="1"/>
                    <a:pt x="4"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0" name="Freeform 714">
              <a:extLst>
                <a:ext uri="{FF2B5EF4-FFF2-40B4-BE49-F238E27FC236}">
                  <a16:creationId xmlns:a16="http://schemas.microsoft.com/office/drawing/2014/main" id="{71A88795-ED1E-32F2-C0E9-A896DFB5CB71}"/>
                </a:ext>
              </a:extLst>
            </p:cNvPr>
            <p:cNvSpPr>
              <a:spLocks/>
            </p:cNvSpPr>
            <p:nvPr/>
          </p:nvSpPr>
          <p:spPr bwMode="auto">
            <a:xfrm>
              <a:off x="2819400" y="2316163"/>
              <a:ext cx="33338" cy="31750"/>
            </a:xfrm>
            <a:custGeom>
              <a:avLst/>
              <a:gdLst>
                <a:gd name="T0" fmla="*/ 2147483647 w 5"/>
                <a:gd name="T1" fmla="*/ 2147483647 h 5"/>
                <a:gd name="T2" fmla="*/ 2147483647 w 5"/>
                <a:gd name="T3" fmla="*/ 2147483647 h 5"/>
                <a:gd name="T4" fmla="*/ 2147483647 w 5"/>
                <a:gd name="T5" fmla="*/ 2147483647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1"/>
                  </a:moveTo>
                  <a:cubicBezTo>
                    <a:pt x="5" y="3"/>
                    <a:pt x="3" y="3"/>
                    <a:pt x="2" y="5"/>
                  </a:cubicBezTo>
                  <a:cubicBezTo>
                    <a:pt x="0" y="3"/>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1" name="Freeform 715">
              <a:extLst>
                <a:ext uri="{FF2B5EF4-FFF2-40B4-BE49-F238E27FC236}">
                  <a16:creationId xmlns:a16="http://schemas.microsoft.com/office/drawing/2014/main" id="{5FBEB7A7-1E95-D6C2-79B1-086B2C4C348F}"/>
                </a:ext>
              </a:extLst>
            </p:cNvPr>
            <p:cNvSpPr>
              <a:spLocks/>
            </p:cNvSpPr>
            <p:nvPr/>
          </p:nvSpPr>
          <p:spPr bwMode="auto">
            <a:xfrm>
              <a:off x="4638675" y="1404938"/>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2" name="Line 716">
              <a:extLst>
                <a:ext uri="{FF2B5EF4-FFF2-40B4-BE49-F238E27FC236}">
                  <a16:creationId xmlns:a16="http://schemas.microsoft.com/office/drawing/2014/main" id="{5D144C79-62FE-8883-8011-4A1B880823A4}"/>
                </a:ext>
              </a:extLst>
            </p:cNvPr>
            <p:cNvSpPr>
              <a:spLocks noChangeShapeType="1"/>
            </p:cNvSpPr>
            <p:nvPr/>
          </p:nvSpPr>
          <p:spPr bwMode="auto">
            <a:xfrm flipV="1">
              <a:off x="4638675" y="14049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3" name="Line 717">
              <a:extLst>
                <a:ext uri="{FF2B5EF4-FFF2-40B4-BE49-F238E27FC236}">
                  <a16:creationId xmlns:a16="http://schemas.microsoft.com/office/drawing/2014/main" id="{3718D0AE-698B-3826-9E1B-F70157BC1CAB}"/>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4" name="Line 718">
              <a:extLst>
                <a:ext uri="{FF2B5EF4-FFF2-40B4-BE49-F238E27FC236}">
                  <a16:creationId xmlns:a16="http://schemas.microsoft.com/office/drawing/2014/main" id="{416F35A6-EC57-F449-66C7-1B49F827CBDF}"/>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5" name="Freeform 719">
              <a:extLst>
                <a:ext uri="{FF2B5EF4-FFF2-40B4-BE49-F238E27FC236}">
                  <a16:creationId xmlns:a16="http://schemas.microsoft.com/office/drawing/2014/main" id="{9E2EA035-55AE-B71A-1B6B-B3DEBC18EAB8}"/>
                </a:ext>
              </a:extLst>
            </p:cNvPr>
            <p:cNvSpPr>
              <a:spLocks/>
            </p:cNvSpPr>
            <p:nvPr/>
          </p:nvSpPr>
          <p:spPr bwMode="auto">
            <a:xfrm>
              <a:off x="4633913" y="1370013"/>
              <a:ext cx="4762" cy="1587"/>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6" name="Line 720">
              <a:extLst>
                <a:ext uri="{FF2B5EF4-FFF2-40B4-BE49-F238E27FC236}">
                  <a16:creationId xmlns:a16="http://schemas.microsoft.com/office/drawing/2014/main" id="{2656A90A-CC89-C453-FB1E-A9034C0161F9}"/>
                </a:ext>
              </a:extLst>
            </p:cNvPr>
            <p:cNvSpPr>
              <a:spLocks noChangeShapeType="1"/>
            </p:cNvSpPr>
            <p:nvPr/>
          </p:nvSpPr>
          <p:spPr bwMode="auto">
            <a:xfrm>
              <a:off x="4633913" y="1370013"/>
              <a:ext cx="4762"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7" name="Freeform 721">
              <a:extLst>
                <a:ext uri="{FF2B5EF4-FFF2-40B4-BE49-F238E27FC236}">
                  <a16:creationId xmlns:a16="http://schemas.microsoft.com/office/drawing/2014/main" id="{49BC6D01-6395-AC4A-31A1-7A282EADC595}"/>
                </a:ext>
              </a:extLst>
            </p:cNvPr>
            <p:cNvSpPr>
              <a:spLocks/>
            </p:cNvSpPr>
            <p:nvPr/>
          </p:nvSpPr>
          <p:spPr bwMode="auto">
            <a:xfrm>
              <a:off x="4137025" y="1363663"/>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8" name="Line 722">
              <a:extLst>
                <a:ext uri="{FF2B5EF4-FFF2-40B4-BE49-F238E27FC236}">
                  <a16:creationId xmlns:a16="http://schemas.microsoft.com/office/drawing/2014/main" id="{2AAAC71C-A2C1-0FF1-441B-9714F8571EDD}"/>
                </a:ext>
              </a:extLst>
            </p:cNvPr>
            <p:cNvSpPr>
              <a:spLocks noChangeShapeType="1"/>
            </p:cNvSpPr>
            <p:nvPr/>
          </p:nvSpPr>
          <p:spPr bwMode="auto">
            <a:xfrm flipH="1">
              <a:off x="413702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9" name="Freeform 723">
              <a:extLst>
                <a:ext uri="{FF2B5EF4-FFF2-40B4-BE49-F238E27FC236}">
                  <a16:creationId xmlns:a16="http://schemas.microsoft.com/office/drawing/2014/main" id="{2D9E713D-8D9E-C2A6-3082-C7439308F924}"/>
                </a:ext>
              </a:extLst>
            </p:cNvPr>
            <p:cNvSpPr>
              <a:spLocks/>
            </p:cNvSpPr>
            <p:nvPr/>
          </p:nvSpPr>
          <p:spPr bwMode="auto">
            <a:xfrm>
              <a:off x="4137025" y="1363663"/>
              <a:ext cx="1588" cy="12700"/>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0" name="Freeform 724">
              <a:extLst>
                <a:ext uri="{FF2B5EF4-FFF2-40B4-BE49-F238E27FC236}">
                  <a16:creationId xmlns:a16="http://schemas.microsoft.com/office/drawing/2014/main" id="{877A6784-8621-5C51-6DAB-73A76B8EE6D8}"/>
                </a:ext>
              </a:extLst>
            </p:cNvPr>
            <p:cNvSpPr>
              <a:spLocks/>
            </p:cNvSpPr>
            <p:nvPr/>
          </p:nvSpPr>
          <p:spPr bwMode="auto">
            <a:xfrm>
              <a:off x="4130675" y="1363663"/>
              <a:ext cx="6350" cy="1587"/>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1" name="Line 725">
              <a:extLst>
                <a:ext uri="{FF2B5EF4-FFF2-40B4-BE49-F238E27FC236}">
                  <a16:creationId xmlns:a16="http://schemas.microsoft.com/office/drawing/2014/main" id="{6EFC890D-56E3-EC41-A193-38B64BD7046B}"/>
                </a:ext>
              </a:extLst>
            </p:cNvPr>
            <p:cNvSpPr>
              <a:spLocks noChangeShapeType="1"/>
            </p:cNvSpPr>
            <p:nvPr/>
          </p:nvSpPr>
          <p:spPr bwMode="auto">
            <a:xfrm flipH="1">
              <a:off x="413067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2" name="Line 726">
              <a:extLst>
                <a:ext uri="{FF2B5EF4-FFF2-40B4-BE49-F238E27FC236}">
                  <a16:creationId xmlns:a16="http://schemas.microsoft.com/office/drawing/2014/main" id="{7DF427AC-1DE9-B694-E1FB-300CC8698924}"/>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3" name="Line 727">
              <a:extLst>
                <a:ext uri="{FF2B5EF4-FFF2-40B4-BE49-F238E27FC236}">
                  <a16:creationId xmlns:a16="http://schemas.microsoft.com/office/drawing/2014/main" id="{DB0ABF41-7B9E-2C44-C8A3-1B647A66C9A9}"/>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4" name="Freeform 728">
              <a:extLst>
                <a:ext uri="{FF2B5EF4-FFF2-40B4-BE49-F238E27FC236}">
                  <a16:creationId xmlns:a16="http://schemas.microsoft.com/office/drawing/2014/main" id="{D568921F-DD45-DF10-82A0-04C2D1CFE48B}"/>
                </a:ext>
              </a:extLst>
            </p:cNvPr>
            <p:cNvSpPr>
              <a:spLocks/>
            </p:cNvSpPr>
            <p:nvPr/>
          </p:nvSpPr>
          <p:spPr bwMode="auto">
            <a:xfrm>
              <a:off x="3416300" y="2070100"/>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5" name="Line 729">
              <a:extLst>
                <a:ext uri="{FF2B5EF4-FFF2-40B4-BE49-F238E27FC236}">
                  <a16:creationId xmlns:a16="http://schemas.microsoft.com/office/drawing/2014/main" id="{21529B01-A77A-7780-7639-9162F4B6BE57}"/>
                </a:ext>
              </a:extLst>
            </p:cNvPr>
            <p:cNvSpPr>
              <a:spLocks noChangeShapeType="1"/>
            </p:cNvSpPr>
            <p:nvPr/>
          </p:nvSpPr>
          <p:spPr bwMode="auto">
            <a:xfrm>
              <a:off x="3416300" y="2070100"/>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6" name="Freeform 730">
              <a:extLst>
                <a:ext uri="{FF2B5EF4-FFF2-40B4-BE49-F238E27FC236}">
                  <a16:creationId xmlns:a16="http://schemas.microsoft.com/office/drawing/2014/main" id="{556358FC-7BD9-37A4-5990-F167E8C0A694}"/>
                </a:ext>
              </a:extLst>
            </p:cNvPr>
            <p:cNvSpPr>
              <a:spLocks/>
            </p:cNvSpPr>
            <p:nvPr/>
          </p:nvSpPr>
          <p:spPr bwMode="auto">
            <a:xfrm>
              <a:off x="3416300" y="206375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7" name="Line 731">
              <a:extLst>
                <a:ext uri="{FF2B5EF4-FFF2-40B4-BE49-F238E27FC236}">
                  <a16:creationId xmlns:a16="http://schemas.microsoft.com/office/drawing/2014/main" id="{F29B2AD1-6956-338A-9891-DB5216443AA9}"/>
                </a:ext>
              </a:extLst>
            </p:cNvPr>
            <p:cNvSpPr>
              <a:spLocks noChangeShapeType="1"/>
            </p:cNvSpPr>
            <p:nvPr/>
          </p:nvSpPr>
          <p:spPr bwMode="auto">
            <a:xfrm>
              <a:off x="3416300" y="206375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8" name="Freeform 732">
              <a:extLst>
                <a:ext uri="{FF2B5EF4-FFF2-40B4-BE49-F238E27FC236}">
                  <a16:creationId xmlns:a16="http://schemas.microsoft.com/office/drawing/2014/main" id="{2DD3ABC5-A4C9-6BA2-0074-25714FF97AE4}"/>
                </a:ext>
              </a:extLst>
            </p:cNvPr>
            <p:cNvSpPr>
              <a:spLocks/>
            </p:cNvSpPr>
            <p:nvPr/>
          </p:nvSpPr>
          <p:spPr bwMode="auto">
            <a:xfrm>
              <a:off x="3416300" y="2057400"/>
              <a:ext cx="20638" cy="12700"/>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2"/>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9" name="Freeform 733">
              <a:extLst>
                <a:ext uri="{FF2B5EF4-FFF2-40B4-BE49-F238E27FC236}">
                  <a16:creationId xmlns:a16="http://schemas.microsoft.com/office/drawing/2014/main" id="{DBEFFD29-1EDF-E7B2-D5DE-AF8B952603E1}"/>
                </a:ext>
              </a:extLst>
            </p:cNvPr>
            <p:cNvSpPr>
              <a:spLocks/>
            </p:cNvSpPr>
            <p:nvPr/>
          </p:nvSpPr>
          <p:spPr bwMode="auto">
            <a:xfrm>
              <a:off x="3430588" y="2057400"/>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0" name="Line 734">
              <a:extLst>
                <a:ext uri="{FF2B5EF4-FFF2-40B4-BE49-F238E27FC236}">
                  <a16:creationId xmlns:a16="http://schemas.microsoft.com/office/drawing/2014/main" id="{5EF6D0F9-9C6D-7CD3-AFD2-515E19D6F646}"/>
                </a:ext>
              </a:extLst>
            </p:cNvPr>
            <p:cNvSpPr>
              <a:spLocks noChangeShapeType="1"/>
            </p:cNvSpPr>
            <p:nvPr/>
          </p:nvSpPr>
          <p:spPr bwMode="auto">
            <a:xfrm flipH="1">
              <a:off x="3430588" y="20574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1" name="Freeform 735">
              <a:extLst>
                <a:ext uri="{FF2B5EF4-FFF2-40B4-BE49-F238E27FC236}">
                  <a16:creationId xmlns:a16="http://schemas.microsoft.com/office/drawing/2014/main" id="{35C5947F-4FCA-7DF6-1429-9006633A65CA}"/>
                </a:ext>
              </a:extLst>
            </p:cNvPr>
            <p:cNvSpPr>
              <a:spLocks/>
            </p:cNvSpPr>
            <p:nvPr/>
          </p:nvSpPr>
          <p:spPr bwMode="auto">
            <a:xfrm>
              <a:off x="3124200" y="135731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2" name="Line 736">
              <a:extLst>
                <a:ext uri="{FF2B5EF4-FFF2-40B4-BE49-F238E27FC236}">
                  <a16:creationId xmlns:a16="http://schemas.microsoft.com/office/drawing/2014/main" id="{257ED29F-2D3B-6579-3965-FAF08877F1BB}"/>
                </a:ext>
              </a:extLst>
            </p:cNvPr>
            <p:cNvSpPr>
              <a:spLocks noChangeShapeType="1"/>
            </p:cNvSpPr>
            <p:nvPr/>
          </p:nvSpPr>
          <p:spPr bwMode="auto">
            <a:xfrm flipV="1">
              <a:off x="3124200" y="13573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3" name="Freeform 737">
              <a:extLst>
                <a:ext uri="{FF2B5EF4-FFF2-40B4-BE49-F238E27FC236}">
                  <a16:creationId xmlns:a16="http://schemas.microsoft.com/office/drawing/2014/main" id="{1342A3DF-9FB5-FE3A-E9EF-ACFB5598DF2F}"/>
                </a:ext>
              </a:extLst>
            </p:cNvPr>
            <p:cNvSpPr>
              <a:spLocks/>
            </p:cNvSpPr>
            <p:nvPr/>
          </p:nvSpPr>
          <p:spPr bwMode="auto">
            <a:xfrm>
              <a:off x="3395663" y="814388"/>
              <a:ext cx="7937" cy="1587"/>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4" name="Line 738">
              <a:extLst>
                <a:ext uri="{FF2B5EF4-FFF2-40B4-BE49-F238E27FC236}">
                  <a16:creationId xmlns:a16="http://schemas.microsoft.com/office/drawing/2014/main" id="{96E44618-325E-5B77-9625-8E46573EAF64}"/>
                </a:ext>
              </a:extLst>
            </p:cNvPr>
            <p:cNvSpPr>
              <a:spLocks noChangeShapeType="1"/>
            </p:cNvSpPr>
            <p:nvPr/>
          </p:nvSpPr>
          <p:spPr bwMode="auto">
            <a:xfrm>
              <a:off x="3395663" y="814388"/>
              <a:ext cx="793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5" name="Line 739">
              <a:extLst>
                <a:ext uri="{FF2B5EF4-FFF2-40B4-BE49-F238E27FC236}">
                  <a16:creationId xmlns:a16="http://schemas.microsoft.com/office/drawing/2014/main" id="{32F9848E-E0D4-F540-8849-C39AF8DC365D}"/>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6" name="Line 740">
              <a:extLst>
                <a:ext uri="{FF2B5EF4-FFF2-40B4-BE49-F238E27FC236}">
                  <a16:creationId xmlns:a16="http://schemas.microsoft.com/office/drawing/2014/main" id="{8EBDE719-253E-53B5-BB36-411162C1C6AC}"/>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7" name="Freeform 741">
              <a:extLst>
                <a:ext uri="{FF2B5EF4-FFF2-40B4-BE49-F238E27FC236}">
                  <a16:creationId xmlns:a16="http://schemas.microsoft.com/office/drawing/2014/main" id="{9696D1BF-92EA-F94B-B4DE-4D370C1DDB61}"/>
                </a:ext>
              </a:extLst>
            </p:cNvPr>
            <p:cNvSpPr>
              <a:spLocks/>
            </p:cNvSpPr>
            <p:nvPr/>
          </p:nvSpPr>
          <p:spPr bwMode="auto">
            <a:xfrm>
              <a:off x="3376613" y="792163"/>
              <a:ext cx="19050" cy="14287"/>
            </a:xfrm>
            <a:custGeom>
              <a:avLst/>
              <a:gdLst>
                <a:gd name="T0" fmla="*/ 2147483647 w 3"/>
                <a:gd name="T1" fmla="*/ 2147483647 h 2"/>
                <a:gd name="T2" fmla="*/ 0 w 3"/>
                <a:gd name="T3" fmla="*/ 2147483647 h 2"/>
                <a:gd name="T4" fmla="*/ 2147483647 w 3"/>
                <a:gd name="T5" fmla="*/ 2147483647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2" y="2"/>
                  </a:moveTo>
                  <a:cubicBezTo>
                    <a:pt x="2" y="2"/>
                    <a:pt x="1" y="2"/>
                    <a:pt x="0" y="2"/>
                  </a:cubicBezTo>
                  <a:cubicBezTo>
                    <a:pt x="0" y="0"/>
                    <a:pt x="3" y="0"/>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8" name="Freeform 742">
              <a:extLst>
                <a:ext uri="{FF2B5EF4-FFF2-40B4-BE49-F238E27FC236}">
                  <a16:creationId xmlns:a16="http://schemas.microsoft.com/office/drawing/2014/main" id="{FB52B5BB-C0B1-C6AD-95B8-8BF640CD9F87}"/>
                </a:ext>
              </a:extLst>
            </p:cNvPr>
            <p:cNvSpPr>
              <a:spLocks/>
            </p:cNvSpPr>
            <p:nvPr/>
          </p:nvSpPr>
          <p:spPr bwMode="auto">
            <a:xfrm>
              <a:off x="3389313" y="806450"/>
              <a:ext cx="6350"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9" name="Line 743">
              <a:extLst>
                <a:ext uri="{FF2B5EF4-FFF2-40B4-BE49-F238E27FC236}">
                  <a16:creationId xmlns:a16="http://schemas.microsoft.com/office/drawing/2014/main" id="{E7119BD3-DC12-EC73-8D32-27009EDC0963}"/>
                </a:ext>
              </a:extLst>
            </p:cNvPr>
            <p:cNvSpPr>
              <a:spLocks noChangeShapeType="1"/>
            </p:cNvSpPr>
            <p:nvPr/>
          </p:nvSpPr>
          <p:spPr bwMode="auto">
            <a:xfrm flipH="1">
              <a:off x="3389313" y="80645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0" name="Freeform 744">
              <a:extLst>
                <a:ext uri="{FF2B5EF4-FFF2-40B4-BE49-F238E27FC236}">
                  <a16:creationId xmlns:a16="http://schemas.microsoft.com/office/drawing/2014/main" id="{E76C8328-0CF8-D0EB-9558-9712C056F935}"/>
                </a:ext>
              </a:extLst>
            </p:cNvPr>
            <p:cNvSpPr>
              <a:spLocks/>
            </p:cNvSpPr>
            <p:nvPr/>
          </p:nvSpPr>
          <p:spPr bwMode="auto">
            <a:xfrm>
              <a:off x="3389313" y="806450"/>
              <a:ext cx="14287" cy="7938"/>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1"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1" name="Freeform 745">
              <a:extLst>
                <a:ext uri="{FF2B5EF4-FFF2-40B4-BE49-F238E27FC236}">
                  <a16:creationId xmlns:a16="http://schemas.microsoft.com/office/drawing/2014/main" id="{4F2C7956-3B76-6BE2-45E8-6D2FAF0DD889}"/>
                </a:ext>
              </a:extLst>
            </p:cNvPr>
            <p:cNvSpPr>
              <a:spLocks/>
            </p:cNvSpPr>
            <p:nvPr/>
          </p:nvSpPr>
          <p:spPr bwMode="auto">
            <a:xfrm>
              <a:off x="3403600" y="806450"/>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2" name="Line 746">
              <a:extLst>
                <a:ext uri="{FF2B5EF4-FFF2-40B4-BE49-F238E27FC236}">
                  <a16:creationId xmlns:a16="http://schemas.microsoft.com/office/drawing/2014/main" id="{9CDBAEA5-F8DD-EF93-7A66-EF5D39B26363}"/>
                </a:ext>
              </a:extLst>
            </p:cNvPr>
            <p:cNvSpPr>
              <a:spLocks noChangeShapeType="1"/>
            </p:cNvSpPr>
            <p:nvPr/>
          </p:nvSpPr>
          <p:spPr bwMode="auto">
            <a:xfrm flipV="1">
              <a:off x="3403600" y="806450"/>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3" name="Freeform 747">
              <a:extLst>
                <a:ext uri="{FF2B5EF4-FFF2-40B4-BE49-F238E27FC236}">
                  <a16:creationId xmlns:a16="http://schemas.microsoft.com/office/drawing/2014/main" id="{FD688311-7F2F-82F8-D3AF-F6D32C8EAAD0}"/>
                </a:ext>
              </a:extLst>
            </p:cNvPr>
            <p:cNvSpPr>
              <a:spLocks/>
            </p:cNvSpPr>
            <p:nvPr/>
          </p:nvSpPr>
          <p:spPr bwMode="auto">
            <a:xfrm>
              <a:off x="4633913" y="1363663"/>
              <a:ext cx="4762" cy="6350"/>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4" name="Line 748">
              <a:extLst>
                <a:ext uri="{FF2B5EF4-FFF2-40B4-BE49-F238E27FC236}">
                  <a16:creationId xmlns:a16="http://schemas.microsoft.com/office/drawing/2014/main" id="{C95594F5-F948-A5FE-40E1-D5579EC708FC}"/>
                </a:ext>
              </a:extLst>
            </p:cNvPr>
            <p:cNvSpPr>
              <a:spLocks noChangeShapeType="1"/>
            </p:cNvSpPr>
            <p:nvPr/>
          </p:nvSpPr>
          <p:spPr bwMode="auto">
            <a:xfrm flipH="1">
              <a:off x="4633913" y="13636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5" name="Freeform 749">
              <a:extLst>
                <a:ext uri="{FF2B5EF4-FFF2-40B4-BE49-F238E27FC236}">
                  <a16:creationId xmlns:a16="http://schemas.microsoft.com/office/drawing/2014/main" id="{E57A4E69-4EF4-3749-D299-0DBD3C92C0EF}"/>
                </a:ext>
              </a:extLst>
            </p:cNvPr>
            <p:cNvSpPr>
              <a:spLocks/>
            </p:cNvSpPr>
            <p:nvPr/>
          </p:nvSpPr>
          <p:spPr bwMode="auto">
            <a:xfrm>
              <a:off x="3057525" y="228600"/>
              <a:ext cx="1597025" cy="1916113"/>
            </a:xfrm>
            <a:custGeom>
              <a:avLst/>
              <a:gdLst>
                <a:gd name="T0" fmla="*/ 2147483647 w 235"/>
                <a:gd name="T1" fmla="*/ 2147483647 h 282"/>
                <a:gd name="T2" fmla="*/ 2147483647 w 235"/>
                <a:gd name="T3" fmla="*/ 2147483647 h 282"/>
                <a:gd name="T4" fmla="*/ 2147483647 w 235"/>
                <a:gd name="T5" fmla="*/ 2147483647 h 282"/>
                <a:gd name="T6" fmla="*/ 2147483647 w 235"/>
                <a:gd name="T7" fmla="*/ 2147483647 h 282"/>
                <a:gd name="T8" fmla="*/ 2147483647 w 235"/>
                <a:gd name="T9" fmla="*/ 2147483647 h 282"/>
                <a:gd name="T10" fmla="*/ 2147483647 w 235"/>
                <a:gd name="T11" fmla="*/ 2147483647 h 282"/>
                <a:gd name="T12" fmla="*/ 2147483647 w 235"/>
                <a:gd name="T13" fmla="*/ 2147483647 h 282"/>
                <a:gd name="T14" fmla="*/ 2147483647 w 235"/>
                <a:gd name="T15" fmla="*/ 2147483647 h 282"/>
                <a:gd name="T16" fmla="*/ 2147483647 w 235"/>
                <a:gd name="T17" fmla="*/ 2147483647 h 282"/>
                <a:gd name="T18" fmla="*/ 2147483647 w 235"/>
                <a:gd name="T19" fmla="*/ 2147483647 h 282"/>
                <a:gd name="T20" fmla="*/ 2147483647 w 235"/>
                <a:gd name="T21" fmla="*/ 2147483647 h 282"/>
                <a:gd name="T22" fmla="*/ 2147483647 w 235"/>
                <a:gd name="T23" fmla="*/ 2147483647 h 282"/>
                <a:gd name="T24" fmla="*/ 2147483647 w 235"/>
                <a:gd name="T25" fmla="*/ 2147483647 h 282"/>
                <a:gd name="T26" fmla="*/ 2147483647 w 235"/>
                <a:gd name="T27" fmla="*/ 2147483647 h 282"/>
                <a:gd name="T28" fmla="*/ 2147483647 w 235"/>
                <a:gd name="T29" fmla="*/ 2147483647 h 282"/>
                <a:gd name="T30" fmla="*/ 2147483647 w 235"/>
                <a:gd name="T31" fmla="*/ 2147483647 h 282"/>
                <a:gd name="T32" fmla="*/ 2147483647 w 235"/>
                <a:gd name="T33" fmla="*/ 2147483647 h 282"/>
                <a:gd name="T34" fmla="*/ 2147483647 w 235"/>
                <a:gd name="T35" fmla="*/ 2147483647 h 282"/>
                <a:gd name="T36" fmla="*/ 2147483647 w 235"/>
                <a:gd name="T37" fmla="*/ 2147483647 h 282"/>
                <a:gd name="T38" fmla="*/ 2147483647 w 235"/>
                <a:gd name="T39" fmla="*/ 2147483647 h 282"/>
                <a:gd name="T40" fmla="*/ 2147483647 w 235"/>
                <a:gd name="T41" fmla="*/ 2147483647 h 282"/>
                <a:gd name="T42" fmla="*/ 2147483647 w 235"/>
                <a:gd name="T43" fmla="*/ 2147483647 h 282"/>
                <a:gd name="T44" fmla="*/ 2147483647 w 235"/>
                <a:gd name="T45" fmla="*/ 2147483647 h 282"/>
                <a:gd name="T46" fmla="*/ 2147483647 w 235"/>
                <a:gd name="T47" fmla="*/ 2147483647 h 282"/>
                <a:gd name="T48" fmla="*/ 2147483647 w 235"/>
                <a:gd name="T49" fmla="*/ 2147483647 h 282"/>
                <a:gd name="T50" fmla="*/ 2147483647 w 235"/>
                <a:gd name="T51" fmla="*/ 2147483647 h 282"/>
                <a:gd name="T52" fmla="*/ 2147483647 w 235"/>
                <a:gd name="T53" fmla="*/ 2147483647 h 282"/>
                <a:gd name="T54" fmla="*/ 2147483647 w 235"/>
                <a:gd name="T55" fmla="*/ 2147483647 h 282"/>
                <a:gd name="T56" fmla="*/ 2147483647 w 235"/>
                <a:gd name="T57" fmla="*/ 2147483647 h 282"/>
                <a:gd name="T58" fmla="*/ 2147483647 w 235"/>
                <a:gd name="T59" fmla="*/ 2147483647 h 282"/>
                <a:gd name="T60" fmla="*/ 2147483647 w 235"/>
                <a:gd name="T61" fmla="*/ 2147483647 h 282"/>
                <a:gd name="T62" fmla="*/ 2147483647 w 235"/>
                <a:gd name="T63" fmla="*/ 2147483647 h 282"/>
                <a:gd name="T64" fmla="*/ 2147483647 w 235"/>
                <a:gd name="T65" fmla="*/ 2147483647 h 282"/>
                <a:gd name="T66" fmla="*/ 2147483647 w 235"/>
                <a:gd name="T67" fmla="*/ 2147483647 h 282"/>
                <a:gd name="T68" fmla="*/ 2147483647 w 235"/>
                <a:gd name="T69" fmla="*/ 2147483647 h 282"/>
                <a:gd name="T70" fmla="*/ 2147483647 w 235"/>
                <a:gd name="T71" fmla="*/ 2147483647 h 282"/>
                <a:gd name="T72" fmla="*/ 2147483647 w 235"/>
                <a:gd name="T73" fmla="*/ 2147483647 h 282"/>
                <a:gd name="T74" fmla="*/ 2147483647 w 235"/>
                <a:gd name="T75" fmla="*/ 2147483647 h 282"/>
                <a:gd name="T76" fmla="*/ 2147483647 w 235"/>
                <a:gd name="T77" fmla="*/ 2147483647 h 282"/>
                <a:gd name="T78" fmla="*/ 2147483647 w 235"/>
                <a:gd name="T79" fmla="*/ 2147483647 h 282"/>
                <a:gd name="T80" fmla="*/ 2147483647 w 235"/>
                <a:gd name="T81" fmla="*/ 2147483647 h 282"/>
                <a:gd name="T82" fmla="*/ 2147483647 w 235"/>
                <a:gd name="T83" fmla="*/ 2147483647 h 282"/>
                <a:gd name="T84" fmla="*/ 2147483647 w 235"/>
                <a:gd name="T85" fmla="*/ 2147483647 h 282"/>
                <a:gd name="T86" fmla="*/ 2147483647 w 235"/>
                <a:gd name="T87" fmla="*/ 2147483647 h 282"/>
                <a:gd name="T88" fmla="*/ 2147483647 w 235"/>
                <a:gd name="T89" fmla="*/ 2147483647 h 282"/>
                <a:gd name="T90" fmla="*/ 2147483647 w 235"/>
                <a:gd name="T91" fmla="*/ 2147483647 h 282"/>
                <a:gd name="T92" fmla="*/ 2147483647 w 235"/>
                <a:gd name="T93" fmla="*/ 2147483647 h 282"/>
                <a:gd name="T94" fmla="*/ 2147483647 w 235"/>
                <a:gd name="T95" fmla="*/ 2147483647 h 282"/>
                <a:gd name="T96" fmla="*/ 2147483647 w 235"/>
                <a:gd name="T97" fmla="*/ 2147483647 h 282"/>
                <a:gd name="T98" fmla="*/ 2147483647 w 235"/>
                <a:gd name="T99" fmla="*/ 2147483647 h 282"/>
                <a:gd name="T100" fmla="*/ 2147483647 w 235"/>
                <a:gd name="T101" fmla="*/ 2147483647 h 282"/>
                <a:gd name="T102" fmla="*/ 2147483647 w 235"/>
                <a:gd name="T103" fmla="*/ 2147483647 h 282"/>
                <a:gd name="T104" fmla="*/ 2147483647 w 235"/>
                <a:gd name="T105" fmla="*/ 2147483647 h 282"/>
                <a:gd name="T106" fmla="*/ 2147483647 w 235"/>
                <a:gd name="T107" fmla="*/ 2147483647 h 282"/>
                <a:gd name="T108" fmla="*/ 2147483647 w 235"/>
                <a:gd name="T109" fmla="*/ 2147483647 h 282"/>
                <a:gd name="T110" fmla="*/ 2147483647 w 235"/>
                <a:gd name="T111" fmla="*/ 2147483647 h 282"/>
                <a:gd name="T112" fmla="*/ 2147483647 w 235"/>
                <a:gd name="T113" fmla="*/ 2147483647 h 2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282"/>
                <a:gd name="T173" fmla="*/ 235 w 235"/>
                <a:gd name="T174" fmla="*/ 282 h 2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282">
                  <a:moveTo>
                    <a:pt x="235" y="169"/>
                  </a:moveTo>
                  <a:cubicBezTo>
                    <a:pt x="234" y="169"/>
                    <a:pt x="233" y="168"/>
                    <a:pt x="232" y="168"/>
                  </a:cubicBezTo>
                  <a:cubicBezTo>
                    <a:pt x="233" y="168"/>
                    <a:pt x="233" y="168"/>
                    <a:pt x="233" y="168"/>
                  </a:cubicBezTo>
                  <a:cubicBezTo>
                    <a:pt x="232" y="168"/>
                    <a:pt x="231" y="168"/>
                    <a:pt x="230" y="168"/>
                  </a:cubicBezTo>
                  <a:cubicBezTo>
                    <a:pt x="229" y="174"/>
                    <a:pt x="224" y="178"/>
                    <a:pt x="217" y="176"/>
                  </a:cubicBezTo>
                  <a:cubicBezTo>
                    <a:pt x="217" y="173"/>
                    <a:pt x="216" y="173"/>
                    <a:pt x="215" y="171"/>
                  </a:cubicBezTo>
                  <a:cubicBezTo>
                    <a:pt x="214" y="172"/>
                    <a:pt x="214" y="174"/>
                    <a:pt x="213" y="175"/>
                  </a:cubicBezTo>
                  <a:cubicBezTo>
                    <a:pt x="211" y="174"/>
                    <a:pt x="207" y="174"/>
                    <a:pt x="205" y="174"/>
                  </a:cubicBezTo>
                  <a:cubicBezTo>
                    <a:pt x="204" y="174"/>
                    <a:pt x="203" y="176"/>
                    <a:pt x="201" y="176"/>
                  </a:cubicBezTo>
                  <a:cubicBezTo>
                    <a:pt x="199" y="177"/>
                    <a:pt x="195" y="177"/>
                    <a:pt x="195" y="179"/>
                  </a:cubicBezTo>
                  <a:cubicBezTo>
                    <a:pt x="192" y="178"/>
                    <a:pt x="191" y="175"/>
                    <a:pt x="186" y="176"/>
                  </a:cubicBezTo>
                  <a:cubicBezTo>
                    <a:pt x="185" y="175"/>
                    <a:pt x="185" y="170"/>
                    <a:pt x="186" y="169"/>
                  </a:cubicBezTo>
                  <a:cubicBezTo>
                    <a:pt x="184" y="168"/>
                    <a:pt x="182" y="173"/>
                    <a:pt x="182" y="176"/>
                  </a:cubicBezTo>
                  <a:cubicBezTo>
                    <a:pt x="179" y="176"/>
                    <a:pt x="176" y="174"/>
                    <a:pt x="178" y="172"/>
                  </a:cubicBezTo>
                  <a:cubicBezTo>
                    <a:pt x="177" y="172"/>
                    <a:pt x="176" y="172"/>
                    <a:pt x="175" y="172"/>
                  </a:cubicBezTo>
                  <a:cubicBezTo>
                    <a:pt x="173" y="171"/>
                    <a:pt x="175" y="171"/>
                    <a:pt x="175" y="169"/>
                  </a:cubicBezTo>
                  <a:cubicBezTo>
                    <a:pt x="171" y="167"/>
                    <a:pt x="171" y="171"/>
                    <a:pt x="168" y="169"/>
                  </a:cubicBezTo>
                  <a:cubicBezTo>
                    <a:pt x="168" y="169"/>
                    <a:pt x="168" y="168"/>
                    <a:pt x="168" y="168"/>
                  </a:cubicBezTo>
                  <a:cubicBezTo>
                    <a:pt x="167" y="165"/>
                    <a:pt x="171" y="167"/>
                    <a:pt x="172" y="166"/>
                  </a:cubicBezTo>
                  <a:cubicBezTo>
                    <a:pt x="172" y="165"/>
                    <a:pt x="170" y="165"/>
                    <a:pt x="170" y="164"/>
                  </a:cubicBezTo>
                  <a:cubicBezTo>
                    <a:pt x="166" y="166"/>
                    <a:pt x="164" y="171"/>
                    <a:pt x="160" y="167"/>
                  </a:cubicBezTo>
                  <a:cubicBezTo>
                    <a:pt x="160" y="167"/>
                    <a:pt x="160" y="167"/>
                    <a:pt x="160" y="167"/>
                  </a:cubicBezTo>
                  <a:cubicBezTo>
                    <a:pt x="158" y="167"/>
                    <a:pt x="158" y="167"/>
                    <a:pt x="158" y="167"/>
                  </a:cubicBezTo>
                  <a:cubicBezTo>
                    <a:pt x="159" y="166"/>
                    <a:pt x="159" y="165"/>
                    <a:pt x="159" y="164"/>
                  </a:cubicBezTo>
                  <a:cubicBezTo>
                    <a:pt x="157" y="164"/>
                    <a:pt x="157" y="166"/>
                    <a:pt x="157" y="168"/>
                  </a:cubicBezTo>
                  <a:cubicBezTo>
                    <a:pt x="155" y="167"/>
                    <a:pt x="155" y="169"/>
                    <a:pt x="153" y="168"/>
                  </a:cubicBezTo>
                  <a:cubicBezTo>
                    <a:pt x="152" y="171"/>
                    <a:pt x="155" y="170"/>
                    <a:pt x="155" y="172"/>
                  </a:cubicBezTo>
                  <a:cubicBezTo>
                    <a:pt x="153" y="173"/>
                    <a:pt x="151" y="173"/>
                    <a:pt x="152" y="175"/>
                  </a:cubicBezTo>
                  <a:cubicBezTo>
                    <a:pt x="152" y="176"/>
                    <a:pt x="153" y="176"/>
                    <a:pt x="153" y="175"/>
                  </a:cubicBezTo>
                  <a:cubicBezTo>
                    <a:pt x="154" y="175"/>
                    <a:pt x="155" y="178"/>
                    <a:pt x="155" y="176"/>
                  </a:cubicBezTo>
                  <a:cubicBezTo>
                    <a:pt x="157" y="177"/>
                    <a:pt x="153" y="177"/>
                    <a:pt x="153" y="178"/>
                  </a:cubicBezTo>
                  <a:cubicBezTo>
                    <a:pt x="155" y="180"/>
                    <a:pt x="156" y="179"/>
                    <a:pt x="158" y="178"/>
                  </a:cubicBezTo>
                  <a:cubicBezTo>
                    <a:pt x="157" y="180"/>
                    <a:pt x="157" y="182"/>
                    <a:pt x="155" y="183"/>
                  </a:cubicBezTo>
                  <a:cubicBezTo>
                    <a:pt x="155" y="184"/>
                    <a:pt x="157" y="183"/>
                    <a:pt x="157" y="183"/>
                  </a:cubicBezTo>
                  <a:cubicBezTo>
                    <a:pt x="156" y="185"/>
                    <a:pt x="156" y="187"/>
                    <a:pt x="155" y="188"/>
                  </a:cubicBezTo>
                  <a:cubicBezTo>
                    <a:pt x="152" y="189"/>
                    <a:pt x="150" y="188"/>
                    <a:pt x="148" y="187"/>
                  </a:cubicBezTo>
                  <a:cubicBezTo>
                    <a:pt x="147" y="187"/>
                    <a:pt x="149" y="189"/>
                    <a:pt x="147" y="190"/>
                  </a:cubicBezTo>
                  <a:cubicBezTo>
                    <a:pt x="147" y="190"/>
                    <a:pt x="145" y="190"/>
                    <a:pt x="145" y="190"/>
                  </a:cubicBezTo>
                  <a:cubicBezTo>
                    <a:pt x="144" y="192"/>
                    <a:pt x="147" y="195"/>
                    <a:pt x="143" y="193"/>
                  </a:cubicBezTo>
                  <a:cubicBezTo>
                    <a:pt x="143" y="195"/>
                    <a:pt x="144" y="195"/>
                    <a:pt x="143" y="196"/>
                  </a:cubicBezTo>
                  <a:cubicBezTo>
                    <a:pt x="141" y="192"/>
                    <a:pt x="141" y="199"/>
                    <a:pt x="139" y="197"/>
                  </a:cubicBezTo>
                  <a:cubicBezTo>
                    <a:pt x="137" y="197"/>
                    <a:pt x="140" y="198"/>
                    <a:pt x="139" y="200"/>
                  </a:cubicBezTo>
                  <a:cubicBezTo>
                    <a:pt x="138" y="201"/>
                    <a:pt x="137" y="201"/>
                    <a:pt x="137" y="203"/>
                  </a:cubicBezTo>
                  <a:cubicBezTo>
                    <a:pt x="135" y="203"/>
                    <a:pt x="135" y="202"/>
                    <a:pt x="134" y="202"/>
                  </a:cubicBezTo>
                  <a:cubicBezTo>
                    <a:pt x="133" y="202"/>
                    <a:pt x="134" y="203"/>
                    <a:pt x="134" y="204"/>
                  </a:cubicBezTo>
                  <a:cubicBezTo>
                    <a:pt x="133" y="204"/>
                    <a:pt x="132" y="205"/>
                    <a:pt x="129" y="206"/>
                  </a:cubicBezTo>
                  <a:cubicBezTo>
                    <a:pt x="129" y="205"/>
                    <a:pt x="129" y="204"/>
                    <a:pt x="128" y="204"/>
                  </a:cubicBezTo>
                  <a:cubicBezTo>
                    <a:pt x="128" y="202"/>
                    <a:pt x="130" y="201"/>
                    <a:pt x="132" y="201"/>
                  </a:cubicBezTo>
                  <a:cubicBezTo>
                    <a:pt x="132" y="199"/>
                    <a:pt x="135" y="197"/>
                    <a:pt x="136" y="194"/>
                  </a:cubicBezTo>
                  <a:cubicBezTo>
                    <a:pt x="133" y="194"/>
                    <a:pt x="133" y="197"/>
                    <a:pt x="129" y="197"/>
                  </a:cubicBezTo>
                  <a:cubicBezTo>
                    <a:pt x="129" y="196"/>
                    <a:pt x="129" y="196"/>
                    <a:pt x="128" y="196"/>
                  </a:cubicBezTo>
                  <a:cubicBezTo>
                    <a:pt x="128" y="190"/>
                    <a:pt x="134" y="185"/>
                    <a:pt x="130" y="178"/>
                  </a:cubicBezTo>
                  <a:cubicBezTo>
                    <a:pt x="133" y="178"/>
                    <a:pt x="134" y="174"/>
                    <a:pt x="137" y="173"/>
                  </a:cubicBezTo>
                  <a:cubicBezTo>
                    <a:pt x="138" y="173"/>
                    <a:pt x="138" y="174"/>
                    <a:pt x="139" y="174"/>
                  </a:cubicBezTo>
                  <a:cubicBezTo>
                    <a:pt x="142" y="174"/>
                    <a:pt x="145" y="173"/>
                    <a:pt x="148" y="174"/>
                  </a:cubicBezTo>
                  <a:cubicBezTo>
                    <a:pt x="148" y="171"/>
                    <a:pt x="142" y="172"/>
                    <a:pt x="140" y="170"/>
                  </a:cubicBezTo>
                  <a:cubicBezTo>
                    <a:pt x="141" y="167"/>
                    <a:pt x="143" y="165"/>
                    <a:pt x="145" y="163"/>
                  </a:cubicBezTo>
                  <a:cubicBezTo>
                    <a:pt x="142" y="161"/>
                    <a:pt x="140" y="165"/>
                    <a:pt x="139" y="168"/>
                  </a:cubicBezTo>
                  <a:cubicBezTo>
                    <a:pt x="136" y="168"/>
                    <a:pt x="136" y="169"/>
                    <a:pt x="135" y="166"/>
                  </a:cubicBezTo>
                  <a:cubicBezTo>
                    <a:pt x="135" y="168"/>
                    <a:pt x="134" y="168"/>
                    <a:pt x="132" y="170"/>
                  </a:cubicBezTo>
                  <a:cubicBezTo>
                    <a:pt x="130" y="171"/>
                    <a:pt x="129" y="174"/>
                    <a:pt x="126" y="175"/>
                  </a:cubicBezTo>
                  <a:cubicBezTo>
                    <a:pt x="127" y="176"/>
                    <a:pt x="124" y="177"/>
                    <a:pt x="126" y="178"/>
                  </a:cubicBezTo>
                  <a:cubicBezTo>
                    <a:pt x="124" y="179"/>
                    <a:pt x="123" y="181"/>
                    <a:pt x="122" y="183"/>
                  </a:cubicBezTo>
                  <a:cubicBezTo>
                    <a:pt x="122" y="186"/>
                    <a:pt x="122" y="186"/>
                    <a:pt x="121" y="188"/>
                  </a:cubicBezTo>
                  <a:cubicBezTo>
                    <a:pt x="118" y="188"/>
                    <a:pt x="118" y="187"/>
                    <a:pt x="115" y="187"/>
                  </a:cubicBezTo>
                  <a:cubicBezTo>
                    <a:pt x="116" y="190"/>
                    <a:pt x="119" y="189"/>
                    <a:pt x="120" y="191"/>
                  </a:cubicBezTo>
                  <a:cubicBezTo>
                    <a:pt x="120" y="195"/>
                    <a:pt x="116" y="194"/>
                    <a:pt x="114" y="196"/>
                  </a:cubicBezTo>
                  <a:cubicBezTo>
                    <a:pt x="115" y="197"/>
                    <a:pt x="118" y="196"/>
                    <a:pt x="117" y="198"/>
                  </a:cubicBezTo>
                  <a:cubicBezTo>
                    <a:pt x="115" y="199"/>
                    <a:pt x="115" y="198"/>
                    <a:pt x="115" y="197"/>
                  </a:cubicBezTo>
                  <a:cubicBezTo>
                    <a:pt x="114" y="198"/>
                    <a:pt x="114" y="200"/>
                    <a:pt x="112" y="199"/>
                  </a:cubicBezTo>
                  <a:cubicBezTo>
                    <a:pt x="112" y="205"/>
                    <a:pt x="106" y="204"/>
                    <a:pt x="108" y="211"/>
                  </a:cubicBezTo>
                  <a:cubicBezTo>
                    <a:pt x="113" y="210"/>
                    <a:pt x="114" y="211"/>
                    <a:pt x="117" y="213"/>
                  </a:cubicBezTo>
                  <a:cubicBezTo>
                    <a:pt x="116" y="213"/>
                    <a:pt x="116" y="215"/>
                    <a:pt x="115" y="216"/>
                  </a:cubicBezTo>
                  <a:cubicBezTo>
                    <a:pt x="114" y="217"/>
                    <a:pt x="113" y="216"/>
                    <a:pt x="112" y="217"/>
                  </a:cubicBezTo>
                  <a:cubicBezTo>
                    <a:pt x="112" y="217"/>
                    <a:pt x="110" y="219"/>
                    <a:pt x="109" y="220"/>
                  </a:cubicBezTo>
                  <a:cubicBezTo>
                    <a:pt x="109" y="220"/>
                    <a:pt x="111" y="221"/>
                    <a:pt x="110" y="222"/>
                  </a:cubicBezTo>
                  <a:cubicBezTo>
                    <a:pt x="110" y="223"/>
                    <a:pt x="108" y="222"/>
                    <a:pt x="108" y="224"/>
                  </a:cubicBezTo>
                  <a:cubicBezTo>
                    <a:pt x="108" y="224"/>
                    <a:pt x="110" y="224"/>
                    <a:pt x="109" y="226"/>
                  </a:cubicBezTo>
                  <a:cubicBezTo>
                    <a:pt x="108" y="226"/>
                    <a:pt x="107" y="226"/>
                    <a:pt x="107" y="226"/>
                  </a:cubicBezTo>
                  <a:cubicBezTo>
                    <a:pt x="106" y="227"/>
                    <a:pt x="106" y="227"/>
                    <a:pt x="107" y="227"/>
                  </a:cubicBezTo>
                  <a:cubicBezTo>
                    <a:pt x="106" y="227"/>
                    <a:pt x="102" y="229"/>
                    <a:pt x="102" y="229"/>
                  </a:cubicBezTo>
                  <a:cubicBezTo>
                    <a:pt x="101" y="230"/>
                    <a:pt x="102" y="231"/>
                    <a:pt x="102" y="231"/>
                  </a:cubicBezTo>
                  <a:cubicBezTo>
                    <a:pt x="101" y="232"/>
                    <a:pt x="99" y="232"/>
                    <a:pt x="100" y="234"/>
                  </a:cubicBezTo>
                  <a:cubicBezTo>
                    <a:pt x="99" y="234"/>
                    <a:pt x="99" y="233"/>
                    <a:pt x="98" y="233"/>
                  </a:cubicBezTo>
                  <a:cubicBezTo>
                    <a:pt x="97" y="234"/>
                    <a:pt x="96" y="235"/>
                    <a:pt x="96" y="237"/>
                  </a:cubicBezTo>
                  <a:cubicBezTo>
                    <a:pt x="92" y="237"/>
                    <a:pt x="92" y="241"/>
                    <a:pt x="89" y="241"/>
                  </a:cubicBezTo>
                  <a:cubicBezTo>
                    <a:pt x="89" y="243"/>
                    <a:pt x="91" y="242"/>
                    <a:pt x="90" y="244"/>
                  </a:cubicBezTo>
                  <a:cubicBezTo>
                    <a:pt x="90" y="245"/>
                    <a:pt x="89" y="247"/>
                    <a:pt x="88" y="248"/>
                  </a:cubicBezTo>
                  <a:cubicBezTo>
                    <a:pt x="87" y="248"/>
                    <a:pt x="86" y="248"/>
                    <a:pt x="86" y="248"/>
                  </a:cubicBezTo>
                  <a:cubicBezTo>
                    <a:pt x="84" y="249"/>
                    <a:pt x="83" y="251"/>
                    <a:pt x="81" y="250"/>
                  </a:cubicBezTo>
                  <a:cubicBezTo>
                    <a:pt x="80" y="250"/>
                    <a:pt x="81" y="253"/>
                    <a:pt x="80" y="254"/>
                  </a:cubicBezTo>
                  <a:cubicBezTo>
                    <a:pt x="78" y="255"/>
                    <a:pt x="78" y="252"/>
                    <a:pt x="76" y="254"/>
                  </a:cubicBezTo>
                  <a:cubicBezTo>
                    <a:pt x="75" y="256"/>
                    <a:pt x="76" y="256"/>
                    <a:pt x="77" y="256"/>
                  </a:cubicBezTo>
                  <a:cubicBezTo>
                    <a:pt x="75" y="257"/>
                    <a:pt x="71" y="258"/>
                    <a:pt x="69" y="260"/>
                  </a:cubicBezTo>
                  <a:cubicBezTo>
                    <a:pt x="70" y="262"/>
                    <a:pt x="72" y="260"/>
                    <a:pt x="73" y="260"/>
                  </a:cubicBezTo>
                  <a:cubicBezTo>
                    <a:pt x="72" y="263"/>
                    <a:pt x="68" y="264"/>
                    <a:pt x="67" y="267"/>
                  </a:cubicBezTo>
                  <a:cubicBezTo>
                    <a:pt x="64" y="267"/>
                    <a:pt x="62" y="267"/>
                    <a:pt x="61" y="270"/>
                  </a:cubicBezTo>
                  <a:cubicBezTo>
                    <a:pt x="61" y="272"/>
                    <a:pt x="61" y="268"/>
                    <a:pt x="61" y="268"/>
                  </a:cubicBezTo>
                  <a:cubicBezTo>
                    <a:pt x="59" y="267"/>
                    <a:pt x="58" y="268"/>
                    <a:pt x="56" y="269"/>
                  </a:cubicBezTo>
                  <a:cubicBezTo>
                    <a:pt x="54" y="272"/>
                    <a:pt x="54" y="272"/>
                    <a:pt x="54" y="272"/>
                  </a:cubicBezTo>
                  <a:cubicBezTo>
                    <a:pt x="53" y="272"/>
                    <a:pt x="52" y="274"/>
                    <a:pt x="50" y="273"/>
                  </a:cubicBezTo>
                  <a:cubicBezTo>
                    <a:pt x="49" y="274"/>
                    <a:pt x="49" y="274"/>
                    <a:pt x="47" y="274"/>
                  </a:cubicBezTo>
                  <a:cubicBezTo>
                    <a:pt x="47" y="275"/>
                    <a:pt x="45" y="278"/>
                    <a:pt x="44" y="276"/>
                  </a:cubicBezTo>
                  <a:cubicBezTo>
                    <a:pt x="43" y="274"/>
                    <a:pt x="45" y="274"/>
                    <a:pt x="46" y="274"/>
                  </a:cubicBezTo>
                  <a:cubicBezTo>
                    <a:pt x="45" y="273"/>
                    <a:pt x="45" y="272"/>
                    <a:pt x="44" y="272"/>
                  </a:cubicBezTo>
                  <a:cubicBezTo>
                    <a:pt x="41" y="271"/>
                    <a:pt x="41" y="273"/>
                    <a:pt x="40" y="273"/>
                  </a:cubicBezTo>
                  <a:cubicBezTo>
                    <a:pt x="40" y="274"/>
                    <a:pt x="40" y="276"/>
                    <a:pt x="39" y="277"/>
                  </a:cubicBezTo>
                  <a:cubicBezTo>
                    <a:pt x="39" y="278"/>
                    <a:pt x="38" y="277"/>
                    <a:pt x="37" y="278"/>
                  </a:cubicBezTo>
                  <a:cubicBezTo>
                    <a:pt x="36" y="279"/>
                    <a:pt x="37" y="280"/>
                    <a:pt x="36" y="280"/>
                  </a:cubicBezTo>
                  <a:cubicBezTo>
                    <a:pt x="36" y="281"/>
                    <a:pt x="34" y="282"/>
                    <a:pt x="33" y="282"/>
                  </a:cubicBezTo>
                  <a:cubicBezTo>
                    <a:pt x="32" y="278"/>
                    <a:pt x="33" y="276"/>
                    <a:pt x="35" y="272"/>
                  </a:cubicBezTo>
                  <a:cubicBezTo>
                    <a:pt x="36" y="271"/>
                    <a:pt x="36" y="271"/>
                    <a:pt x="39" y="269"/>
                  </a:cubicBezTo>
                  <a:cubicBezTo>
                    <a:pt x="40" y="268"/>
                    <a:pt x="42" y="266"/>
                    <a:pt x="46" y="267"/>
                  </a:cubicBezTo>
                  <a:cubicBezTo>
                    <a:pt x="47" y="268"/>
                    <a:pt x="48" y="270"/>
                    <a:pt x="50" y="271"/>
                  </a:cubicBezTo>
                  <a:cubicBezTo>
                    <a:pt x="51" y="271"/>
                    <a:pt x="51" y="270"/>
                    <a:pt x="51" y="269"/>
                  </a:cubicBezTo>
                  <a:cubicBezTo>
                    <a:pt x="51" y="269"/>
                    <a:pt x="53" y="269"/>
                    <a:pt x="53" y="270"/>
                  </a:cubicBezTo>
                  <a:cubicBezTo>
                    <a:pt x="55" y="269"/>
                    <a:pt x="55" y="269"/>
                    <a:pt x="55" y="269"/>
                  </a:cubicBezTo>
                  <a:cubicBezTo>
                    <a:pt x="55" y="268"/>
                    <a:pt x="55" y="267"/>
                    <a:pt x="53" y="267"/>
                  </a:cubicBezTo>
                  <a:cubicBezTo>
                    <a:pt x="52" y="262"/>
                    <a:pt x="54" y="262"/>
                    <a:pt x="57" y="259"/>
                  </a:cubicBezTo>
                  <a:cubicBezTo>
                    <a:pt x="58" y="258"/>
                    <a:pt x="58" y="257"/>
                    <a:pt x="59" y="257"/>
                  </a:cubicBezTo>
                  <a:cubicBezTo>
                    <a:pt x="61" y="255"/>
                    <a:pt x="66" y="255"/>
                    <a:pt x="66" y="251"/>
                  </a:cubicBezTo>
                  <a:cubicBezTo>
                    <a:pt x="68" y="251"/>
                    <a:pt x="68" y="252"/>
                    <a:pt x="69" y="252"/>
                  </a:cubicBezTo>
                  <a:cubicBezTo>
                    <a:pt x="71" y="252"/>
                    <a:pt x="70" y="249"/>
                    <a:pt x="70" y="247"/>
                  </a:cubicBezTo>
                  <a:cubicBezTo>
                    <a:pt x="72" y="245"/>
                    <a:pt x="75" y="242"/>
                    <a:pt x="77" y="239"/>
                  </a:cubicBezTo>
                  <a:cubicBezTo>
                    <a:pt x="79" y="240"/>
                    <a:pt x="81" y="241"/>
                    <a:pt x="81" y="239"/>
                  </a:cubicBezTo>
                  <a:cubicBezTo>
                    <a:pt x="80" y="238"/>
                    <a:pt x="80" y="238"/>
                    <a:pt x="79" y="236"/>
                  </a:cubicBezTo>
                  <a:cubicBezTo>
                    <a:pt x="79" y="234"/>
                    <a:pt x="79" y="232"/>
                    <a:pt x="79" y="229"/>
                  </a:cubicBezTo>
                  <a:cubicBezTo>
                    <a:pt x="81" y="229"/>
                    <a:pt x="81" y="227"/>
                    <a:pt x="84" y="228"/>
                  </a:cubicBezTo>
                  <a:cubicBezTo>
                    <a:pt x="84" y="226"/>
                    <a:pt x="82" y="226"/>
                    <a:pt x="80" y="226"/>
                  </a:cubicBezTo>
                  <a:cubicBezTo>
                    <a:pt x="79" y="221"/>
                    <a:pt x="82" y="220"/>
                    <a:pt x="85" y="218"/>
                  </a:cubicBezTo>
                  <a:cubicBezTo>
                    <a:pt x="83" y="215"/>
                    <a:pt x="87" y="214"/>
                    <a:pt x="86" y="210"/>
                  </a:cubicBezTo>
                  <a:cubicBezTo>
                    <a:pt x="84" y="210"/>
                    <a:pt x="84" y="213"/>
                    <a:pt x="84" y="214"/>
                  </a:cubicBezTo>
                  <a:cubicBezTo>
                    <a:pt x="81" y="216"/>
                    <a:pt x="77" y="217"/>
                    <a:pt x="74" y="219"/>
                  </a:cubicBezTo>
                  <a:cubicBezTo>
                    <a:pt x="72" y="219"/>
                    <a:pt x="72" y="217"/>
                    <a:pt x="71" y="216"/>
                  </a:cubicBezTo>
                  <a:cubicBezTo>
                    <a:pt x="70" y="214"/>
                    <a:pt x="72" y="215"/>
                    <a:pt x="72" y="214"/>
                  </a:cubicBezTo>
                  <a:cubicBezTo>
                    <a:pt x="74" y="213"/>
                    <a:pt x="73" y="216"/>
                    <a:pt x="75" y="216"/>
                  </a:cubicBezTo>
                  <a:cubicBezTo>
                    <a:pt x="78" y="212"/>
                    <a:pt x="70" y="213"/>
                    <a:pt x="71" y="210"/>
                  </a:cubicBezTo>
                  <a:cubicBezTo>
                    <a:pt x="69" y="211"/>
                    <a:pt x="70" y="216"/>
                    <a:pt x="67" y="214"/>
                  </a:cubicBezTo>
                  <a:cubicBezTo>
                    <a:pt x="69" y="217"/>
                    <a:pt x="66" y="218"/>
                    <a:pt x="68" y="223"/>
                  </a:cubicBezTo>
                  <a:cubicBezTo>
                    <a:pt x="66" y="224"/>
                    <a:pt x="65" y="221"/>
                    <a:pt x="64" y="220"/>
                  </a:cubicBezTo>
                  <a:cubicBezTo>
                    <a:pt x="64" y="219"/>
                    <a:pt x="62" y="216"/>
                    <a:pt x="61" y="214"/>
                  </a:cubicBezTo>
                  <a:cubicBezTo>
                    <a:pt x="60" y="215"/>
                    <a:pt x="59" y="215"/>
                    <a:pt x="59" y="216"/>
                  </a:cubicBezTo>
                  <a:cubicBezTo>
                    <a:pt x="57" y="215"/>
                    <a:pt x="55" y="214"/>
                    <a:pt x="54" y="212"/>
                  </a:cubicBezTo>
                  <a:cubicBezTo>
                    <a:pt x="52" y="214"/>
                    <a:pt x="49" y="215"/>
                    <a:pt x="46" y="216"/>
                  </a:cubicBezTo>
                  <a:cubicBezTo>
                    <a:pt x="45" y="217"/>
                    <a:pt x="44" y="220"/>
                    <a:pt x="41" y="220"/>
                  </a:cubicBezTo>
                  <a:cubicBezTo>
                    <a:pt x="43" y="217"/>
                    <a:pt x="40" y="214"/>
                    <a:pt x="43" y="213"/>
                  </a:cubicBezTo>
                  <a:cubicBezTo>
                    <a:pt x="42" y="211"/>
                    <a:pt x="40" y="211"/>
                    <a:pt x="40" y="209"/>
                  </a:cubicBezTo>
                  <a:cubicBezTo>
                    <a:pt x="40" y="207"/>
                    <a:pt x="41" y="206"/>
                    <a:pt x="42" y="205"/>
                  </a:cubicBezTo>
                  <a:cubicBezTo>
                    <a:pt x="43" y="203"/>
                    <a:pt x="41" y="201"/>
                    <a:pt x="40" y="199"/>
                  </a:cubicBezTo>
                  <a:cubicBezTo>
                    <a:pt x="40" y="199"/>
                    <a:pt x="40" y="198"/>
                    <a:pt x="40" y="197"/>
                  </a:cubicBezTo>
                  <a:cubicBezTo>
                    <a:pt x="40" y="196"/>
                    <a:pt x="39" y="196"/>
                    <a:pt x="39" y="196"/>
                  </a:cubicBezTo>
                  <a:cubicBezTo>
                    <a:pt x="38" y="195"/>
                    <a:pt x="39" y="194"/>
                    <a:pt x="39" y="193"/>
                  </a:cubicBezTo>
                  <a:cubicBezTo>
                    <a:pt x="38" y="192"/>
                    <a:pt x="37" y="191"/>
                    <a:pt x="37" y="191"/>
                  </a:cubicBezTo>
                  <a:cubicBezTo>
                    <a:pt x="37" y="188"/>
                    <a:pt x="39" y="187"/>
                    <a:pt x="41" y="184"/>
                  </a:cubicBezTo>
                  <a:cubicBezTo>
                    <a:pt x="41" y="183"/>
                    <a:pt x="40" y="183"/>
                    <a:pt x="39" y="183"/>
                  </a:cubicBezTo>
                  <a:cubicBezTo>
                    <a:pt x="37" y="185"/>
                    <a:pt x="37" y="189"/>
                    <a:pt x="34" y="191"/>
                  </a:cubicBezTo>
                  <a:cubicBezTo>
                    <a:pt x="34" y="193"/>
                    <a:pt x="37" y="192"/>
                    <a:pt x="36" y="195"/>
                  </a:cubicBezTo>
                  <a:cubicBezTo>
                    <a:pt x="35" y="196"/>
                    <a:pt x="34" y="195"/>
                    <a:pt x="33" y="195"/>
                  </a:cubicBezTo>
                  <a:cubicBezTo>
                    <a:pt x="31" y="196"/>
                    <a:pt x="30" y="198"/>
                    <a:pt x="26" y="198"/>
                  </a:cubicBezTo>
                  <a:cubicBezTo>
                    <a:pt x="25" y="199"/>
                    <a:pt x="24" y="197"/>
                    <a:pt x="22" y="198"/>
                  </a:cubicBezTo>
                  <a:cubicBezTo>
                    <a:pt x="21" y="196"/>
                    <a:pt x="22" y="197"/>
                    <a:pt x="22" y="195"/>
                  </a:cubicBezTo>
                  <a:cubicBezTo>
                    <a:pt x="21" y="193"/>
                    <a:pt x="18" y="192"/>
                    <a:pt x="18" y="188"/>
                  </a:cubicBezTo>
                  <a:cubicBezTo>
                    <a:pt x="15" y="191"/>
                    <a:pt x="16" y="185"/>
                    <a:pt x="13" y="185"/>
                  </a:cubicBezTo>
                  <a:cubicBezTo>
                    <a:pt x="14" y="183"/>
                    <a:pt x="16" y="182"/>
                    <a:pt x="17" y="180"/>
                  </a:cubicBezTo>
                  <a:cubicBezTo>
                    <a:pt x="18" y="180"/>
                    <a:pt x="19" y="181"/>
                    <a:pt x="21" y="181"/>
                  </a:cubicBezTo>
                  <a:cubicBezTo>
                    <a:pt x="21" y="184"/>
                    <a:pt x="19" y="184"/>
                    <a:pt x="19" y="185"/>
                  </a:cubicBezTo>
                  <a:cubicBezTo>
                    <a:pt x="22" y="185"/>
                    <a:pt x="22" y="183"/>
                    <a:pt x="24" y="183"/>
                  </a:cubicBezTo>
                  <a:cubicBezTo>
                    <a:pt x="24" y="184"/>
                    <a:pt x="25" y="185"/>
                    <a:pt x="25" y="186"/>
                  </a:cubicBezTo>
                  <a:cubicBezTo>
                    <a:pt x="30" y="185"/>
                    <a:pt x="27" y="181"/>
                    <a:pt x="26" y="178"/>
                  </a:cubicBezTo>
                  <a:cubicBezTo>
                    <a:pt x="23" y="182"/>
                    <a:pt x="20" y="178"/>
                    <a:pt x="15" y="178"/>
                  </a:cubicBezTo>
                  <a:cubicBezTo>
                    <a:pt x="15" y="176"/>
                    <a:pt x="18" y="178"/>
                    <a:pt x="18" y="176"/>
                  </a:cubicBezTo>
                  <a:cubicBezTo>
                    <a:pt x="18" y="175"/>
                    <a:pt x="16" y="175"/>
                    <a:pt x="15" y="175"/>
                  </a:cubicBezTo>
                  <a:cubicBezTo>
                    <a:pt x="16" y="175"/>
                    <a:pt x="16" y="171"/>
                    <a:pt x="15" y="173"/>
                  </a:cubicBezTo>
                  <a:cubicBezTo>
                    <a:pt x="12" y="170"/>
                    <a:pt x="19" y="170"/>
                    <a:pt x="18" y="167"/>
                  </a:cubicBezTo>
                  <a:cubicBezTo>
                    <a:pt x="17" y="166"/>
                    <a:pt x="15" y="169"/>
                    <a:pt x="13" y="170"/>
                  </a:cubicBezTo>
                  <a:cubicBezTo>
                    <a:pt x="14" y="172"/>
                    <a:pt x="12" y="172"/>
                    <a:pt x="12" y="175"/>
                  </a:cubicBezTo>
                  <a:cubicBezTo>
                    <a:pt x="10" y="174"/>
                    <a:pt x="12" y="170"/>
                    <a:pt x="9" y="171"/>
                  </a:cubicBezTo>
                  <a:cubicBezTo>
                    <a:pt x="8" y="169"/>
                    <a:pt x="12" y="169"/>
                    <a:pt x="10" y="167"/>
                  </a:cubicBezTo>
                  <a:cubicBezTo>
                    <a:pt x="11" y="166"/>
                    <a:pt x="11" y="166"/>
                    <a:pt x="11" y="166"/>
                  </a:cubicBezTo>
                  <a:cubicBezTo>
                    <a:pt x="10" y="165"/>
                    <a:pt x="9" y="164"/>
                    <a:pt x="8" y="163"/>
                  </a:cubicBezTo>
                  <a:cubicBezTo>
                    <a:pt x="9" y="162"/>
                    <a:pt x="10" y="163"/>
                    <a:pt x="11" y="163"/>
                  </a:cubicBezTo>
                  <a:cubicBezTo>
                    <a:pt x="11" y="157"/>
                    <a:pt x="15" y="155"/>
                    <a:pt x="16" y="151"/>
                  </a:cubicBezTo>
                  <a:cubicBezTo>
                    <a:pt x="19" y="151"/>
                    <a:pt x="19" y="154"/>
                    <a:pt x="22" y="153"/>
                  </a:cubicBezTo>
                  <a:cubicBezTo>
                    <a:pt x="22" y="152"/>
                    <a:pt x="21" y="151"/>
                    <a:pt x="19" y="151"/>
                  </a:cubicBezTo>
                  <a:cubicBezTo>
                    <a:pt x="19" y="149"/>
                    <a:pt x="22" y="150"/>
                    <a:pt x="22" y="148"/>
                  </a:cubicBezTo>
                  <a:cubicBezTo>
                    <a:pt x="22" y="147"/>
                    <a:pt x="21" y="147"/>
                    <a:pt x="21" y="148"/>
                  </a:cubicBezTo>
                  <a:cubicBezTo>
                    <a:pt x="19" y="147"/>
                    <a:pt x="20" y="143"/>
                    <a:pt x="21" y="143"/>
                  </a:cubicBezTo>
                  <a:cubicBezTo>
                    <a:pt x="22" y="142"/>
                    <a:pt x="23" y="143"/>
                    <a:pt x="23" y="143"/>
                  </a:cubicBezTo>
                  <a:cubicBezTo>
                    <a:pt x="25" y="143"/>
                    <a:pt x="22" y="142"/>
                    <a:pt x="23" y="140"/>
                  </a:cubicBezTo>
                  <a:cubicBezTo>
                    <a:pt x="24" y="138"/>
                    <a:pt x="27" y="140"/>
                    <a:pt x="28" y="140"/>
                  </a:cubicBezTo>
                  <a:cubicBezTo>
                    <a:pt x="28" y="142"/>
                    <a:pt x="27" y="142"/>
                    <a:pt x="27" y="143"/>
                  </a:cubicBezTo>
                  <a:cubicBezTo>
                    <a:pt x="29" y="142"/>
                    <a:pt x="32" y="143"/>
                    <a:pt x="33" y="143"/>
                  </a:cubicBezTo>
                  <a:cubicBezTo>
                    <a:pt x="37" y="141"/>
                    <a:pt x="38" y="138"/>
                    <a:pt x="40" y="135"/>
                  </a:cubicBezTo>
                  <a:cubicBezTo>
                    <a:pt x="42" y="136"/>
                    <a:pt x="45" y="137"/>
                    <a:pt x="47" y="136"/>
                  </a:cubicBezTo>
                  <a:cubicBezTo>
                    <a:pt x="49" y="136"/>
                    <a:pt x="52" y="132"/>
                    <a:pt x="52" y="130"/>
                  </a:cubicBezTo>
                  <a:cubicBezTo>
                    <a:pt x="52" y="130"/>
                    <a:pt x="51" y="128"/>
                    <a:pt x="51" y="126"/>
                  </a:cubicBezTo>
                  <a:cubicBezTo>
                    <a:pt x="51" y="125"/>
                    <a:pt x="51" y="124"/>
                    <a:pt x="51" y="123"/>
                  </a:cubicBezTo>
                  <a:cubicBezTo>
                    <a:pt x="50" y="120"/>
                    <a:pt x="48" y="119"/>
                    <a:pt x="47" y="118"/>
                  </a:cubicBezTo>
                  <a:cubicBezTo>
                    <a:pt x="49" y="119"/>
                    <a:pt x="52" y="117"/>
                    <a:pt x="52" y="115"/>
                  </a:cubicBezTo>
                  <a:cubicBezTo>
                    <a:pt x="53" y="112"/>
                    <a:pt x="49" y="111"/>
                    <a:pt x="51" y="110"/>
                  </a:cubicBezTo>
                  <a:cubicBezTo>
                    <a:pt x="48" y="109"/>
                    <a:pt x="47" y="111"/>
                    <a:pt x="46" y="113"/>
                  </a:cubicBezTo>
                  <a:cubicBezTo>
                    <a:pt x="45" y="109"/>
                    <a:pt x="39" y="115"/>
                    <a:pt x="37" y="118"/>
                  </a:cubicBezTo>
                  <a:cubicBezTo>
                    <a:pt x="35" y="117"/>
                    <a:pt x="36" y="114"/>
                    <a:pt x="33" y="115"/>
                  </a:cubicBezTo>
                  <a:cubicBezTo>
                    <a:pt x="32" y="115"/>
                    <a:pt x="32" y="116"/>
                    <a:pt x="33" y="116"/>
                  </a:cubicBezTo>
                  <a:cubicBezTo>
                    <a:pt x="32" y="118"/>
                    <a:pt x="32" y="115"/>
                    <a:pt x="31" y="115"/>
                  </a:cubicBezTo>
                  <a:cubicBezTo>
                    <a:pt x="28" y="115"/>
                    <a:pt x="23" y="117"/>
                    <a:pt x="19" y="116"/>
                  </a:cubicBezTo>
                  <a:cubicBezTo>
                    <a:pt x="15" y="116"/>
                    <a:pt x="14" y="114"/>
                    <a:pt x="11" y="113"/>
                  </a:cubicBezTo>
                  <a:cubicBezTo>
                    <a:pt x="10" y="111"/>
                    <a:pt x="11" y="107"/>
                    <a:pt x="8" y="105"/>
                  </a:cubicBezTo>
                  <a:cubicBezTo>
                    <a:pt x="10" y="105"/>
                    <a:pt x="11" y="103"/>
                    <a:pt x="13" y="103"/>
                  </a:cubicBezTo>
                  <a:cubicBezTo>
                    <a:pt x="13" y="99"/>
                    <a:pt x="7" y="100"/>
                    <a:pt x="3" y="98"/>
                  </a:cubicBezTo>
                  <a:cubicBezTo>
                    <a:pt x="2" y="97"/>
                    <a:pt x="2" y="95"/>
                    <a:pt x="0" y="95"/>
                  </a:cubicBezTo>
                  <a:cubicBezTo>
                    <a:pt x="2" y="94"/>
                    <a:pt x="5" y="94"/>
                    <a:pt x="5" y="91"/>
                  </a:cubicBezTo>
                  <a:cubicBezTo>
                    <a:pt x="9" y="93"/>
                    <a:pt x="9" y="88"/>
                    <a:pt x="13" y="87"/>
                  </a:cubicBezTo>
                  <a:cubicBezTo>
                    <a:pt x="15" y="87"/>
                    <a:pt x="15" y="89"/>
                    <a:pt x="18" y="88"/>
                  </a:cubicBezTo>
                  <a:cubicBezTo>
                    <a:pt x="19" y="88"/>
                    <a:pt x="17" y="86"/>
                    <a:pt x="18" y="85"/>
                  </a:cubicBezTo>
                  <a:cubicBezTo>
                    <a:pt x="19" y="84"/>
                    <a:pt x="20" y="83"/>
                    <a:pt x="23" y="83"/>
                  </a:cubicBezTo>
                  <a:cubicBezTo>
                    <a:pt x="24" y="82"/>
                    <a:pt x="28" y="80"/>
                    <a:pt x="31" y="82"/>
                  </a:cubicBezTo>
                  <a:cubicBezTo>
                    <a:pt x="30" y="84"/>
                    <a:pt x="30" y="87"/>
                    <a:pt x="28" y="87"/>
                  </a:cubicBezTo>
                  <a:cubicBezTo>
                    <a:pt x="29" y="88"/>
                    <a:pt x="30" y="89"/>
                    <a:pt x="31" y="90"/>
                  </a:cubicBezTo>
                  <a:cubicBezTo>
                    <a:pt x="33" y="91"/>
                    <a:pt x="36" y="89"/>
                    <a:pt x="38" y="90"/>
                  </a:cubicBezTo>
                  <a:cubicBezTo>
                    <a:pt x="38" y="90"/>
                    <a:pt x="38" y="92"/>
                    <a:pt x="38" y="92"/>
                  </a:cubicBezTo>
                  <a:cubicBezTo>
                    <a:pt x="39" y="92"/>
                    <a:pt x="43" y="89"/>
                    <a:pt x="44" y="92"/>
                  </a:cubicBezTo>
                  <a:cubicBezTo>
                    <a:pt x="46" y="92"/>
                    <a:pt x="45" y="89"/>
                    <a:pt x="47" y="87"/>
                  </a:cubicBezTo>
                  <a:cubicBezTo>
                    <a:pt x="50" y="86"/>
                    <a:pt x="48" y="90"/>
                    <a:pt x="49" y="90"/>
                  </a:cubicBezTo>
                  <a:cubicBezTo>
                    <a:pt x="50" y="89"/>
                    <a:pt x="51" y="87"/>
                    <a:pt x="50" y="86"/>
                  </a:cubicBezTo>
                  <a:cubicBezTo>
                    <a:pt x="51" y="85"/>
                    <a:pt x="51" y="85"/>
                    <a:pt x="51" y="85"/>
                  </a:cubicBezTo>
                  <a:cubicBezTo>
                    <a:pt x="53" y="85"/>
                    <a:pt x="55" y="86"/>
                    <a:pt x="56" y="85"/>
                  </a:cubicBezTo>
                  <a:cubicBezTo>
                    <a:pt x="57" y="82"/>
                    <a:pt x="55" y="82"/>
                    <a:pt x="55" y="80"/>
                  </a:cubicBezTo>
                  <a:cubicBezTo>
                    <a:pt x="53" y="80"/>
                    <a:pt x="52" y="80"/>
                    <a:pt x="51" y="80"/>
                  </a:cubicBezTo>
                  <a:cubicBezTo>
                    <a:pt x="48" y="79"/>
                    <a:pt x="49" y="82"/>
                    <a:pt x="46" y="82"/>
                  </a:cubicBezTo>
                  <a:cubicBezTo>
                    <a:pt x="47" y="80"/>
                    <a:pt x="45" y="80"/>
                    <a:pt x="45" y="79"/>
                  </a:cubicBezTo>
                  <a:cubicBezTo>
                    <a:pt x="44" y="76"/>
                    <a:pt x="47" y="76"/>
                    <a:pt x="46" y="74"/>
                  </a:cubicBezTo>
                  <a:cubicBezTo>
                    <a:pt x="44" y="73"/>
                    <a:pt x="41" y="74"/>
                    <a:pt x="41" y="70"/>
                  </a:cubicBezTo>
                  <a:cubicBezTo>
                    <a:pt x="40" y="73"/>
                    <a:pt x="36" y="73"/>
                    <a:pt x="33" y="72"/>
                  </a:cubicBezTo>
                  <a:cubicBezTo>
                    <a:pt x="32" y="60"/>
                    <a:pt x="23" y="56"/>
                    <a:pt x="16" y="50"/>
                  </a:cubicBezTo>
                  <a:cubicBezTo>
                    <a:pt x="18" y="47"/>
                    <a:pt x="18" y="44"/>
                    <a:pt x="19" y="41"/>
                  </a:cubicBezTo>
                  <a:cubicBezTo>
                    <a:pt x="30" y="42"/>
                    <a:pt x="33" y="41"/>
                    <a:pt x="37" y="34"/>
                  </a:cubicBezTo>
                  <a:cubicBezTo>
                    <a:pt x="37" y="34"/>
                    <a:pt x="38" y="33"/>
                    <a:pt x="39" y="32"/>
                  </a:cubicBezTo>
                  <a:cubicBezTo>
                    <a:pt x="39" y="31"/>
                    <a:pt x="39" y="29"/>
                    <a:pt x="39" y="27"/>
                  </a:cubicBezTo>
                  <a:cubicBezTo>
                    <a:pt x="41" y="24"/>
                    <a:pt x="44" y="23"/>
                    <a:pt x="44" y="19"/>
                  </a:cubicBezTo>
                  <a:cubicBezTo>
                    <a:pt x="50" y="19"/>
                    <a:pt x="53" y="17"/>
                    <a:pt x="56" y="14"/>
                  </a:cubicBezTo>
                  <a:cubicBezTo>
                    <a:pt x="57" y="14"/>
                    <a:pt x="56" y="17"/>
                    <a:pt x="56" y="17"/>
                  </a:cubicBezTo>
                  <a:cubicBezTo>
                    <a:pt x="57" y="17"/>
                    <a:pt x="57" y="18"/>
                    <a:pt x="58" y="18"/>
                  </a:cubicBezTo>
                  <a:cubicBezTo>
                    <a:pt x="58" y="16"/>
                    <a:pt x="60" y="15"/>
                    <a:pt x="61" y="14"/>
                  </a:cubicBezTo>
                  <a:cubicBezTo>
                    <a:pt x="60" y="12"/>
                    <a:pt x="59" y="14"/>
                    <a:pt x="58" y="12"/>
                  </a:cubicBezTo>
                  <a:cubicBezTo>
                    <a:pt x="58" y="10"/>
                    <a:pt x="60" y="10"/>
                    <a:pt x="60" y="9"/>
                  </a:cubicBezTo>
                  <a:cubicBezTo>
                    <a:pt x="61" y="9"/>
                    <a:pt x="61" y="10"/>
                    <a:pt x="61" y="11"/>
                  </a:cubicBezTo>
                  <a:cubicBezTo>
                    <a:pt x="63" y="9"/>
                    <a:pt x="66" y="10"/>
                    <a:pt x="69" y="9"/>
                  </a:cubicBezTo>
                  <a:cubicBezTo>
                    <a:pt x="72" y="7"/>
                    <a:pt x="74" y="4"/>
                    <a:pt x="76" y="0"/>
                  </a:cubicBezTo>
                  <a:cubicBezTo>
                    <a:pt x="79" y="0"/>
                    <a:pt x="78" y="3"/>
                    <a:pt x="81" y="2"/>
                  </a:cubicBezTo>
                  <a:cubicBezTo>
                    <a:pt x="82" y="5"/>
                    <a:pt x="80" y="5"/>
                    <a:pt x="79" y="6"/>
                  </a:cubicBezTo>
                  <a:cubicBezTo>
                    <a:pt x="79" y="7"/>
                    <a:pt x="80" y="8"/>
                    <a:pt x="81" y="8"/>
                  </a:cubicBezTo>
                  <a:cubicBezTo>
                    <a:pt x="83" y="8"/>
                    <a:pt x="84" y="6"/>
                    <a:pt x="84" y="4"/>
                  </a:cubicBezTo>
                  <a:cubicBezTo>
                    <a:pt x="85" y="4"/>
                    <a:pt x="87" y="7"/>
                    <a:pt x="86" y="4"/>
                  </a:cubicBezTo>
                  <a:cubicBezTo>
                    <a:pt x="88" y="5"/>
                    <a:pt x="87" y="8"/>
                    <a:pt x="89" y="8"/>
                  </a:cubicBezTo>
                  <a:cubicBezTo>
                    <a:pt x="92" y="8"/>
                    <a:pt x="92" y="7"/>
                    <a:pt x="94" y="6"/>
                  </a:cubicBezTo>
                  <a:cubicBezTo>
                    <a:pt x="96" y="5"/>
                    <a:pt x="99" y="7"/>
                    <a:pt x="100" y="6"/>
                  </a:cubicBezTo>
                  <a:cubicBezTo>
                    <a:pt x="101" y="7"/>
                    <a:pt x="100" y="9"/>
                    <a:pt x="100" y="10"/>
                  </a:cubicBezTo>
                  <a:cubicBezTo>
                    <a:pt x="103" y="11"/>
                    <a:pt x="109" y="15"/>
                    <a:pt x="112" y="11"/>
                  </a:cubicBezTo>
                  <a:cubicBezTo>
                    <a:pt x="113" y="10"/>
                    <a:pt x="113" y="12"/>
                    <a:pt x="114" y="12"/>
                  </a:cubicBezTo>
                  <a:cubicBezTo>
                    <a:pt x="115" y="11"/>
                    <a:pt x="116" y="10"/>
                    <a:pt x="117" y="9"/>
                  </a:cubicBezTo>
                  <a:cubicBezTo>
                    <a:pt x="118" y="9"/>
                    <a:pt x="119" y="10"/>
                    <a:pt x="119" y="10"/>
                  </a:cubicBezTo>
                  <a:cubicBezTo>
                    <a:pt x="120" y="10"/>
                    <a:pt x="124" y="9"/>
                    <a:pt x="124" y="12"/>
                  </a:cubicBezTo>
                  <a:cubicBezTo>
                    <a:pt x="127" y="10"/>
                    <a:pt x="130" y="13"/>
                    <a:pt x="133" y="13"/>
                  </a:cubicBezTo>
                  <a:cubicBezTo>
                    <a:pt x="135" y="13"/>
                    <a:pt x="137" y="11"/>
                    <a:pt x="140" y="12"/>
                  </a:cubicBezTo>
                  <a:cubicBezTo>
                    <a:pt x="142" y="12"/>
                    <a:pt x="144" y="14"/>
                    <a:pt x="145" y="14"/>
                  </a:cubicBezTo>
                  <a:cubicBezTo>
                    <a:pt x="147" y="14"/>
                    <a:pt x="151" y="12"/>
                    <a:pt x="152" y="12"/>
                  </a:cubicBezTo>
                  <a:cubicBezTo>
                    <a:pt x="152" y="11"/>
                    <a:pt x="152" y="11"/>
                    <a:pt x="152" y="9"/>
                  </a:cubicBezTo>
                  <a:cubicBezTo>
                    <a:pt x="154" y="9"/>
                    <a:pt x="155" y="10"/>
                    <a:pt x="156" y="10"/>
                  </a:cubicBezTo>
                  <a:cubicBezTo>
                    <a:pt x="158" y="10"/>
                    <a:pt x="157" y="8"/>
                    <a:pt x="159" y="9"/>
                  </a:cubicBezTo>
                  <a:cubicBezTo>
                    <a:pt x="160" y="9"/>
                    <a:pt x="161" y="10"/>
                    <a:pt x="162" y="11"/>
                  </a:cubicBezTo>
                  <a:cubicBezTo>
                    <a:pt x="162" y="11"/>
                    <a:pt x="163" y="11"/>
                    <a:pt x="164" y="11"/>
                  </a:cubicBezTo>
                  <a:cubicBezTo>
                    <a:pt x="164" y="11"/>
                    <a:pt x="164" y="12"/>
                    <a:pt x="165" y="12"/>
                  </a:cubicBezTo>
                  <a:cubicBezTo>
                    <a:pt x="165" y="12"/>
                    <a:pt x="166" y="11"/>
                    <a:pt x="167" y="12"/>
                  </a:cubicBezTo>
                  <a:cubicBezTo>
                    <a:pt x="167" y="12"/>
                    <a:pt x="168" y="14"/>
                    <a:pt x="171" y="13"/>
                  </a:cubicBezTo>
                  <a:cubicBezTo>
                    <a:pt x="175" y="24"/>
                    <a:pt x="178" y="38"/>
                    <a:pt x="182" y="50"/>
                  </a:cubicBezTo>
                  <a:cubicBezTo>
                    <a:pt x="183" y="53"/>
                    <a:pt x="184" y="58"/>
                    <a:pt x="185" y="62"/>
                  </a:cubicBezTo>
                  <a:cubicBezTo>
                    <a:pt x="187" y="67"/>
                    <a:pt x="189" y="76"/>
                    <a:pt x="191" y="82"/>
                  </a:cubicBezTo>
                  <a:cubicBezTo>
                    <a:pt x="197" y="101"/>
                    <a:pt x="203" y="123"/>
                    <a:pt x="209" y="143"/>
                  </a:cubicBezTo>
                  <a:cubicBezTo>
                    <a:pt x="210" y="146"/>
                    <a:pt x="212" y="150"/>
                    <a:pt x="213" y="155"/>
                  </a:cubicBezTo>
                  <a:cubicBezTo>
                    <a:pt x="213" y="156"/>
                    <a:pt x="214" y="158"/>
                    <a:pt x="215" y="160"/>
                  </a:cubicBezTo>
                  <a:cubicBezTo>
                    <a:pt x="216" y="163"/>
                    <a:pt x="215" y="166"/>
                    <a:pt x="218" y="168"/>
                  </a:cubicBezTo>
                  <a:cubicBezTo>
                    <a:pt x="222" y="169"/>
                    <a:pt x="222" y="166"/>
                    <a:pt x="225" y="168"/>
                  </a:cubicBezTo>
                  <a:cubicBezTo>
                    <a:pt x="228" y="166"/>
                    <a:pt x="231" y="162"/>
                    <a:pt x="233" y="163"/>
                  </a:cubicBezTo>
                  <a:cubicBezTo>
                    <a:pt x="234" y="164"/>
                    <a:pt x="233" y="166"/>
                    <a:pt x="233" y="167"/>
                  </a:cubicBezTo>
                  <a:lnTo>
                    <a:pt x="235"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6" name="Freeform 750">
              <a:extLst>
                <a:ext uri="{FF2B5EF4-FFF2-40B4-BE49-F238E27FC236}">
                  <a16:creationId xmlns:a16="http://schemas.microsoft.com/office/drawing/2014/main" id="{0880067E-7F15-F663-7B4D-9AE4447D06BD}"/>
                </a:ext>
              </a:extLst>
            </p:cNvPr>
            <p:cNvSpPr>
              <a:spLocks/>
            </p:cNvSpPr>
            <p:nvPr/>
          </p:nvSpPr>
          <p:spPr bwMode="auto">
            <a:xfrm>
              <a:off x="4654550" y="1376363"/>
              <a:ext cx="12700" cy="7937"/>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7" name="Freeform 751">
              <a:extLst>
                <a:ext uri="{FF2B5EF4-FFF2-40B4-BE49-F238E27FC236}">
                  <a16:creationId xmlns:a16="http://schemas.microsoft.com/office/drawing/2014/main" id="{B1E481C7-1CA2-A1D4-ACFC-A6138BAA4F76}"/>
                </a:ext>
              </a:extLst>
            </p:cNvPr>
            <p:cNvSpPr>
              <a:spLocks/>
            </p:cNvSpPr>
            <p:nvPr/>
          </p:nvSpPr>
          <p:spPr bwMode="auto">
            <a:xfrm>
              <a:off x="4667250" y="1384300"/>
              <a:ext cx="6350" cy="1588"/>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8" name="Line 752">
              <a:extLst>
                <a:ext uri="{FF2B5EF4-FFF2-40B4-BE49-F238E27FC236}">
                  <a16:creationId xmlns:a16="http://schemas.microsoft.com/office/drawing/2014/main" id="{AD15F6BB-A581-2118-2064-D50E4AE5008A}"/>
                </a:ext>
              </a:extLst>
            </p:cNvPr>
            <p:cNvSpPr>
              <a:spLocks noChangeShapeType="1"/>
            </p:cNvSpPr>
            <p:nvPr/>
          </p:nvSpPr>
          <p:spPr bwMode="auto">
            <a:xfrm>
              <a:off x="4667250" y="13843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9" name="Line 753">
              <a:extLst>
                <a:ext uri="{FF2B5EF4-FFF2-40B4-BE49-F238E27FC236}">
                  <a16:creationId xmlns:a16="http://schemas.microsoft.com/office/drawing/2014/main" id="{72B91EBC-4FC8-2CA4-33DB-D0A92484FB1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0" name="Line 754">
              <a:extLst>
                <a:ext uri="{FF2B5EF4-FFF2-40B4-BE49-F238E27FC236}">
                  <a16:creationId xmlns:a16="http://schemas.microsoft.com/office/drawing/2014/main" id="{07CDC32E-FA16-98C2-176C-BE13EED61C5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1" name="Freeform 755">
              <a:extLst>
                <a:ext uri="{FF2B5EF4-FFF2-40B4-BE49-F238E27FC236}">
                  <a16:creationId xmlns:a16="http://schemas.microsoft.com/office/drawing/2014/main" id="{E6CA55F2-7CEA-F2E3-27D5-EBB9C0E7E10B}"/>
                </a:ext>
              </a:extLst>
            </p:cNvPr>
            <p:cNvSpPr>
              <a:spLocks/>
            </p:cNvSpPr>
            <p:nvPr/>
          </p:nvSpPr>
          <p:spPr bwMode="auto">
            <a:xfrm>
              <a:off x="4619625" y="1384300"/>
              <a:ext cx="263525" cy="128588"/>
            </a:xfrm>
            <a:custGeom>
              <a:avLst/>
              <a:gdLst>
                <a:gd name="T0" fmla="*/ 2147483647 w 39"/>
                <a:gd name="T1" fmla="*/ 2147483647 h 19"/>
                <a:gd name="T2" fmla="*/ 2147483647 w 39"/>
                <a:gd name="T3" fmla="*/ 2147483647 h 19"/>
                <a:gd name="T4" fmla="*/ 2147483647 w 39"/>
                <a:gd name="T5" fmla="*/ 2147483647 h 19"/>
                <a:gd name="T6" fmla="*/ 2147483647 w 39"/>
                <a:gd name="T7" fmla="*/ 0 h 19"/>
                <a:gd name="T8" fmla="*/ 2147483647 w 39"/>
                <a:gd name="T9" fmla="*/ 0 h 19"/>
                <a:gd name="T10" fmla="*/ 2147483647 w 39"/>
                <a:gd name="T11" fmla="*/ 2147483647 h 19"/>
                <a:gd name="T12" fmla="*/ 2147483647 w 39"/>
                <a:gd name="T13" fmla="*/ 2147483647 h 19"/>
                <a:gd name="T14" fmla="*/ 2147483647 w 39"/>
                <a:gd name="T15" fmla="*/ 2147483647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2147483647 w 39"/>
                <a:gd name="T25" fmla="*/ 2147483647 h 19"/>
                <a:gd name="T26" fmla="*/ 2147483647 w 39"/>
                <a:gd name="T27" fmla="*/ 2147483647 h 19"/>
                <a:gd name="T28" fmla="*/ 2147483647 w 39"/>
                <a:gd name="T29" fmla="*/ 2147483647 h 19"/>
                <a:gd name="T30" fmla="*/ 2147483647 w 39"/>
                <a:gd name="T31" fmla="*/ 2147483647 h 19"/>
                <a:gd name="T32" fmla="*/ 2147483647 w 39"/>
                <a:gd name="T33" fmla="*/ 2147483647 h 19"/>
                <a:gd name="T34" fmla="*/ 2147483647 w 39"/>
                <a:gd name="T35" fmla="*/ 2147483647 h 19"/>
                <a:gd name="T36" fmla="*/ 2147483647 w 39"/>
                <a:gd name="T37" fmla="*/ 2147483647 h 19"/>
                <a:gd name="T38" fmla="*/ 2147483647 w 39"/>
                <a:gd name="T39" fmla="*/ 2147483647 h 19"/>
                <a:gd name="T40" fmla="*/ 2147483647 w 39"/>
                <a:gd name="T41" fmla="*/ 2147483647 h 19"/>
                <a:gd name="T42" fmla="*/ 2147483647 w 39"/>
                <a:gd name="T43" fmla="*/ 2147483647 h 19"/>
                <a:gd name="T44" fmla="*/ 2147483647 w 3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19"/>
                <a:gd name="T71" fmla="*/ 39 w 3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19">
                  <a:moveTo>
                    <a:pt x="26" y="9"/>
                  </a:moveTo>
                  <a:cubicBezTo>
                    <a:pt x="24" y="9"/>
                    <a:pt x="26" y="12"/>
                    <a:pt x="24" y="12"/>
                  </a:cubicBezTo>
                  <a:cubicBezTo>
                    <a:pt x="23" y="10"/>
                    <a:pt x="21" y="9"/>
                    <a:pt x="21" y="6"/>
                  </a:cubicBezTo>
                  <a:cubicBezTo>
                    <a:pt x="15" y="5"/>
                    <a:pt x="12" y="2"/>
                    <a:pt x="8" y="0"/>
                  </a:cubicBezTo>
                  <a:cubicBezTo>
                    <a:pt x="7" y="0"/>
                    <a:pt x="7" y="0"/>
                    <a:pt x="7" y="0"/>
                  </a:cubicBezTo>
                  <a:cubicBezTo>
                    <a:pt x="8" y="3"/>
                    <a:pt x="4" y="0"/>
                    <a:pt x="4" y="2"/>
                  </a:cubicBezTo>
                  <a:cubicBezTo>
                    <a:pt x="5" y="1"/>
                    <a:pt x="5" y="5"/>
                    <a:pt x="4" y="5"/>
                  </a:cubicBezTo>
                  <a:cubicBezTo>
                    <a:pt x="4" y="4"/>
                    <a:pt x="4" y="3"/>
                    <a:pt x="3" y="3"/>
                  </a:cubicBezTo>
                  <a:cubicBezTo>
                    <a:pt x="3" y="2"/>
                    <a:pt x="3" y="2"/>
                    <a:pt x="3" y="2"/>
                  </a:cubicBezTo>
                  <a:cubicBezTo>
                    <a:pt x="2" y="2"/>
                    <a:pt x="2" y="3"/>
                    <a:pt x="2" y="3"/>
                  </a:cubicBezTo>
                  <a:cubicBezTo>
                    <a:pt x="2" y="3"/>
                    <a:pt x="3" y="4"/>
                    <a:pt x="3" y="4"/>
                  </a:cubicBezTo>
                  <a:cubicBezTo>
                    <a:pt x="3" y="4"/>
                    <a:pt x="2" y="4"/>
                    <a:pt x="2" y="4"/>
                  </a:cubicBezTo>
                  <a:cubicBezTo>
                    <a:pt x="0" y="5"/>
                    <a:pt x="2" y="7"/>
                    <a:pt x="2" y="8"/>
                  </a:cubicBezTo>
                  <a:cubicBezTo>
                    <a:pt x="7" y="8"/>
                    <a:pt x="11" y="11"/>
                    <a:pt x="15" y="9"/>
                  </a:cubicBezTo>
                  <a:cubicBezTo>
                    <a:pt x="16" y="12"/>
                    <a:pt x="21" y="11"/>
                    <a:pt x="21" y="15"/>
                  </a:cubicBezTo>
                  <a:cubicBezTo>
                    <a:pt x="23" y="15"/>
                    <a:pt x="24" y="16"/>
                    <a:pt x="26" y="15"/>
                  </a:cubicBezTo>
                  <a:cubicBezTo>
                    <a:pt x="26" y="15"/>
                    <a:pt x="26" y="17"/>
                    <a:pt x="26" y="17"/>
                  </a:cubicBezTo>
                  <a:cubicBezTo>
                    <a:pt x="28" y="18"/>
                    <a:pt x="33" y="17"/>
                    <a:pt x="35" y="19"/>
                  </a:cubicBezTo>
                  <a:cubicBezTo>
                    <a:pt x="34" y="15"/>
                    <a:pt x="34" y="16"/>
                    <a:pt x="38" y="16"/>
                  </a:cubicBezTo>
                  <a:cubicBezTo>
                    <a:pt x="39" y="14"/>
                    <a:pt x="36" y="15"/>
                    <a:pt x="37" y="13"/>
                  </a:cubicBezTo>
                  <a:cubicBezTo>
                    <a:pt x="34" y="14"/>
                    <a:pt x="33" y="13"/>
                    <a:pt x="32" y="11"/>
                  </a:cubicBezTo>
                  <a:cubicBezTo>
                    <a:pt x="29" y="10"/>
                    <a:pt x="28" y="12"/>
                    <a:pt x="27" y="11"/>
                  </a:cubicBezTo>
                  <a:cubicBezTo>
                    <a:pt x="27" y="10"/>
                    <a:pt x="27" y="10"/>
                    <a:pt x="2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2" name="Freeform 756">
              <a:extLst>
                <a:ext uri="{FF2B5EF4-FFF2-40B4-BE49-F238E27FC236}">
                  <a16:creationId xmlns:a16="http://schemas.microsoft.com/office/drawing/2014/main" id="{967545E0-913D-2766-2640-631D835AF2D2}"/>
                </a:ext>
              </a:extLst>
            </p:cNvPr>
            <p:cNvSpPr>
              <a:spLocks/>
            </p:cNvSpPr>
            <p:nvPr/>
          </p:nvSpPr>
          <p:spPr bwMode="auto">
            <a:xfrm>
              <a:off x="4795838" y="1444625"/>
              <a:ext cx="1587"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3" name="Line 757">
              <a:extLst>
                <a:ext uri="{FF2B5EF4-FFF2-40B4-BE49-F238E27FC236}">
                  <a16:creationId xmlns:a16="http://schemas.microsoft.com/office/drawing/2014/main" id="{A7DC3D41-E8DA-C7C2-7D28-4ECFE0B279FA}"/>
                </a:ext>
              </a:extLst>
            </p:cNvPr>
            <p:cNvSpPr>
              <a:spLocks noChangeShapeType="1"/>
            </p:cNvSpPr>
            <p:nvPr/>
          </p:nvSpPr>
          <p:spPr bwMode="auto">
            <a:xfrm>
              <a:off x="4795838" y="14446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4" name="Freeform 758">
              <a:extLst>
                <a:ext uri="{FF2B5EF4-FFF2-40B4-BE49-F238E27FC236}">
                  <a16:creationId xmlns:a16="http://schemas.microsoft.com/office/drawing/2014/main" id="{65BA9406-DCE7-458F-FC7F-B1E7BD005659}"/>
                </a:ext>
              </a:extLst>
            </p:cNvPr>
            <p:cNvSpPr>
              <a:spLocks/>
            </p:cNvSpPr>
            <p:nvPr/>
          </p:nvSpPr>
          <p:spPr bwMode="auto">
            <a:xfrm>
              <a:off x="4795838" y="1431925"/>
              <a:ext cx="12700" cy="19050"/>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3"/>
                  </a:moveTo>
                  <a:cubicBezTo>
                    <a:pt x="1" y="2"/>
                    <a:pt x="1"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5" name="Line 759">
              <a:extLst>
                <a:ext uri="{FF2B5EF4-FFF2-40B4-BE49-F238E27FC236}">
                  <a16:creationId xmlns:a16="http://schemas.microsoft.com/office/drawing/2014/main" id="{627294C8-7CA7-83EE-DF08-6F8458B428A2}"/>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6" name="Line 760">
              <a:extLst>
                <a:ext uri="{FF2B5EF4-FFF2-40B4-BE49-F238E27FC236}">
                  <a16:creationId xmlns:a16="http://schemas.microsoft.com/office/drawing/2014/main" id="{70BD6021-8562-F873-2E28-8512C1736A67}"/>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7" name="Freeform 761">
              <a:extLst>
                <a:ext uri="{FF2B5EF4-FFF2-40B4-BE49-F238E27FC236}">
                  <a16:creationId xmlns:a16="http://schemas.microsoft.com/office/drawing/2014/main" id="{D357D46E-9B02-F3EC-621D-A2C99DABCE31}"/>
                </a:ext>
              </a:extLst>
            </p:cNvPr>
            <p:cNvSpPr>
              <a:spLocks/>
            </p:cNvSpPr>
            <p:nvPr/>
          </p:nvSpPr>
          <p:spPr bwMode="auto">
            <a:xfrm>
              <a:off x="4883150" y="1349375"/>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8" name="Line 762">
              <a:extLst>
                <a:ext uri="{FF2B5EF4-FFF2-40B4-BE49-F238E27FC236}">
                  <a16:creationId xmlns:a16="http://schemas.microsoft.com/office/drawing/2014/main" id="{5FC833D5-71C7-0AB9-6BF0-77189FB547FD}"/>
                </a:ext>
              </a:extLst>
            </p:cNvPr>
            <p:cNvSpPr>
              <a:spLocks noChangeShapeType="1"/>
            </p:cNvSpPr>
            <p:nvPr/>
          </p:nvSpPr>
          <p:spPr bwMode="auto">
            <a:xfrm flipH="1">
              <a:off x="4883150" y="1349375"/>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9" name="Freeform 763">
              <a:extLst>
                <a:ext uri="{FF2B5EF4-FFF2-40B4-BE49-F238E27FC236}">
                  <a16:creationId xmlns:a16="http://schemas.microsoft.com/office/drawing/2014/main" id="{ACC62CC2-46E2-0514-7A71-9362408F7D36}"/>
                </a:ext>
              </a:extLst>
            </p:cNvPr>
            <p:cNvSpPr>
              <a:spLocks/>
            </p:cNvSpPr>
            <p:nvPr/>
          </p:nvSpPr>
          <p:spPr bwMode="auto">
            <a:xfrm>
              <a:off x="4891088" y="1357313"/>
              <a:ext cx="6350" cy="6350"/>
            </a:xfrm>
            <a:custGeom>
              <a:avLst/>
              <a:gdLst>
                <a:gd name="T0" fmla="*/ 0 w 4"/>
                <a:gd name="T1" fmla="*/ 2147483647 h 4"/>
                <a:gd name="T2" fmla="*/ 2147483647 w 4"/>
                <a:gd name="T3" fmla="*/ 0 h 4"/>
                <a:gd name="T4" fmla="*/ 0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0" name="Line 764">
              <a:extLst>
                <a:ext uri="{FF2B5EF4-FFF2-40B4-BE49-F238E27FC236}">
                  <a16:creationId xmlns:a16="http://schemas.microsoft.com/office/drawing/2014/main" id="{6A8642CF-AA03-FD7C-4C8F-FAC43CCF2CEA}"/>
                </a:ext>
              </a:extLst>
            </p:cNvPr>
            <p:cNvSpPr>
              <a:spLocks noChangeShapeType="1"/>
            </p:cNvSpPr>
            <p:nvPr/>
          </p:nvSpPr>
          <p:spPr bwMode="auto">
            <a:xfrm flipV="1">
              <a:off x="4891088" y="1357313"/>
              <a:ext cx="6350"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1" name="Freeform 765">
              <a:extLst>
                <a:ext uri="{FF2B5EF4-FFF2-40B4-BE49-F238E27FC236}">
                  <a16:creationId xmlns:a16="http://schemas.microsoft.com/office/drawing/2014/main" id="{2D1998AF-4DF4-C131-F0F1-B79268ED8306}"/>
                </a:ext>
              </a:extLst>
            </p:cNvPr>
            <p:cNvSpPr>
              <a:spLocks/>
            </p:cNvSpPr>
            <p:nvPr/>
          </p:nvSpPr>
          <p:spPr bwMode="auto">
            <a:xfrm>
              <a:off x="5000625" y="1417638"/>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2" name="Line 766">
              <a:extLst>
                <a:ext uri="{FF2B5EF4-FFF2-40B4-BE49-F238E27FC236}">
                  <a16:creationId xmlns:a16="http://schemas.microsoft.com/office/drawing/2014/main" id="{2962A510-DF38-F600-E566-45D340479279}"/>
                </a:ext>
              </a:extLst>
            </p:cNvPr>
            <p:cNvSpPr>
              <a:spLocks noChangeShapeType="1"/>
            </p:cNvSpPr>
            <p:nvPr/>
          </p:nvSpPr>
          <p:spPr bwMode="auto">
            <a:xfrm flipH="1">
              <a:off x="5000625" y="1417638"/>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3" name="Line 767">
              <a:extLst>
                <a:ext uri="{FF2B5EF4-FFF2-40B4-BE49-F238E27FC236}">
                  <a16:creationId xmlns:a16="http://schemas.microsoft.com/office/drawing/2014/main" id="{081EF1BF-D05E-2C86-7F60-DF2233E653D4}"/>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4" name="Line 768">
              <a:extLst>
                <a:ext uri="{FF2B5EF4-FFF2-40B4-BE49-F238E27FC236}">
                  <a16:creationId xmlns:a16="http://schemas.microsoft.com/office/drawing/2014/main" id="{41F123E8-D67B-9454-402F-448914B3B37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5" name="Freeform 769">
              <a:extLst>
                <a:ext uri="{FF2B5EF4-FFF2-40B4-BE49-F238E27FC236}">
                  <a16:creationId xmlns:a16="http://schemas.microsoft.com/office/drawing/2014/main" id="{9B11E9F6-F040-9E16-1851-416DF52538DA}"/>
                </a:ext>
              </a:extLst>
            </p:cNvPr>
            <p:cNvSpPr>
              <a:spLocks/>
            </p:cNvSpPr>
            <p:nvPr/>
          </p:nvSpPr>
          <p:spPr bwMode="auto">
            <a:xfrm>
              <a:off x="5359400" y="1716088"/>
              <a:ext cx="1588" cy="793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6" name="Line 770">
              <a:extLst>
                <a:ext uri="{FF2B5EF4-FFF2-40B4-BE49-F238E27FC236}">
                  <a16:creationId xmlns:a16="http://schemas.microsoft.com/office/drawing/2014/main" id="{BB102E91-10CE-01CB-702A-FD8A188ABE87}"/>
                </a:ext>
              </a:extLst>
            </p:cNvPr>
            <p:cNvSpPr>
              <a:spLocks noChangeShapeType="1"/>
            </p:cNvSpPr>
            <p:nvPr/>
          </p:nvSpPr>
          <p:spPr bwMode="auto">
            <a:xfrm flipV="1">
              <a:off x="5359400" y="1716088"/>
              <a:ext cx="1588" cy="793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7" name="Line 771">
              <a:extLst>
                <a:ext uri="{FF2B5EF4-FFF2-40B4-BE49-F238E27FC236}">
                  <a16:creationId xmlns:a16="http://schemas.microsoft.com/office/drawing/2014/main" id="{BC93410C-FD91-CBF0-6CFB-83C9DF21F70B}"/>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8" name="Line 772">
              <a:extLst>
                <a:ext uri="{FF2B5EF4-FFF2-40B4-BE49-F238E27FC236}">
                  <a16:creationId xmlns:a16="http://schemas.microsoft.com/office/drawing/2014/main" id="{E8F0A531-F492-D397-991B-EDDB33603CB7}"/>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9" name="Line 773">
              <a:extLst>
                <a:ext uri="{FF2B5EF4-FFF2-40B4-BE49-F238E27FC236}">
                  <a16:creationId xmlns:a16="http://schemas.microsoft.com/office/drawing/2014/main" id="{BBA39DD5-38EE-0365-216D-B95CA63E7FBC}"/>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0" name="Line 774">
              <a:extLst>
                <a:ext uri="{FF2B5EF4-FFF2-40B4-BE49-F238E27FC236}">
                  <a16:creationId xmlns:a16="http://schemas.microsoft.com/office/drawing/2014/main" id="{A55A2FE0-DC01-5A7B-3618-1EEB06DDC814}"/>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1" name="Freeform 775">
              <a:extLst>
                <a:ext uri="{FF2B5EF4-FFF2-40B4-BE49-F238E27FC236}">
                  <a16:creationId xmlns:a16="http://schemas.microsoft.com/office/drawing/2014/main" id="{5B5953DC-4428-0E73-8688-AE6008065097}"/>
                </a:ext>
              </a:extLst>
            </p:cNvPr>
            <p:cNvSpPr>
              <a:spLocks/>
            </p:cNvSpPr>
            <p:nvPr/>
          </p:nvSpPr>
          <p:spPr bwMode="auto">
            <a:xfrm>
              <a:off x="5224463" y="1647825"/>
              <a:ext cx="33337" cy="42863"/>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2" y="0"/>
                  </a:moveTo>
                  <a:cubicBezTo>
                    <a:pt x="2" y="2"/>
                    <a:pt x="5" y="3"/>
                    <a:pt x="2" y="6"/>
                  </a:cubicBezTo>
                  <a:cubicBezTo>
                    <a:pt x="2" y="6"/>
                    <a:pt x="0" y="5"/>
                    <a:pt x="1" y="3"/>
                  </a:cubicBezTo>
                  <a:cubicBezTo>
                    <a:pt x="2"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2" name="Line 776">
              <a:extLst>
                <a:ext uri="{FF2B5EF4-FFF2-40B4-BE49-F238E27FC236}">
                  <a16:creationId xmlns:a16="http://schemas.microsoft.com/office/drawing/2014/main" id="{98962523-EEF5-D2C4-9068-0D5BB2A31BC7}"/>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3" name="Line 777">
              <a:extLst>
                <a:ext uri="{FF2B5EF4-FFF2-40B4-BE49-F238E27FC236}">
                  <a16:creationId xmlns:a16="http://schemas.microsoft.com/office/drawing/2014/main" id="{061E74A9-A0E2-E3AC-17AF-EDD0E238D552}"/>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4" name="Line 778">
              <a:extLst>
                <a:ext uri="{FF2B5EF4-FFF2-40B4-BE49-F238E27FC236}">
                  <a16:creationId xmlns:a16="http://schemas.microsoft.com/office/drawing/2014/main" id="{BA03DA00-D43E-33BA-DEF0-013B7B4A2AC1}"/>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5" name="Line 779">
              <a:extLst>
                <a:ext uri="{FF2B5EF4-FFF2-40B4-BE49-F238E27FC236}">
                  <a16:creationId xmlns:a16="http://schemas.microsoft.com/office/drawing/2014/main" id="{959564D1-4C06-4957-EDE6-EF3337C21588}"/>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6" name="Freeform 780">
              <a:extLst>
                <a:ext uri="{FF2B5EF4-FFF2-40B4-BE49-F238E27FC236}">
                  <a16:creationId xmlns:a16="http://schemas.microsoft.com/office/drawing/2014/main" id="{B6BEB29C-D925-B5D8-B8E6-173B4B6557CF}"/>
                </a:ext>
              </a:extLst>
            </p:cNvPr>
            <p:cNvSpPr>
              <a:spLocks/>
            </p:cNvSpPr>
            <p:nvPr/>
          </p:nvSpPr>
          <p:spPr bwMode="auto">
            <a:xfrm>
              <a:off x="4992688" y="1417638"/>
              <a:ext cx="388937" cy="320675"/>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2147483647 h 47"/>
                <a:gd name="T52" fmla="*/ 2147483647 w 57"/>
                <a:gd name="T53" fmla="*/ 2147483647 h 47"/>
                <a:gd name="T54" fmla="*/ 2147483647 w 57"/>
                <a:gd name="T55" fmla="*/ 2147483647 h 47"/>
                <a:gd name="T56" fmla="*/ 2147483647 w 57"/>
                <a:gd name="T57" fmla="*/ 2147483647 h 47"/>
                <a:gd name="T58" fmla="*/ 2147483647 w 57"/>
                <a:gd name="T59" fmla="*/ 2147483647 h 47"/>
                <a:gd name="T60" fmla="*/ 2147483647 w 57"/>
                <a:gd name="T61" fmla="*/ 2147483647 h 47"/>
                <a:gd name="T62" fmla="*/ 2147483647 w 57"/>
                <a:gd name="T63" fmla="*/ 2147483647 h 47"/>
                <a:gd name="T64" fmla="*/ 2147483647 w 57"/>
                <a:gd name="T65" fmla="*/ 2147483647 h 47"/>
                <a:gd name="T66" fmla="*/ 2147483647 w 57"/>
                <a:gd name="T67" fmla="*/ 2147483647 h 47"/>
                <a:gd name="T68" fmla="*/ 2147483647 w 57"/>
                <a:gd name="T69" fmla="*/ 2147483647 h 47"/>
                <a:gd name="T70" fmla="*/ 2147483647 w 57"/>
                <a:gd name="T71" fmla="*/ 2147483647 h 47"/>
                <a:gd name="T72" fmla="*/ 2147483647 w 57"/>
                <a:gd name="T73" fmla="*/ 2147483647 h 47"/>
                <a:gd name="T74" fmla="*/ 2147483647 w 57"/>
                <a:gd name="T75" fmla="*/ 2147483647 h 47"/>
                <a:gd name="T76" fmla="*/ 2147483647 w 57"/>
                <a:gd name="T77" fmla="*/ 2147483647 h 47"/>
                <a:gd name="T78" fmla="*/ 2147483647 w 57"/>
                <a:gd name="T79" fmla="*/ 2147483647 h 47"/>
                <a:gd name="T80" fmla="*/ 2147483647 w 57"/>
                <a:gd name="T81" fmla="*/ 2147483647 h 47"/>
                <a:gd name="T82" fmla="*/ 2147483647 w 57"/>
                <a:gd name="T83" fmla="*/ 2147483647 h 47"/>
                <a:gd name="T84" fmla="*/ 2147483647 w 57"/>
                <a:gd name="T85" fmla="*/ 2147483647 h 47"/>
                <a:gd name="T86" fmla="*/ 2147483647 w 57"/>
                <a:gd name="T87" fmla="*/ 2147483647 h 47"/>
                <a:gd name="T88" fmla="*/ 2147483647 w 57"/>
                <a:gd name="T89" fmla="*/ 2147483647 h 47"/>
                <a:gd name="T90" fmla="*/ 2147483647 w 57"/>
                <a:gd name="T91" fmla="*/ 2147483647 h 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47"/>
                <a:gd name="T140" fmla="*/ 57 w 57"/>
                <a:gd name="T141" fmla="*/ 47 h 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47">
                  <a:moveTo>
                    <a:pt x="54" y="45"/>
                  </a:moveTo>
                  <a:cubicBezTo>
                    <a:pt x="55" y="45"/>
                    <a:pt x="54" y="47"/>
                    <a:pt x="56" y="47"/>
                  </a:cubicBezTo>
                  <a:cubicBezTo>
                    <a:pt x="57" y="45"/>
                    <a:pt x="57" y="41"/>
                    <a:pt x="57" y="37"/>
                  </a:cubicBezTo>
                  <a:cubicBezTo>
                    <a:pt x="53" y="35"/>
                    <a:pt x="52" y="30"/>
                    <a:pt x="51" y="26"/>
                  </a:cubicBezTo>
                  <a:cubicBezTo>
                    <a:pt x="49" y="25"/>
                    <a:pt x="50" y="27"/>
                    <a:pt x="48" y="26"/>
                  </a:cubicBezTo>
                  <a:cubicBezTo>
                    <a:pt x="46" y="24"/>
                    <a:pt x="42" y="25"/>
                    <a:pt x="39" y="25"/>
                  </a:cubicBezTo>
                  <a:cubicBezTo>
                    <a:pt x="36" y="25"/>
                    <a:pt x="34" y="22"/>
                    <a:pt x="31" y="25"/>
                  </a:cubicBezTo>
                  <a:cubicBezTo>
                    <a:pt x="31" y="22"/>
                    <a:pt x="28" y="22"/>
                    <a:pt x="27" y="19"/>
                  </a:cubicBezTo>
                  <a:cubicBezTo>
                    <a:pt x="25" y="18"/>
                    <a:pt x="24" y="19"/>
                    <a:pt x="24" y="18"/>
                  </a:cubicBezTo>
                  <a:cubicBezTo>
                    <a:pt x="24" y="15"/>
                    <a:pt x="20" y="14"/>
                    <a:pt x="19" y="13"/>
                  </a:cubicBezTo>
                  <a:cubicBezTo>
                    <a:pt x="18" y="13"/>
                    <a:pt x="18" y="12"/>
                    <a:pt x="18" y="12"/>
                  </a:cubicBezTo>
                  <a:cubicBezTo>
                    <a:pt x="14" y="9"/>
                    <a:pt x="10" y="5"/>
                    <a:pt x="6" y="3"/>
                  </a:cubicBezTo>
                  <a:cubicBezTo>
                    <a:pt x="5" y="2"/>
                    <a:pt x="6" y="0"/>
                    <a:pt x="3" y="1"/>
                  </a:cubicBezTo>
                  <a:cubicBezTo>
                    <a:pt x="3" y="1"/>
                    <a:pt x="3" y="1"/>
                    <a:pt x="3" y="1"/>
                  </a:cubicBezTo>
                  <a:cubicBezTo>
                    <a:pt x="0" y="2"/>
                    <a:pt x="2" y="8"/>
                    <a:pt x="4" y="9"/>
                  </a:cubicBezTo>
                  <a:cubicBezTo>
                    <a:pt x="5" y="9"/>
                    <a:pt x="4" y="6"/>
                    <a:pt x="6" y="6"/>
                  </a:cubicBezTo>
                  <a:cubicBezTo>
                    <a:pt x="6" y="8"/>
                    <a:pt x="6" y="9"/>
                    <a:pt x="6" y="11"/>
                  </a:cubicBezTo>
                  <a:cubicBezTo>
                    <a:pt x="8" y="11"/>
                    <a:pt x="10" y="7"/>
                    <a:pt x="11" y="9"/>
                  </a:cubicBezTo>
                  <a:cubicBezTo>
                    <a:pt x="12" y="11"/>
                    <a:pt x="8" y="9"/>
                    <a:pt x="9" y="11"/>
                  </a:cubicBezTo>
                  <a:cubicBezTo>
                    <a:pt x="11" y="13"/>
                    <a:pt x="15" y="12"/>
                    <a:pt x="15" y="15"/>
                  </a:cubicBezTo>
                  <a:cubicBezTo>
                    <a:pt x="14" y="15"/>
                    <a:pt x="14" y="15"/>
                    <a:pt x="13" y="15"/>
                  </a:cubicBezTo>
                  <a:cubicBezTo>
                    <a:pt x="14" y="16"/>
                    <a:pt x="14" y="16"/>
                    <a:pt x="14" y="16"/>
                  </a:cubicBezTo>
                  <a:cubicBezTo>
                    <a:pt x="13" y="16"/>
                    <a:pt x="13" y="16"/>
                    <a:pt x="13" y="16"/>
                  </a:cubicBezTo>
                  <a:cubicBezTo>
                    <a:pt x="13" y="20"/>
                    <a:pt x="16" y="15"/>
                    <a:pt x="16" y="18"/>
                  </a:cubicBezTo>
                  <a:cubicBezTo>
                    <a:pt x="16" y="20"/>
                    <a:pt x="13" y="19"/>
                    <a:pt x="13" y="21"/>
                  </a:cubicBezTo>
                  <a:cubicBezTo>
                    <a:pt x="16" y="20"/>
                    <a:pt x="16" y="20"/>
                    <a:pt x="19" y="21"/>
                  </a:cubicBezTo>
                  <a:cubicBezTo>
                    <a:pt x="19" y="20"/>
                    <a:pt x="20" y="20"/>
                    <a:pt x="21" y="19"/>
                  </a:cubicBezTo>
                  <a:cubicBezTo>
                    <a:pt x="21" y="21"/>
                    <a:pt x="22" y="22"/>
                    <a:pt x="22" y="23"/>
                  </a:cubicBezTo>
                  <a:cubicBezTo>
                    <a:pt x="24" y="24"/>
                    <a:pt x="26" y="22"/>
                    <a:pt x="26" y="23"/>
                  </a:cubicBezTo>
                  <a:cubicBezTo>
                    <a:pt x="26" y="24"/>
                    <a:pt x="25" y="24"/>
                    <a:pt x="26" y="26"/>
                  </a:cubicBezTo>
                  <a:cubicBezTo>
                    <a:pt x="29" y="24"/>
                    <a:pt x="27" y="26"/>
                    <a:pt x="29" y="27"/>
                  </a:cubicBezTo>
                  <a:cubicBezTo>
                    <a:pt x="29" y="27"/>
                    <a:pt x="30" y="27"/>
                    <a:pt x="30" y="27"/>
                  </a:cubicBezTo>
                  <a:cubicBezTo>
                    <a:pt x="30" y="27"/>
                    <a:pt x="30" y="28"/>
                    <a:pt x="31" y="29"/>
                  </a:cubicBezTo>
                  <a:cubicBezTo>
                    <a:pt x="31" y="29"/>
                    <a:pt x="33" y="28"/>
                    <a:pt x="34" y="29"/>
                  </a:cubicBezTo>
                  <a:cubicBezTo>
                    <a:pt x="34" y="29"/>
                    <a:pt x="34" y="30"/>
                    <a:pt x="35" y="30"/>
                  </a:cubicBezTo>
                  <a:cubicBezTo>
                    <a:pt x="35" y="30"/>
                    <a:pt x="37" y="28"/>
                    <a:pt x="37" y="30"/>
                  </a:cubicBezTo>
                  <a:cubicBezTo>
                    <a:pt x="36" y="31"/>
                    <a:pt x="34" y="32"/>
                    <a:pt x="36" y="34"/>
                  </a:cubicBezTo>
                  <a:cubicBezTo>
                    <a:pt x="36" y="34"/>
                    <a:pt x="36" y="38"/>
                    <a:pt x="37" y="34"/>
                  </a:cubicBezTo>
                  <a:cubicBezTo>
                    <a:pt x="37" y="33"/>
                    <a:pt x="40" y="33"/>
                    <a:pt x="41" y="32"/>
                  </a:cubicBezTo>
                  <a:cubicBezTo>
                    <a:pt x="41" y="31"/>
                    <a:pt x="41" y="28"/>
                    <a:pt x="43" y="29"/>
                  </a:cubicBezTo>
                  <a:cubicBezTo>
                    <a:pt x="42" y="32"/>
                    <a:pt x="45" y="32"/>
                    <a:pt x="46" y="33"/>
                  </a:cubicBezTo>
                  <a:cubicBezTo>
                    <a:pt x="49" y="35"/>
                    <a:pt x="48" y="39"/>
                    <a:pt x="51" y="41"/>
                  </a:cubicBezTo>
                  <a:cubicBezTo>
                    <a:pt x="50" y="41"/>
                    <a:pt x="49" y="42"/>
                    <a:pt x="49" y="44"/>
                  </a:cubicBezTo>
                  <a:cubicBezTo>
                    <a:pt x="50" y="44"/>
                    <a:pt x="51" y="44"/>
                    <a:pt x="52" y="44"/>
                  </a:cubicBezTo>
                  <a:cubicBezTo>
                    <a:pt x="52" y="41"/>
                    <a:pt x="52" y="39"/>
                    <a:pt x="54" y="39"/>
                  </a:cubicBezTo>
                  <a:cubicBezTo>
                    <a:pt x="54" y="40"/>
                    <a:pt x="54" y="42"/>
                    <a:pt x="54"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7" name="Line 781">
              <a:extLst>
                <a:ext uri="{FF2B5EF4-FFF2-40B4-BE49-F238E27FC236}">
                  <a16:creationId xmlns:a16="http://schemas.microsoft.com/office/drawing/2014/main" id="{746F9841-D0A0-1845-C305-B5625D38CC2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8" name="Line 782">
              <a:extLst>
                <a:ext uri="{FF2B5EF4-FFF2-40B4-BE49-F238E27FC236}">
                  <a16:creationId xmlns:a16="http://schemas.microsoft.com/office/drawing/2014/main" id="{E03BC293-CF0D-0D7C-6C23-005E6696BECE}"/>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9" name="Freeform 783">
              <a:extLst>
                <a:ext uri="{FF2B5EF4-FFF2-40B4-BE49-F238E27FC236}">
                  <a16:creationId xmlns:a16="http://schemas.microsoft.com/office/drawing/2014/main" id="{4B5A5116-B322-54C9-05AB-C262187E04BB}"/>
                </a:ext>
              </a:extLst>
            </p:cNvPr>
            <p:cNvSpPr>
              <a:spLocks/>
            </p:cNvSpPr>
            <p:nvPr/>
          </p:nvSpPr>
          <p:spPr bwMode="auto">
            <a:xfrm>
              <a:off x="5000625" y="1417638"/>
              <a:ext cx="1588"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0" name="Line 784">
              <a:extLst>
                <a:ext uri="{FF2B5EF4-FFF2-40B4-BE49-F238E27FC236}">
                  <a16:creationId xmlns:a16="http://schemas.microsoft.com/office/drawing/2014/main" id="{0A2C88EA-5DA5-9258-016D-5184C281E5A6}"/>
                </a:ext>
              </a:extLst>
            </p:cNvPr>
            <p:cNvSpPr>
              <a:spLocks noChangeShapeType="1"/>
            </p:cNvSpPr>
            <p:nvPr/>
          </p:nvSpPr>
          <p:spPr bwMode="auto">
            <a:xfrm>
              <a:off x="5000625" y="14176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1" name="Freeform 785">
              <a:extLst>
                <a:ext uri="{FF2B5EF4-FFF2-40B4-BE49-F238E27FC236}">
                  <a16:creationId xmlns:a16="http://schemas.microsoft.com/office/drawing/2014/main" id="{1DA8D894-0D74-9824-33D2-4AFE1DE2086C}"/>
                </a:ext>
              </a:extLst>
            </p:cNvPr>
            <p:cNvSpPr>
              <a:spLocks/>
            </p:cNvSpPr>
            <p:nvPr/>
          </p:nvSpPr>
          <p:spPr bwMode="auto">
            <a:xfrm>
              <a:off x="4883150" y="1357313"/>
              <a:ext cx="123825" cy="10795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0 w 18"/>
                <a:gd name="T11" fmla="*/ 0 h 16"/>
                <a:gd name="T12" fmla="*/ 2147483647 w 18"/>
                <a:gd name="T13" fmla="*/ 0 h 16"/>
                <a:gd name="T14" fmla="*/ 2147483647 w 18"/>
                <a:gd name="T15" fmla="*/ 2147483647 h 16"/>
                <a:gd name="T16" fmla="*/ 2147483647 w 18"/>
                <a:gd name="T17" fmla="*/ 2147483647 h 16"/>
                <a:gd name="T18" fmla="*/ 2147483647 w 18"/>
                <a:gd name="T19" fmla="*/ 2147483647 h 16"/>
                <a:gd name="T20" fmla="*/ 2147483647 w 18"/>
                <a:gd name="T21" fmla="*/ 2147483647 h 16"/>
                <a:gd name="T22" fmla="*/ 2147483647 w 18"/>
                <a:gd name="T23" fmla="*/ 2147483647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6"/>
                <a:gd name="T38" fmla="*/ 18 w 18"/>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6">
                  <a:moveTo>
                    <a:pt x="17" y="10"/>
                  </a:moveTo>
                  <a:cubicBezTo>
                    <a:pt x="16" y="10"/>
                    <a:pt x="18" y="15"/>
                    <a:pt x="16" y="15"/>
                  </a:cubicBezTo>
                  <a:cubicBezTo>
                    <a:pt x="14" y="16"/>
                    <a:pt x="13" y="14"/>
                    <a:pt x="11" y="15"/>
                  </a:cubicBezTo>
                  <a:cubicBezTo>
                    <a:pt x="10" y="12"/>
                    <a:pt x="6" y="12"/>
                    <a:pt x="8" y="10"/>
                  </a:cubicBezTo>
                  <a:cubicBezTo>
                    <a:pt x="7" y="10"/>
                    <a:pt x="6" y="9"/>
                    <a:pt x="5" y="9"/>
                  </a:cubicBezTo>
                  <a:cubicBezTo>
                    <a:pt x="4" y="5"/>
                    <a:pt x="0" y="4"/>
                    <a:pt x="0" y="0"/>
                  </a:cubicBezTo>
                  <a:cubicBezTo>
                    <a:pt x="2" y="0"/>
                    <a:pt x="2" y="0"/>
                    <a:pt x="2" y="0"/>
                  </a:cubicBezTo>
                  <a:cubicBezTo>
                    <a:pt x="3" y="1"/>
                    <a:pt x="4" y="2"/>
                    <a:pt x="6" y="2"/>
                  </a:cubicBezTo>
                  <a:cubicBezTo>
                    <a:pt x="6" y="3"/>
                    <a:pt x="8" y="3"/>
                    <a:pt x="7" y="2"/>
                  </a:cubicBezTo>
                  <a:cubicBezTo>
                    <a:pt x="9" y="3"/>
                    <a:pt x="10" y="6"/>
                    <a:pt x="12" y="7"/>
                  </a:cubicBezTo>
                  <a:cubicBezTo>
                    <a:pt x="14" y="8"/>
                    <a:pt x="17" y="6"/>
                    <a:pt x="18" y="9"/>
                  </a:cubicBez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2" name="Freeform 786">
              <a:extLst>
                <a:ext uri="{FF2B5EF4-FFF2-40B4-BE49-F238E27FC236}">
                  <a16:creationId xmlns:a16="http://schemas.microsoft.com/office/drawing/2014/main" id="{CA2F6447-0B90-BBCC-4428-11DAE2452BAD}"/>
                </a:ext>
              </a:extLst>
            </p:cNvPr>
            <p:cNvSpPr>
              <a:spLocks/>
            </p:cNvSpPr>
            <p:nvPr/>
          </p:nvSpPr>
          <p:spPr bwMode="auto">
            <a:xfrm>
              <a:off x="4883150" y="1357313"/>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3" name="Line 787">
              <a:extLst>
                <a:ext uri="{FF2B5EF4-FFF2-40B4-BE49-F238E27FC236}">
                  <a16:creationId xmlns:a16="http://schemas.microsoft.com/office/drawing/2014/main" id="{D0947F4C-5FFF-1618-CB06-C0E0BF4C04A6}"/>
                </a:ext>
              </a:extLst>
            </p:cNvPr>
            <p:cNvSpPr>
              <a:spLocks noChangeShapeType="1"/>
            </p:cNvSpPr>
            <p:nvPr/>
          </p:nvSpPr>
          <p:spPr bwMode="auto">
            <a:xfrm>
              <a:off x="4883150" y="1357313"/>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4" name="Freeform 788">
              <a:extLst>
                <a:ext uri="{FF2B5EF4-FFF2-40B4-BE49-F238E27FC236}">
                  <a16:creationId xmlns:a16="http://schemas.microsoft.com/office/drawing/2014/main" id="{636775CD-E495-FC40-595B-10E697E45600}"/>
                </a:ext>
              </a:extLst>
            </p:cNvPr>
            <p:cNvSpPr>
              <a:spLocks/>
            </p:cNvSpPr>
            <p:nvPr/>
          </p:nvSpPr>
          <p:spPr bwMode="auto">
            <a:xfrm>
              <a:off x="4883150" y="1349375"/>
              <a:ext cx="7938" cy="14288"/>
            </a:xfrm>
            <a:custGeom>
              <a:avLst/>
              <a:gdLst>
                <a:gd name="T0" fmla="*/ 2147483647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1" y="2"/>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5" name="Freeform 789">
              <a:extLst>
                <a:ext uri="{FF2B5EF4-FFF2-40B4-BE49-F238E27FC236}">
                  <a16:creationId xmlns:a16="http://schemas.microsoft.com/office/drawing/2014/main" id="{D83EEE80-7F8A-94F7-B99A-9DDF27D56BF6}"/>
                </a:ext>
              </a:extLst>
            </p:cNvPr>
            <p:cNvSpPr>
              <a:spLocks/>
            </p:cNvSpPr>
            <p:nvPr/>
          </p:nvSpPr>
          <p:spPr bwMode="auto">
            <a:xfrm>
              <a:off x="4883150" y="1349375"/>
              <a:ext cx="1588" cy="7938"/>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6" name="Line 790">
              <a:extLst>
                <a:ext uri="{FF2B5EF4-FFF2-40B4-BE49-F238E27FC236}">
                  <a16:creationId xmlns:a16="http://schemas.microsoft.com/office/drawing/2014/main" id="{7081E96D-4890-3C57-5532-3676F4511FDE}"/>
                </a:ext>
              </a:extLst>
            </p:cNvPr>
            <p:cNvSpPr>
              <a:spLocks noChangeShapeType="1"/>
            </p:cNvSpPr>
            <p:nvPr/>
          </p:nvSpPr>
          <p:spPr bwMode="auto">
            <a:xfrm>
              <a:off x="4883150" y="13493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7" name="Freeform 791">
              <a:extLst>
                <a:ext uri="{FF2B5EF4-FFF2-40B4-BE49-F238E27FC236}">
                  <a16:creationId xmlns:a16="http://schemas.microsoft.com/office/drawing/2014/main" id="{684F3CB5-4886-E258-4C35-F0EE12C17DBD}"/>
                </a:ext>
              </a:extLst>
            </p:cNvPr>
            <p:cNvSpPr>
              <a:spLocks/>
            </p:cNvSpPr>
            <p:nvPr/>
          </p:nvSpPr>
          <p:spPr bwMode="auto">
            <a:xfrm>
              <a:off x="4808538" y="1322388"/>
              <a:ext cx="136525" cy="169862"/>
            </a:xfrm>
            <a:custGeom>
              <a:avLst/>
              <a:gdLst>
                <a:gd name="T0" fmla="*/ 2147483647 w 20"/>
                <a:gd name="T1" fmla="*/ 2147483647 h 25"/>
                <a:gd name="T2" fmla="*/ 2147483647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2147483647 h 25"/>
                <a:gd name="T14" fmla="*/ 2147483647 w 20"/>
                <a:gd name="T15" fmla="*/ 2147483647 h 25"/>
                <a:gd name="T16" fmla="*/ 2147483647 w 20"/>
                <a:gd name="T17" fmla="*/ 2147483647 h 25"/>
                <a:gd name="T18" fmla="*/ 0 w 20"/>
                <a:gd name="T19" fmla="*/ 2147483647 h 25"/>
                <a:gd name="T20" fmla="*/ 0 w 20"/>
                <a:gd name="T21" fmla="*/ 2147483647 h 25"/>
                <a:gd name="T22" fmla="*/ 2147483647 w 20"/>
                <a:gd name="T23" fmla="*/ 2147483647 h 25"/>
                <a:gd name="T24" fmla="*/ 2147483647 w 20"/>
                <a:gd name="T25" fmla="*/ 2147483647 h 25"/>
                <a:gd name="T26" fmla="*/ 2147483647 w 20"/>
                <a:gd name="T27" fmla="*/ 2147483647 h 25"/>
                <a:gd name="T28" fmla="*/ 2147483647 w 20"/>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25"/>
                <a:gd name="T47" fmla="*/ 20 w 20"/>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25">
                  <a:moveTo>
                    <a:pt x="11" y="5"/>
                  </a:moveTo>
                  <a:cubicBezTo>
                    <a:pt x="11" y="5"/>
                    <a:pt x="10" y="5"/>
                    <a:pt x="10" y="5"/>
                  </a:cubicBezTo>
                  <a:cubicBezTo>
                    <a:pt x="8" y="4"/>
                    <a:pt x="11" y="8"/>
                    <a:pt x="9" y="7"/>
                  </a:cubicBezTo>
                  <a:cubicBezTo>
                    <a:pt x="13" y="13"/>
                    <a:pt x="16" y="18"/>
                    <a:pt x="20" y="23"/>
                  </a:cubicBezTo>
                  <a:cubicBezTo>
                    <a:pt x="19" y="25"/>
                    <a:pt x="17" y="22"/>
                    <a:pt x="16" y="22"/>
                  </a:cubicBezTo>
                  <a:cubicBezTo>
                    <a:pt x="13" y="21"/>
                    <a:pt x="14" y="24"/>
                    <a:pt x="12" y="23"/>
                  </a:cubicBezTo>
                  <a:cubicBezTo>
                    <a:pt x="15" y="20"/>
                    <a:pt x="6" y="18"/>
                    <a:pt x="10" y="16"/>
                  </a:cubicBezTo>
                  <a:cubicBezTo>
                    <a:pt x="10" y="15"/>
                    <a:pt x="8" y="15"/>
                    <a:pt x="7" y="15"/>
                  </a:cubicBezTo>
                  <a:cubicBezTo>
                    <a:pt x="5" y="15"/>
                    <a:pt x="8" y="16"/>
                    <a:pt x="8" y="18"/>
                  </a:cubicBezTo>
                  <a:cubicBezTo>
                    <a:pt x="4" y="19"/>
                    <a:pt x="3" y="15"/>
                    <a:pt x="0" y="17"/>
                  </a:cubicBezTo>
                  <a:cubicBezTo>
                    <a:pt x="0" y="16"/>
                    <a:pt x="0" y="16"/>
                    <a:pt x="0" y="16"/>
                  </a:cubicBezTo>
                  <a:cubicBezTo>
                    <a:pt x="0" y="15"/>
                    <a:pt x="2" y="14"/>
                    <a:pt x="3" y="12"/>
                  </a:cubicBezTo>
                  <a:cubicBezTo>
                    <a:pt x="3" y="11"/>
                    <a:pt x="2" y="7"/>
                    <a:pt x="3" y="5"/>
                  </a:cubicBezTo>
                  <a:cubicBezTo>
                    <a:pt x="3" y="3"/>
                    <a:pt x="7" y="1"/>
                    <a:pt x="7" y="1"/>
                  </a:cubicBezTo>
                  <a:cubicBezTo>
                    <a:pt x="8" y="1"/>
                    <a:pt x="11" y="0"/>
                    <a:pt x="12"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8" name="Freeform 792">
              <a:extLst>
                <a:ext uri="{FF2B5EF4-FFF2-40B4-BE49-F238E27FC236}">
                  <a16:creationId xmlns:a16="http://schemas.microsoft.com/office/drawing/2014/main" id="{9568E513-D75E-B328-A99B-19CC8FAFC512}"/>
                </a:ext>
              </a:extLst>
            </p:cNvPr>
            <p:cNvSpPr>
              <a:spLocks/>
            </p:cNvSpPr>
            <p:nvPr/>
          </p:nvSpPr>
          <p:spPr bwMode="auto">
            <a:xfrm>
              <a:off x="4808538" y="1431925"/>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9" name="Line 793">
              <a:extLst>
                <a:ext uri="{FF2B5EF4-FFF2-40B4-BE49-F238E27FC236}">
                  <a16:creationId xmlns:a16="http://schemas.microsoft.com/office/drawing/2014/main" id="{3658550A-06CB-A277-197B-6850137D6CD8}"/>
                </a:ext>
              </a:extLst>
            </p:cNvPr>
            <p:cNvSpPr>
              <a:spLocks noChangeShapeType="1"/>
            </p:cNvSpPr>
            <p:nvPr/>
          </p:nvSpPr>
          <p:spPr bwMode="auto">
            <a:xfrm flipV="1">
              <a:off x="4808538" y="14319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0" name="Freeform 794">
              <a:extLst>
                <a:ext uri="{FF2B5EF4-FFF2-40B4-BE49-F238E27FC236}">
                  <a16:creationId xmlns:a16="http://schemas.microsoft.com/office/drawing/2014/main" id="{8DE98E18-05BE-E737-BCB7-9359A0D44202}"/>
                </a:ext>
              </a:extLst>
            </p:cNvPr>
            <p:cNvSpPr>
              <a:spLocks/>
            </p:cNvSpPr>
            <p:nvPr/>
          </p:nvSpPr>
          <p:spPr bwMode="auto">
            <a:xfrm>
              <a:off x="4795838" y="1450975"/>
              <a:ext cx="7937" cy="1588"/>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1" name="Line 795">
              <a:extLst>
                <a:ext uri="{FF2B5EF4-FFF2-40B4-BE49-F238E27FC236}">
                  <a16:creationId xmlns:a16="http://schemas.microsoft.com/office/drawing/2014/main" id="{FBC95CD5-2F57-09A5-4546-6B9FFD997710}"/>
                </a:ext>
              </a:extLst>
            </p:cNvPr>
            <p:cNvSpPr>
              <a:spLocks noChangeShapeType="1"/>
            </p:cNvSpPr>
            <p:nvPr/>
          </p:nvSpPr>
          <p:spPr bwMode="auto">
            <a:xfrm>
              <a:off x="4795838" y="1450975"/>
              <a:ext cx="793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2" name="Freeform 796">
              <a:extLst>
                <a:ext uri="{FF2B5EF4-FFF2-40B4-BE49-F238E27FC236}">
                  <a16:creationId xmlns:a16="http://schemas.microsoft.com/office/drawing/2014/main" id="{DA6F3ACE-45ED-87C0-D0F2-91261D65AB60}"/>
                </a:ext>
              </a:extLst>
            </p:cNvPr>
            <p:cNvSpPr>
              <a:spLocks/>
            </p:cNvSpPr>
            <p:nvPr/>
          </p:nvSpPr>
          <p:spPr bwMode="auto">
            <a:xfrm>
              <a:off x="4164013" y="1492250"/>
              <a:ext cx="6350" cy="6350"/>
            </a:xfrm>
            <a:custGeom>
              <a:avLst/>
              <a:gdLst>
                <a:gd name="T0" fmla="*/ 0 w 1"/>
                <a:gd name="T1" fmla="*/ 2147483647 h 1"/>
                <a:gd name="T2" fmla="*/ 2147483647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1"/>
                  </a:moveTo>
                  <a:cubicBezTo>
                    <a:pt x="1"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3" name="Freeform 797">
              <a:extLst>
                <a:ext uri="{FF2B5EF4-FFF2-40B4-BE49-F238E27FC236}">
                  <a16:creationId xmlns:a16="http://schemas.microsoft.com/office/drawing/2014/main" id="{B3E8D0F4-C81C-BD0B-DF94-C365EA713E63}"/>
                </a:ext>
              </a:extLst>
            </p:cNvPr>
            <p:cNvSpPr>
              <a:spLocks/>
            </p:cNvSpPr>
            <p:nvPr/>
          </p:nvSpPr>
          <p:spPr bwMode="auto">
            <a:xfrm>
              <a:off x="5067300" y="1581150"/>
              <a:ext cx="68263" cy="60325"/>
            </a:xfrm>
            <a:custGeom>
              <a:avLst/>
              <a:gdLst>
                <a:gd name="T0" fmla="*/ 2147483647 w 10"/>
                <a:gd name="T1" fmla="*/ 2147483647 h 9"/>
                <a:gd name="T2" fmla="*/ 2147483647 w 10"/>
                <a:gd name="T3" fmla="*/ 2147483647 h 9"/>
                <a:gd name="T4" fmla="*/ 2147483647 w 10"/>
                <a:gd name="T5" fmla="*/ 2147483647 h 9"/>
                <a:gd name="T6" fmla="*/ 0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6" y="2"/>
                  </a:moveTo>
                  <a:cubicBezTo>
                    <a:pt x="7" y="4"/>
                    <a:pt x="8" y="5"/>
                    <a:pt x="10" y="6"/>
                  </a:cubicBezTo>
                  <a:cubicBezTo>
                    <a:pt x="10" y="8"/>
                    <a:pt x="7" y="7"/>
                    <a:pt x="7" y="9"/>
                  </a:cubicBezTo>
                  <a:cubicBezTo>
                    <a:pt x="5" y="5"/>
                    <a:pt x="2" y="4"/>
                    <a:pt x="0" y="0"/>
                  </a:cubicBezTo>
                  <a:cubicBezTo>
                    <a:pt x="2" y="0"/>
                    <a:pt x="5" y="0"/>
                    <a:pt x="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4" name="Freeform 798">
              <a:extLst>
                <a:ext uri="{FF2B5EF4-FFF2-40B4-BE49-F238E27FC236}">
                  <a16:creationId xmlns:a16="http://schemas.microsoft.com/office/drawing/2014/main" id="{A7EB77BF-A4F6-5E4A-7EEB-26A48466EE3F}"/>
                </a:ext>
              </a:extLst>
            </p:cNvPr>
            <p:cNvSpPr>
              <a:spLocks/>
            </p:cNvSpPr>
            <p:nvPr/>
          </p:nvSpPr>
          <p:spPr bwMode="auto">
            <a:xfrm>
              <a:off x="5108575" y="158750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5" name="Line 799">
              <a:extLst>
                <a:ext uri="{FF2B5EF4-FFF2-40B4-BE49-F238E27FC236}">
                  <a16:creationId xmlns:a16="http://schemas.microsoft.com/office/drawing/2014/main" id="{0D145815-815A-D0BF-69F5-4BBF73DD878B}"/>
                </a:ext>
              </a:extLst>
            </p:cNvPr>
            <p:cNvSpPr>
              <a:spLocks noChangeShapeType="1"/>
            </p:cNvSpPr>
            <p:nvPr/>
          </p:nvSpPr>
          <p:spPr bwMode="auto">
            <a:xfrm>
              <a:off x="5108575" y="158750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6" name="Line 800">
              <a:extLst>
                <a:ext uri="{FF2B5EF4-FFF2-40B4-BE49-F238E27FC236}">
                  <a16:creationId xmlns:a16="http://schemas.microsoft.com/office/drawing/2014/main" id="{37E424D9-BA34-9467-8228-61D08DCCA19E}"/>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7" name="Line 801">
              <a:extLst>
                <a:ext uri="{FF2B5EF4-FFF2-40B4-BE49-F238E27FC236}">
                  <a16:creationId xmlns:a16="http://schemas.microsoft.com/office/drawing/2014/main" id="{C139290F-BE27-169A-EDB2-D6258BC4657B}"/>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8" name="Freeform 802">
              <a:extLst>
                <a:ext uri="{FF2B5EF4-FFF2-40B4-BE49-F238E27FC236}">
                  <a16:creationId xmlns:a16="http://schemas.microsoft.com/office/drawing/2014/main" id="{DFAA1CC7-E2B1-78FD-742C-0DA7663477D2}"/>
                </a:ext>
              </a:extLst>
            </p:cNvPr>
            <p:cNvSpPr>
              <a:spLocks/>
            </p:cNvSpPr>
            <p:nvPr/>
          </p:nvSpPr>
          <p:spPr bwMode="auto">
            <a:xfrm>
              <a:off x="4945063" y="1593850"/>
              <a:ext cx="20637" cy="53975"/>
            </a:xfrm>
            <a:custGeom>
              <a:avLst/>
              <a:gdLst>
                <a:gd name="T0" fmla="*/ 0 w 3"/>
                <a:gd name="T1" fmla="*/ 2147483647 h 8"/>
                <a:gd name="T2" fmla="*/ 2147483647 w 3"/>
                <a:gd name="T3" fmla="*/ 2147483647 h 8"/>
                <a:gd name="T4" fmla="*/ 0 w 3"/>
                <a:gd name="T5" fmla="*/ 2147483647 h 8"/>
                <a:gd name="T6" fmla="*/ 0 60000 65536"/>
                <a:gd name="T7" fmla="*/ 0 60000 65536"/>
                <a:gd name="T8" fmla="*/ 0 60000 65536"/>
                <a:gd name="T9" fmla="*/ 0 w 3"/>
                <a:gd name="T10" fmla="*/ 0 h 8"/>
                <a:gd name="T11" fmla="*/ 3 w 3"/>
                <a:gd name="T12" fmla="*/ 8 h 8"/>
              </a:gdLst>
              <a:ahLst/>
              <a:cxnLst>
                <a:cxn ang="T6">
                  <a:pos x="T0" y="T1"/>
                </a:cxn>
                <a:cxn ang="T7">
                  <a:pos x="T2" y="T3"/>
                </a:cxn>
                <a:cxn ang="T8">
                  <a:pos x="T4" y="T5"/>
                </a:cxn>
              </a:cxnLst>
              <a:rect l="T9" t="T10" r="T11" b="T12"/>
              <a:pathLst>
                <a:path w="3" h="8">
                  <a:moveTo>
                    <a:pt x="0" y="3"/>
                  </a:moveTo>
                  <a:cubicBezTo>
                    <a:pt x="1" y="0"/>
                    <a:pt x="2" y="3"/>
                    <a:pt x="3" y="3"/>
                  </a:cubicBezTo>
                  <a:cubicBezTo>
                    <a:pt x="2" y="8"/>
                    <a:pt x="2"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9" name="Freeform 803">
              <a:extLst>
                <a:ext uri="{FF2B5EF4-FFF2-40B4-BE49-F238E27FC236}">
                  <a16:creationId xmlns:a16="http://schemas.microsoft.com/office/drawing/2014/main" id="{09339F40-31A2-D729-377B-BD99AEEE68A1}"/>
                </a:ext>
              </a:extLst>
            </p:cNvPr>
            <p:cNvSpPr>
              <a:spLocks/>
            </p:cNvSpPr>
            <p:nvPr/>
          </p:nvSpPr>
          <p:spPr bwMode="auto">
            <a:xfrm>
              <a:off x="5257800" y="1641475"/>
              <a:ext cx="61913" cy="68263"/>
            </a:xfrm>
            <a:custGeom>
              <a:avLst/>
              <a:gdLst>
                <a:gd name="T0" fmla="*/ 2147483647 w 9"/>
                <a:gd name="T1" fmla="*/ 2147483647 h 10"/>
                <a:gd name="T2" fmla="*/ 2147483647 w 9"/>
                <a:gd name="T3" fmla="*/ 2147483647 h 10"/>
                <a:gd name="T4" fmla="*/ 2147483647 w 9"/>
                <a:gd name="T5" fmla="*/ 0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4" y="10"/>
                  </a:moveTo>
                  <a:cubicBezTo>
                    <a:pt x="0" y="8"/>
                    <a:pt x="4" y="2"/>
                    <a:pt x="1" y="2"/>
                  </a:cubicBezTo>
                  <a:cubicBezTo>
                    <a:pt x="1" y="1"/>
                    <a:pt x="2" y="1"/>
                    <a:pt x="2" y="0"/>
                  </a:cubicBezTo>
                  <a:cubicBezTo>
                    <a:pt x="7" y="1"/>
                    <a:pt x="9" y="4"/>
                    <a:pt x="9" y="10"/>
                  </a:cubicBezTo>
                  <a:cubicBezTo>
                    <a:pt x="7" y="9"/>
                    <a:pt x="7" y="6"/>
                    <a:pt x="5" y="6"/>
                  </a:cubicBezTo>
                  <a:cubicBezTo>
                    <a:pt x="4" y="6"/>
                    <a:pt x="5" y="7"/>
                    <a:pt x="5" y="7"/>
                  </a:cubicBezTo>
                  <a:cubicBezTo>
                    <a:pt x="5" y="8"/>
                    <a:pt x="3" y="6"/>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0" name="Freeform 804">
              <a:extLst>
                <a:ext uri="{FF2B5EF4-FFF2-40B4-BE49-F238E27FC236}">
                  <a16:creationId xmlns:a16="http://schemas.microsoft.com/office/drawing/2014/main" id="{8A4D17C5-5205-0137-2C4B-1A88E0CE5905}"/>
                </a:ext>
              </a:extLst>
            </p:cNvPr>
            <p:cNvSpPr>
              <a:spLocks/>
            </p:cNvSpPr>
            <p:nvPr/>
          </p:nvSpPr>
          <p:spPr bwMode="auto">
            <a:xfrm>
              <a:off x="5156200" y="1668463"/>
              <a:ext cx="115888" cy="101600"/>
            </a:xfrm>
            <a:custGeom>
              <a:avLst/>
              <a:gdLst>
                <a:gd name="T0" fmla="*/ 2147483647 w 17"/>
                <a:gd name="T1" fmla="*/ 2147483647 h 15"/>
                <a:gd name="T2" fmla="*/ 2147483647 w 17"/>
                <a:gd name="T3" fmla="*/ 2147483647 h 15"/>
                <a:gd name="T4" fmla="*/ 2147483647 w 17"/>
                <a:gd name="T5" fmla="*/ 2147483647 h 15"/>
                <a:gd name="T6" fmla="*/ 2147483647 w 17"/>
                <a:gd name="T7" fmla="*/ 2147483647 h 15"/>
                <a:gd name="T8" fmla="*/ 2147483647 w 17"/>
                <a:gd name="T9" fmla="*/ 2147483647 h 15"/>
                <a:gd name="T10" fmla="*/ 2147483647 w 17"/>
                <a:gd name="T11" fmla="*/ 2147483647 h 15"/>
                <a:gd name="T12" fmla="*/ 2147483647 w 17"/>
                <a:gd name="T13" fmla="*/ 2147483647 h 15"/>
                <a:gd name="T14" fmla="*/ 2147483647 w 17"/>
                <a:gd name="T15" fmla="*/ 2147483647 h 15"/>
                <a:gd name="T16" fmla="*/ 2147483647 w 17"/>
                <a:gd name="T17" fmla="*/ 2147483647 h 15"/>
                <a:gd name="T18" fmla="*/ 2147483647 w 17"/>
                <a:gd name="T19" fmla="*/ 2147483647 h 15"/>
                <a:gd name="T20" fmla="*/ 0 w 17"/>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5"/>
                <a:gd name="T35" fmla="*/ 17 w 17"/>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5">
                  <a:moveTo>
                    <a:pt x="1" y="1"/>
                  </a:moveTo>
                  <a:cubicBezTo>
                    <a:pt x="7" y="0"/>
                    <a:pt x="11" y="4"/>
                    <a:pt x="9" y="9"/>
                  </a:cubicBezTo>
                  <a:cubicBezTo>
                    <a:pt x="10" y="9"/>
                    <a:pt x="11" y="8"/>
                    <a:pt x="14" y="9"/>
                  </a:cubicBezTo>
                  <a:cubicBezTo>
                    <a:pt x="15" y="11"/>
                    <a:pt x="17" y="12"/>
                    <a:pt x="17" y="15"/>
                  </a:cubicBezTo>
                  <a:cubicBezTo>
                    <a:pt x="16" y="15"/>
                    <a:pt x="16" y="15"/>
                    <a:pt x="16" y="15"/>
                  </a:cubicBezTo>
                  <a:cubicBezTo>
                    <a:pt x="15" y="15"/>
                    <a:pt x="15" y="15"/>
                    <a:pt x="15" y="15"/>
                  </a:cubicBezTo>
                  <a:cubicBezTo>
                    <a:pt x="13" y="15"/>
                    <a:pt x="13" y="12"/>
                    <a:pt x="11" y="12"/>
                  </a:cubicBezTo>
                  <a:cubicBezTo>
                    <a:pt x="10" y="11"/>
                    <a:pt x="9" y="12"/>
                    <a:pt x="10" y="12"/>
                  </a:cubicBezTo>
                  <a:cubicBezTo>
                    <a:pt x="7" y="11"/>
                    <a:pt x="5" y="10"/>
                    <a:pt x="5" y="7"/>
                  </a:cubicBezTo>
                  <a:cubicBezTo>
                    <a:pt x="3" y="7"/>
                    <a:pt x="4" y="8"/>
                    <a:pt x="2" y="8"/>
                  </a:cubicBezTo>
                  <a:cubicBezTo>
                    <a:pt x="3" y="5"/>
                    <a:pt x="1" y="4"/>
                    <a:pt x="0"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1" name="Freeform 805">
              <a:extLst>
                <a:ext uri="{FF2B5EF4-FFF2-40B4-BE49-F238E27FC236}">
                  <a16:creationId xmlns:a16="http://schemas.microsoft.com/office/drawing/2014/main" id="{B2050C2C-BCCF-3E04-8A0C-D9319FB5D964}"/>
                </a:ext>
              </a:extLst>
            </p:cNvPr>
            <p:cNvSpPr>
              <a:spLocks/>
            </p:cNvSpPr>
            <p:nvPr/>
          </p:nvSpPr>
          <p:spPr bwMode="auto">
            <a:xfrm>
              <a:off x="5141913" y="1663700"/>
              <a:ext cx="20637" cy="190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0 w 3"/>
                <a:gd name="T9" fmla="*/ 0 h 3"/>
                <a:gd name="T10" fmla="*/ 2147483647 w 3"/>
                <a:gd name="T11" fmla="*/ 2147483647 h 3"/>
                <a:gd name="T12" fmla="*/ 2147483647 w 3"/>
                <a:gd name="T13" fmla="*/ 2147483647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3" y="3"/>
                  </a:moveTo>
                  <a:cubicBezTo>
                    <a:pt x="3" y="2"/>
                    <a:pt x="3" y="2"/>
                    <a:pt x="3" y="2"/>
                  </a:cubicBezTo>
                  <a:cubicBezTo>
                    <a:pt x="3" y="2"/>
                    <a:pt x="3" y="2"/>
                    <a:pt x="3" y="2"/>
                  </a:cubicBezTo>
                  <a:cubicBezTo>
                    <a:pt x="2" y="1"/>
                    <a:pt x="1" y="1"/>
                    <a:pt x="1" y="0"/>
                  </a:cubicBezTo>
                  <a:cubicBezTo>
                    <a:pt x="0" y="0"/>
                    <a:pt x="0" y="0"/>
                    <a:pt x="0" y="0"/>
                  </a:cubicBezTo>
                  <a:cubicBezTo>
                    <a:pt x="2" y="3"/>
                    <a:pt x="2" y="3"/>
                    <a:pt x="2" y="3"/>
                  </a:cubicBezTo>
                  <a:cubicBezTo>
                    <a:pt x="3" y="3"/>
                    <a:pt x="3" y="3"/>
                    <a:pt x="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2" name="Freeform 806">
              <a:extLst>
                <a:ext uri="{FF2B5EF4-FFF2-40B4-BE49-F238E27FC236}">
                  <a16:creationId xmlns:a16="http://schemas.microsoft.com/office/drawing/2014/main" id="{E498C31D-07F7-832F-1FC8-883B7F53CACD}"/>
                </a:ext>
              </a:extLst>
            </p:cNvPr>
            <p:cNvSpPr>
              <a:spLocks/>
            </p:cNvSpPr>
            <p:nvPr/>
          </p:nvSpPr>
          <p:spPr bwMode="auto">
            <a:xfrm>
              <a:off x="3784600" y="1784350"/>
              <a:ext cx="149225" cy="107950"/>
            </a:xfrm>
            <a:custGeom>
              <a:avLst/>
              <a:gdLst>
                <a:gd name="T0" fmla="*/ 2147483647 w 22"/>
                <a:gd name="T1" fmla="*/ 2147483647 h 16"/>
                <a:gd name="T2" fmla="*/ 2147483647 w 22"/>
                <a:gd name="T3" fmla="*/ 2147483647 h 16"/>
                <a:gd name="T4" fmla="*/ 2147483647 w 22"/>
                <a:gd name="T5" fmla="*/ 2147483647 h 16"/>
                <a:gd name="T6" fmla="*/ 2147483647 w 22"/>
                <a:gd name="T7" fmla="*/ 2147483647 h 16"/>
                <a:gd name="T8" fmla="*/ 2147483647 w 22"/>
                <a:gd name="T9" fmla="*/ 2147483647 h 16"/>
                <a:gd name="T10" fmla="*/ 2147483647 w 22"/>
                <a:gd name="T11" fmla="*/ 2147483647 h 16"/>
                <a:gd name="T12" fmla="*/ 2147483647 w 22"/>
                <a:gd name="T13" fmla="*/ 2147483647 h 16"/>
                <a:gd name="T14" fmla="*/ 0 w 22"/>
                <a:gd name="T15" fmla="*/ 2147483647 h 16"/>
                <a:gd name="T16" fmla="*/ 2147483647 w 22"/>
                <a:gd name="T17" fmla="*/ 2147483647 h 16"/>
                <a:gd name="T18" fmla="*/ 2147483647 w 22"/>
                <a:gd name="T19" fmla="*/ 2147483647 h 16"/>
                <a:gd name="T20" fmla="*/ 2147483647 w 22"/>
                <a:gd name="T21" fmla="*/ 2147483647 h 16"/>
                <a:gd name="T22" fmla="*/ 2147483647 w 22"/>
                <a:gd name="T23" fmla="*/ 2147483647 h 16"/>
                <a:gd name="T24" fmla="*/ 2147483647 w 22"/>
                <a:gd name="T25" fmla="*/ 2147483647 h 16"/>
                <a:gd name="T26" fmla="*/ 2147483647 w 22"/>
                <a:gd name="T27" fmla="*/ 2147483647 h 16"/>
                <a:gd name="T28" fmla="*/ 2147483647 w 22"/>
                <a:gd name="T29" fmla="*/ 2147483647 h 16"/>
                <a:gd name="T30" fmla="*/ 2147483647 w 22"/>
                <a:gd name="T31" fmla="*/ 0 h 16"/>
                <a:gd name="T32" fmla="*/ 2147483647 w 22"/>
                <a:gd name="T33" fmla="*/ 2147483647 h 16"/>
                <a:gd name="T34" fmla="*/ 2147483647 w 22"/>
                <a:gd name="T35" fmla="*/ 0 h 16"/>
                <a:gd name="T36" fmla="*/ 2147483647 w 22"/>
                <a:gd name="T37" fmla="*/ 2147483647 h 16"/>
                <a:gd name="T38" fmla="*/ 2147483647 w 22"/>
                <a:gd name="T39" fmla="*/ 2147483647 h 16"/>
                <a:gd name="T40" fmla="*/ 2147483647 w 22"/>
                <a:gd name="T41" fmla="*/ 2147483647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16"/>
                <a:gd name="T65" fmla="*/ 22 w 22"/>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16">
                  <a:moveTo>
                    <a:pt x="15" y="10"/>
                  </a:moveTo>
                  <a:cubicBezTo>
                    <a:pt x="12" y="10"/>
                    <a:pt x="15" y="11"/>
                    <a:pt x="13" y="12"/>
                  </a:cubicBezTo>
                  <a:cubicBezTo>
                    <a:pt x="11" y="12"/>
                    <a:pt x="10" y="15"/>
                    <a:pt x="9" y="16"/>
                  </a:cubicBezTo>
                  <a:cubicBezTo>
                    <a:pt x="8" y="16"/>
                    <a:pt x="9" y="15"/>
                    <a:pt x="9" y="14"/>
                  </a:cubicBezTo>
                  <a:cubicBezTo>
                    <a:pt x="8" y="13"/>
                    <a:pt x="7" y="15"/>
                    <a:pt x="7" y="15"/>
                  </a:cubicBezTo>
                  <a:cubicBezTo>
                    <a:pt x="6" y="15"/>
                    <a:pt x="6" y="13"/>
                    <a:pt x="3" y="14"/>
                  </a:cubicBezTo>
                  <a:cubicBezTo>
                    <a:pt x="2" y="15"/>
                    <a:pt x="3" y="16"/>
                    <a:pt x="2" y="14"/>
                  </a:cubicBezTo>
                  <a:cubicBezTo>
                    <a:pt x="1" y="13"/>
                    <a:pt x="0" y="12"/>
                    <a:pt x="0" y="11"/>
                  </a:cubicBezTo>
                  <a:cubicBezTo>
                    <a:pt x="0" y="9"/>
                    <a:pt x="2" y="7"/>
                    <a:pt x="5" y="6"/>
                  </a:cubicBezTo>
                  <a:cubicBezTo>
                    <a:pt x="5" y="9"/>
                    <a:pt x="7" y="10"/>
                    <a:pt x="9" y="12"/>
                  </a:cubicBezTo>
                  <a:cubicBezTo>
                    <a:pt x="8" y="11"/>
                    <a:pt x="9" y="9"/>
                    <a:pt x="9" y="7"/>
                  </a:cubicBezTo>
                  <a:cubicBezTo>
                    <a:pt x="9" y="7"/>
                    <a:pt x="9" y="5"/>
                    <a:pt x="9" y="5"/>
                  </a:cubicBezTo>
                  <a:cubicBezTo>
                    <a:pt x="9" y="4"/>
                    <a:pt x="5" y="4"/>
                    <a:pt x="7" y="2"/>
                  </a:cubicBezTo>
                  <a:cubicBezTo>
                    <a:pt x="9" y="2"/>
                    <a:pt x="9" y="3"/>
                    <a:pt x="9" y="5"/>
                  </a:cubicBezTo>
                  <a:cubicBezTo>
                    <a:pt x="10" y="5"/>
                    <a:pt x="11" y="2"/>
                    <a:pt x="12" y="5"/>
                  </a:cubicBezTo>
                  <a:cubicBezTo>
                    <a:pt x="14" y="5"/>
                    <a:pt x="13" y="2"/>
                    <a:pt x="13" y="0"/>
                  </a:cubicBezTo>
                  <a:cubicBezTo>
                    <a:pt x="15" y="0"/>
                    <a:pt x="16" y="1"/>
                    <a:pt x="15" y="3"/>
                  </a:cubicBezTo>
                  <a:cubicBezTo>
                    <a:pt x="17" y="3"/>
                    <a:pt x="17" y="0"/>
                    <a:pt x="19" y="0"/>
                  </a:cubicBezTo>
                  <a:cubicBezTo>
                    <a:pt x="20" y="2"/>
                    <a:pt x="18" y="5"/>
                    <a:pt x="22" y="5"/>
                  </a:cubicBezTo>
                  <a:cubicBezTo>
                    <a:pt x="22" y="6"/>
                    <a:pt x="20" y="5"/>
                    <a:pt x="20" y="7"/>
                  </a:cubicBezTo>
                  <a:cubicBezTo>
                    <a:pt x="18" y="7"/>
                    <a:pt x="16" y="6"/>
                    <a:pt x="15"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3" name="Freeform 807">
              <a:extLst>
                <a:ext uri="{FF2B5EF4-FFF2-40B4-BE49-F238E27FC236}">
                  <a16:creationId xmlns:a16="http://schemas.microsoft.com/office/drawing/2014/main" id="{6A8F818F-5267-0E59-01BA-B2961CD608C5}"/>
                </a:ext>
              </a:extLst>
            </p:cNvPr>
            <p:cNvSpPr>
              <a:spLocks/>
            </p:cNvSpPr>
            <p:nvPr/>
          </p:nvSpPr>
          <p:spPr bwMode="auto">
            <a:xfrm>
              <a:off x="3879850" y="1839913"/>
              <a:ext cx="4763" cy="4762"/>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4" name="Line 808">
              <a:extLst>
                <a:ext uri="{FF2B5EF4-FFF2-40B4-BE49-F238E27FC236}">
                  <a16:creationId xmlns:a16="http://schemas.microsoft.com/office/drawing/2014/main" id="{A56B9F2D-D25D-5AAC-B6E3-8DE3410E3DDB}"/>
                </a:ext>
              </a:extLst>
            </p:cNvPr>
            <p:cNvSpPr>
              <a:spLocks noChangeShapeType="1"/>
            </p:cNvSpPr>
            <p:nvPr/>
          </p:nvSpPr>
          <p:spPr bwMode="auto">
            <a:xfrm flipH="1">
              <a:off x="3879850" y="1839913"/>
              <a:ext cx="4763" cy="4762"/>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5" name="Freeform 809">
              <a:extLst>
                <a:ext uri="{FF2B5EF4-FFF2-40B4-BE49-F238E27FC236}">
                  <a16:creationId xmlns:a16="http://schemas.microsoft.com/office/drawing/2014/main" id="{BA60D84E-05AD-08E5-71F0-289CEAE71045}"/>
                </a:ext>
              </a:extLst>
            </p:cNvPr>
            <p:cNvSpPr>
              <a:spLocks/>
            </p:cNvSpPr>
            <p:nvPr/>
          </p:nvSpPr>
          <p:spPr bwMode="auto">
            <a:xfrm>
              <a:off x="3879850" y="1844675"/>
              <a:ext cx="4763" cy="7938"/>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6" name="Line 810">
              <a:extLst>
                <a:ext uri="{FF2B5EF4-FFF2-40B4-BE49-F238E27FC236}">
                  <a16:creationId xmlns:a16="http://schemas.microsoft.com/office/drawing/2014/main" id="{D018A235-B973-20CA-2E54-69421DB0C8F1}"/>
                </a:ext>
              </a:extLst>
            </p:cNvPr>
            <p:cNvSpPr>
              <a:spLocks noChangeShapeType="1"/>
            </p:cNvSpPr>
            <p:nvPr/>
          </p:nvSpPr>
          <p:spPr bwMode="auto">
            <a:xfrm>
              <a:off x="3879850" y="1844675"/>
              <a:ext cx="4763"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7" name="Freeform 811">
              <a:extLst>
                <a:ext uri="{FF2B5EF4-FFF2-40B4-BE49-F238E27FC236}">
                  <a16:creationId xmlns:a16="http://schemas.microsoft.com/office/drawing/2014/main" id="{540453EA-F909-4DC5-A24E-651F13665494}"/>
                </a:ext>
              </a:extLst>
            </p:cNvPr>
            <p:cNvSpPr>
              <a:spLocks/>
            </p:cNvSpPr>
            <p:nvPr/>
          </p:nvSpPr>
          <p:spPr bwMode="auto">
            <a:xfrm>
              <a:off x="3865563" y="1873250"/>
              <a:ext cx="19050" cy="14288"/>
            </a:xfrm>
            <a:custGeom>
              <a:avLst/>
              <a:gdLst>
                <a:gd name="T0" fmla="*/ 2147483647 w 3"/>
                <a:gd name="T1" fmla="*/ 0 h 2"/>
                <a:gd name="T2" fmla="*/ 2147483647 w 3"/>
                <a:gd name="T3" fmla="*/ 2147483647 h 2"/>
                <a:gd name="T4" fmla="*/ 2147483647 w 3"/>
                <a:gd name="T5" fmla="*/ 0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3" y="0"/>
                  </a:moveTo>
                  <a:cubicBezTo>
                    <a:pt x="3" y="1"/>
                    <a:pt x="2" y="1"/>
                    <a:pt x="2" y="2"/>
                  </a:cubicBezTo>
                  <a:cubicBezTo>
                    <a:pt x="0"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8" name="Freeform 812">
              <a:extLst>
                <a:ext uri="{FF2B5EF4-FFF2-40B4-BE49-F238E27FC236}">
                  <a16:creationId xmlns:a16="http://schemas.microsoft.com/office/drawing/2014/main" id="{86751FDE-F8C9-D5F2-5E42-00F6B04BD390}"/>
                </a:ext>
              </a:extLst>
            </p:cNvPr>
            <p:cNvSpPr>
              <a:spLocks/>
            </p:cNvSpPr>
            <p:nvPr/>
          </p:nvSpPr>
          <p:spPr bwMode="auto">
            <a:xfrm>
              <a:off x="3824288" y="1900238"/>
              <a:ext cx="26987" cy="26987"/>
            </a:xfrm>
            <a:custGeom>
              <a:avLst/>
              <a:gdLst>
                <a:gd name="T0" fmla="*/ 2147483647 w 4"/>
                <a:gd name="T1" fmla="*/ 0 h 4"/>
                <a:gd name="T2" fmla="*/ 2147483647 w 4"/>
                <a:gd name="T3" fmla="*/ 2147483647 h 4"/>
                <a:gd name="T4" fmla="*/ 2147483647 w 4"/>
                <a:gd name="T5" fmla="*/ 2147483647 h 4"/>
                <a:gd name="T6" fmla="*/ 0 w 4"/>
                <a:gd name="T7" fmla="*/ 2147483647 h 4"/>
                <a:gd name="T8" fmla="*/ 2147483647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0"/>
                  </a:moveTo>
                  <a:cubicBezTo>
                    <a:pt x="4" y="0"/>
                    <a:pt x="2" y="1"/>
                    <a:pt x="2" y="1"/>
                  </a:cubicBezTo>
                  <a:cubicBezTo>
                    <a:pt x="2" y="2"/>
                    <a:pt x="2" y="2"/>
                    <a:pt x="2" y="3"/>
                  </a:cubicBezTo>
                  <a:cubicBezTo>
                    <a:pt x="2" y="3"/>
                    <a:pt x="0" y="4"/>
                    <a:pt x="0" y="4"/>
                  </a:cubicBezTo>
                  <a:cubicBezTo>
                    <a:pt x="0" y="3"/>
                    <a:pt x="2" y="2"/>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9" name="Freeform 813">
              <a:extLst>
                <a:ext uri="{FF2B5EF4-FFF2-40B4-BE49-F238E27FC236}">
                  <a16:creationId xmlns:a16="http://schemas.microsoft.com/office/drawing/2014/main" id="{ACA2D937-25C6-E7C5-C625-4EA24FA39B31}"/>
                </a:ext>
              </a:extLst>
            </p:cNvPr>
            <p:cNvSpPr>
              <a:spLocks/>
            </p:cNvSpPr>
            <p:nvPr/>
          </p:nvSpPr>
          <p:spPr bwMode="auto">
            <a:xfrm>
              <a:off x="3219450" y="2111375"/>
              <a:ext cx="47625" cy="39688"/>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6" y="0"/>
                    <a:pt x="7" y="4"/>
                    <a:pt x="6" y="6"/>
                  </a:cubicBezTo>
                  <a:cubicBezTo>
                    <a:pt x="4" y="6"/>
                    <a:pt x="5" y="3"/>
                    <a:pt x="2" y="3"/>
                  </a:cubicBezTo>
                  <a:cubicBezTo>
                    <a:pt x="0" y="3"/>
                    <a:pt x="4" y="1"/>
                    <a:pt x="4" y="3"/>
                  </a:cubicBezTo>
                  <a:cubicBezTo>
                    <a:pt x="5" y="3"/>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0" name="Freeform 814">
              <a:extLst>
                <a:ext uri="{FF2B5EF4-FFF2-40B4-BE49-F238E27FC236}">
                  <a16:creationId xmlns:a16="http://schemas.microsoft.com/office/drawing/2014/main" id="{CEDD49F8-2916-3A2E-7253-4BADDC060560}"/>
                </a:ext>
              </a:extLst>
            </p:cNvPr>
            <p:cNvSpPr>
              <a:spLocks/>
            </p:cNvSpPr>
            <p:nvPr/>
          </p:nvSpPr>
          <p:spPr bwMode="auto">
            <a:xfrm>
              <a:off x="2955925" y="2246313"/>
              <a:ext cx="60325" cy="26987"/>
            </a:xfrm>
            <a:custGeom>
              <a:avLst/>
              <a:gdLst>
                <a:gd name="T0" fmla="*/ 2147483647 w 9"/>
                <a:gd name="T1" fmla="*/ 2147483647 h 4"/>
                <a:gd name="T2" fmla="*/ 0 w 9"/>
                <a:gd name="T3" fmla="*/ 2147483647 h 4"/>
                <a:gd name="T4" fmla="*/ 2147483647 w 9"/>
                <a:gd name="T5" fmla="*/ 0 h 4"/>
                <a:gd name="T6" fmla="*/ 2147483647 w 9"/>
                <a:gd name="T7" fmla="*/ 2147483647 h 4"/>
                <a:gd name="T8" fmla="*/ 2147483647 w 9"/>
                <a:gd name="T9" fmla="*/ 2147483647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3" y="4"/>
                  </a:moveTo>
                  <a:cubicBezTo>
                    <a:pt x="2" y="4"/>
                    <a:pt x="1" y="3"/>
                    <a:pt x="0" y="2"/>
                  </a:cubicBezTo>
                  <a:cubicBezTo>
                    <a:pt x="0" y="1"/>
                    <a:pt x="2" y="0"/>
                    <a:pt x="4" y="0"/>
                  </a:cubicBezTo>
                  <a:cubicBezTo>
                    <a:pt x="4" y="2"/>
                    <a:pt x="6" y="3"/>
                    <a:pt x="7" y="2"/>
                  </a:cubicBezTo>
                  <a:cubicBezTo>
                    <a:pt x="9" y="0"/>
                    <a:pt x="6" y="3"/>
                    <a:pt x="5"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1" name="Freeform 815">
              <a:extLst>
                <a:ext uri="{FF2B5EF4-FFF2-40B4-BE49-F238E27FC236}">
                  <a16:creationId xmlns:a16="http://schemas.microsoft.com/office/drawing/2014/main" id="{0D25994C-E754-954C-650D-335BE9630060}"/>
                </a:ext>
              </a:extLst>
            </p:cNvPr>
            <p:cNvSpPr>
              <a:spLocks/>
            </p:cNvSpPr>
            <p:nvPr/>
          </p:nvSpPr>
          <p:spPr bwMode="auto">
            <a:xfrm>
              <a:off x="2982913" y="2273300"/>
              <a:ext cx="4762"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2" name="Line 816">
              <a:extLst>
                <a:ext uri="{FF2B5EF4-FFF2-40B4-BE49-F238E27FC236}">
                  <a16:creationId xmlns:a16="http://schemas.microsoft.com/office/drawing/2014/main" id="{63F76AF8-19C1-D8D4-175A-164240917ECA}"/>
                </a:ext>
              </a:extLst>
            </p:cNvPr>
            <p:cNvSpPr>
              <a:spLocks noChangeShapeType="1"/>
            </p:cNvSpPr>
            <p:nvPr/>
          </p:nvSpPr>
          <p:spPr bwMode="auto">
            <a:xfrm flipH="1">
              <a:off x="2982913" y="2273300"/>
              <a:ext cx="4762"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3" name="Freeform 817">
              <a:extLst>
                <a:ext uri="{FF2B5EF4-FFF2-40B4-BE49-F238E27FC236}">
                  <a16:creationId xmlns:a16="http://schemas.microsoft.com/office/drawing/2014/main" id="{2DA70B08-31AF-BED9-A8D4-22F4B2A2EF9E}"/>
                </a:ext>
              </a:extLst>
            </p:cNvPr>
            <p:cNvSpPr>
              <a:spLocks/>
            </p:cNvSpPr>
            <p:nvPr/>
          </p:nvSpPr>
          <p:spPr bwMode="auto">
            <a:xfrm>
              <a:off x="2968625" y="2273300"/>
              <a:ext cx="14288" cy="20638"/>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2"/>
                  </a:moveTo>
                  <a:cubicBezTo>
                    <a:pt x="1" y="3"/>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4" name="Freeform 818">
              <a:extLst>
                <a:ext uri="{FF2B5EF4-FFF2-40B4-BE49-F238E27FC236}">
                  <a16:creationId xmlns:a16="http://schemas.microsoft.com/office/drawing/2014/main" id="{ACC95DBA-CBCF-7AB3-4FAB-0F0DF4355FA9}"/>
                </a:ext>
              </a:extLst>
            </p:cNvPr>
            <p:cNvSpPr>
              <a:spLocks/>
            </p:cNvSpPr>
            <p:nvPr/>
          </p:nvSpPr>
          <p:spPr bwMode="auto">
            <a:xfrm>
              <a:off x="2974975" y="2273300"/>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5" name="Line 819">
              <a:extLst>
                <a:ext uri="{FF2B5EF4-FFF2-40B4-BE49-F238E27FC236}">
                  <a16:creationId xmlns:a16="http://schemas.microsoft.com/office/drawing/2014/main" id="{16ADFDE0-C40F-4FE0-A809-A0A575C09903}"/>
                </a:ext>
              </a:extLst>
            </p:cNvPr>
            <p:cNvSpPr>
              <a:spLocks noChangeShapeType="1"/>
            </p:cNvSpPr>
            <p:nvPr/>
          </p:nvSpPr>
          <p:spPr bwMode="auto">
            <a:xfrm flipH="1">
              <a:off x="2974975" y="2273300"/>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6" name="Freeform 820">
              <a:extLst>
                <a:ext uri="{FF2B5EF4-FFF2-40B4-BE49-F238E27FC236}">
                  <a16:creationId xmlns:a16="http://schemas.microsoft.com/office/drawing/2014/main" id="{3CD563CD-4A25-B235-A18B-8EC4E56C42FA}"/>
                </a:ext>
              </a:extLst>
            </p:cNvPr>
            <p:cNvSpPr>
              <a:spLocks/>
            </p:cNvSpPr>
            <p:nvPr/>
          </p:nvSpPr>
          <p:spPr bwMode="auto">
            <a:xfrm>
              <a:off x="2927350" y="2300288"/>
              <a:ext cx="28575" cy="15875"/>
            </a:xfrm>
            <a:custGeom>
              <a:avLst/>
              <a:gdLst>
                <a:gd name="T0" fmla="*/ 2147483647 w 4"/>
                <a:gd name="T1" fmla="*/ 0 h 2"/>
                <a:gd name="T2" fmla="*/ 2147483647 w 4"/>
                <a:gd name="T3" fmla="*/ 2147483647 h 2"/>
                <a:gd name="T4" fmla="*/ 2147483647 w 4"/>
                <a:gd name="T5" fmla="*/ 0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4" y="0"/>
                  </a:moveTo>
                  <a:cubicBezTo>
                    <a:pt x="3" y="1"/>
                    <a:pt x="2" y="1"/>
                    <a:pt x="2" y="2"/>
                  </a:cubicBezTo>
                  <a:cubicBezTo>
                    <a:pt x="0" y="1"/>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8" name="Group 448">
            <a:extLst>
              <a:ext uri="{FF2B5EF4-FFF2-40B4-BE49-F238E27FC236}">
                <a16:creationId xmlns:a16="http://schemas.microsoft.com/office/drawing/2014/main" id="{A5AAC235-6CA3-A8FD-8097-5373656D8CE1}"/>
              </a:ext>
            </a:extLst>
          </p:cNvPr>
          <p:cNvGrpSpPr>
            <a:grpSpLocks/>
          </p:cNvGrpSpPr>
          <p:nvPr/>
        </p:nvGrpSpPr>
        <p:grpSpPr bwMode="auto">
          <a:xfrm>
            <a:off x="856565" y="5839549"/>
            <a:ext cx="1010487" cy="720010"/>
            <a:chOff x="5791200" y="838200"/>
            <a:chExt cx="1038225" cy="739775"/>
          </a:xfrm>
          <a:solidFill>
            <a:schemeClr val="accent5">
              <a:lumMod val="40000"/>
              <a:lumOff val="60000"/>
            </a:schemeClr>
          </a:solidFill>
        </p:grpSpPr>
        <p:sp>
          <p:nvSpPr>
            <p:cNvPr id="229" name="Freeform 821">
              <a:extLst>
                <a:ext uri="{FF2B5EF4-FFF2-40B4-BE49-F238E27FC236}">
                  <a16:creationId xmlns:a16="http://schemas.microsoft.com/office/drawing/2014/main" id="{EC62073F-E81C-2C63-CABA-8D07AC06D923}"/>
                </a:ext>
              </a:extLst>
            </p:cNvPr>
            <p:cNvSpPr>
              <a:spLocks/>
            </p:cNvSpPr>
            <p:nvPr/>
          </p:nvSpPr>
          <p:spPr bwMode="auto">
            <a:xfrm>
              <a:off x="5791200" y="838200"/>
              <a:ext cx="87313" cy="87313"/>
            </a:xfrm>
            <a:custGeom>
              <a:avLst/>
              <a:gdLst>
                <a:gd name="T0" fmla="*/ 2147483647 w 13"/>
                <a:gd name="T1" fmla="*/ 2147483647 h 13"/>
                <a:gd name="T2" fmla="*/ 2147483647 w 13"/>
                <a:gd name="T3" fmla="*/ 2147483647 h 13"/>
                <a:gd name="T4" fmla="*/ 0 w 13"/>
                <a:gd name="T5" fmla="*/ 2147483647 h 13"/>
                <a:gd name="T6" fmla="*/ 2147483647 w 13"/>
                <a:gd name="T7" fmla="*/ 2147483647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12" y="3"/>
                  </a:moveTo>
                  <a:cubicBezTo>
                    <a:pt x="13" y="8"/>
                    <a:pt x="11" y="10"/>
                    <a:pt x="10" y="12"/>
                  </a:cubicBezTo>
                  <a:cubicBezTo>
                    <a:pt x="5" y="13"/>
                    <a:pt x="3" y="10"/>
                    <a:pt x="0" y="9"/>
                  </a:cubicBezTo>
                  <a:cubicBezTo>
                    <a:pt x="1" y="4"/>
                    <a:pt x="8"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0" name="Freeform 822">
              <a:extLst>
                <a:ext uri="{FF2B5EF4-FFF2-40B4-BE49-F238E27FC236}">
                  <a16:creationId xmlns:a16="http://schemas.microsoft.com/office/drawing/2014/main" id="{F92EC3C8-4B03-DCBA-02DB-5C8A863D18A1}"/>
                </a:ext>
              </a:extLst>
            </p:cNvPr>
            <p:cNvSpPr>
              <a:spLocks/>
            </p:cNvSpPr>
            <p:nvPr/>
          </p:nvSpPr>
          <p:spPr bwMode="auto">
            <a:xfrm>
              <a:off x="6110288" y="973138"/>
              <a:ext cx="107950" cy="101600"/>
            </a:xfrm>
            <a:custGeom>
              <a:avLst/>
              <a:gdLst>
                <a:gd name="T0" fmla="*/ 2147483647 w 16"/>
                <a:gd name="T1" fmla="*/ 2147483647 h 15"/>
                <a:gd name="T2" fmla="*/ 2147483647 w 16"/>
                <a:gd name="T3" fmla="*/ 2147483647 h 15"/>
                <a:gd name="T4" fmla="*/ 2147483647 w 16"/>
                <a:gd name="T5" fmla="*/ 2147483647 h 15"/>
                <a:gd name="T6" fmla="*/ 2147483647 w 16"/>
                <a:gd name="T7" fmla="*/ 2147483647 h 15"/>
                <a:gd name="T8" fmla="*/ 0 w 16"/>
                <a:gd name="T9" fmla="*/ 2147483647 h 15"/>
                <a:gd name="T10" fmla="*/ 2147483647 w 16"/>
                <a:gd name="T11" fmla="*/ 2147483647 h 15"/>
                <a:gd name="T12" fmla="*/ 0 60000 65536"/>
                <a:gd name="T13" fmla="*/ 0 60000 65536"/>
                <a:gd name="T14" fmla="*/ 0 60000 65536"/>
                <a:gd name="T15" fmla="*/ 0 60000 65536"/>
                <a:gd name="T16" fmla="*/ 0 60000 65536"/>
                <a:gd name="T17" fmla="*/ 0 60000 65536"/>
                <a:gd name="T18" fmla="*/ 0 w 16"/>
                <a:gd name="T19" fmla="*/ 0 h 15"/>
                <a:gd name="T20" fmla="*/ 16 w 1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6" h="15">
                  <a:moveTo>
                    <a:pt x="9" y="1"/>
                  </a:moveTo>
                  <a:cubicBezTo>
                    <a:pt x="9" y="7"/>
                    <a:pt x="15" y="7"/>
                    <a:pt x="16" y="13"/>
                  </a:cubicBezTo>
                  <a:cubicBezTo>
                    <a:pt x="13" y="15"/>
                    <a:pt x="10" y="9"/>
                    <a:pt x="8" y="9"/>
                  </a:cubicBezTo>
                  <a:cubicBezTo>
                    <a:pt x="7" y="9"/>
                    <a:pt x="6" y="11"/>
                    <a:pt x="7" y="12"/>
                  </a:cubicBezTo>
                  <a:cubicBezTo>
                    <a:pt x="4" y="10"/>
                    <a:pt x="2" y="9"/>
                    <a:pt x="0" y="4"/>
                  </a:cubicBezTo>
                  <a:cubicBezTo>
                    <a:pt x="5" y="5"/>
                    <a:pt x="4"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1" name="Freeform 823">
              <a:extLst>
                <a:ext uri="{FF2B5EF4-FFF2-40B4-BE49-F238E27FC236}">
                  <a16:creationId xmlns:a16="http://schemas.microsoft.com/office/drawing/2014/main" id="{5CB69B7B-6F62-02DC-063D-EA9617CFA913}"/>
                </a:ext>
              </a:extLst>
            </p:cNvPr>
            <p:cNvSpPr>
              <a:spLocks/>
            </p:cNvSpPr>
            <p:nvPr/>
          </p:nvSpPr>
          <p:spPr bwMode="auto">
            <a:xfrm>
              <a:off x="6469063" y="1141413"/>
              <a:ext cx="96837" cy="69850"/>
            </a:xfrm>
            <a:custGeom>
              <a:avLst/>
              <a:gdLst>
                <a:gd name="T0" fmla="*/ 0 w 14"/>
                <a:gd name="T1" fmla="*/ 2147483647 h 10"/>
                <a:gd name="T2" fmla="*/ 2147483647 w 14"/>
                <a:gd name="T3" fmla="*/ 2147483647 h 10"/>
                <a:gd name="T4" fmla="*/ 2147483647 w 14"/>
                <a:gd name="T5" fmla="*/ 2147483647 h 10"/>
                <a:gd name="T6" fmla="*/ 0 w 14"/>
                <a:gd name="T7" fmla="*/ 2147483647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0" y="1"/>
                  </a:moveTo>
                  <a:cubicBezTo>
                    <a:pt x="7" y="0"/>
                    <a:pt x="13" y="2"/>
                    <a:pt x="14" y="7"/>
                  </a:cubicBezTo>
                  <a:cubicBezTo>
                    <a:pt x="11" y="9"/>
                    <a:pt x="8" y="10"/>
                    <a:pt x="4" y="10"/>
                  </a:cubicBezTo>
                  <a:cubicBezTo>
                    <a:pt x="3" y="7"/>
                    <a:pt x="2" y="5"/>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2" name="Freeform 824">
              <a:extLst>
                <a:ext uri="{FF2B5EF4-FFF2-40B4-BE49-F238E27FC236}">
                  <a16:creationId xmlns:a16="http://schemas.microsoft.com/office/drawing/2014/main" id="{662A0EE0-3636-BB3C-69F9-8780B774DFE7}"/>
                </a:ext>
              </a:extLst>
            </p:cNvPr>
            <p:cNvSpPr>
              <a:spLocks/>
            </p:cNvSpPr>
            <p:nvPr/>
          </p:nvSpPr>
          <p:spPr bwMode="auto">
            <a:xfrm>
              <a:off x="6469063" y="1157288"/>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3" name="Line 825">
              <a:extLst>
                <a:ext uri="{FF2B5EF4-FFF2-40B4-BE49-F238E27FC236}">
                  <a16:creationId xmlns:a16="http://schemas.microsoft.com/office/drawing/2014/main" id="{208C7165-23CF-774B-6C8F-DA33745838D7}"/>
                </a:ext>
              </a:extLst>
            </p:cNvPr>
            <p:cNvSpPr>
              <a:spLocks noChangeShapeType="1"/>
            </p:cNvSpPr>
            <p:nvPr/>
          </p:nvSpPr>
          <p:spPr bwMode="auto">
            <a:xfrm flipV="1">
              <a:off x="6469063" y="1157288"/>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4" name="Freeform 826">
              <a:extLst>
                <a:ext uri="{FF2B5EF4-FFF2-40B4-BE49-F238E27FC236}">
                  <a16:creationId xmlns:a16="http://schemas.microsoft.com/office/drawing/2014/main" id="{9B8AF11E-F8D9-1A5E-CA90-21DFCD56171E}"/>
                </a:ext>
              </a:extLst>
            </p:cNvPr>
            <p:cNvSpPr>
              <a:spLocks/>
            </p:cNvSpPr>
            <p:nvPr/>
          </p:nvSpPr>
          <p:spPr bwMode="auto">
            <a:xfrm>
              <a:off x="6456363" y="1149350"/>
              <a:ext cx="12700" cy="7938"/>
            </a:xfrm>
            <a:custGeom>
              <a:avLst/>
              <a:gdLst>
                <a:gd name="T0" fmla="*/ 2147483647 w 2"/>
                <a:gd name="T1" fmla="*/ 2147483647 h 1"/>
                <a:gd name="T2" fmla="*/ 0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2" y="1"/>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5" name="Freeform 827">
              <a:extLst>
                <a:ext uri="{FF2B5EF4-FFF2-40B4-BE49-F238E27FC236}">
                  <a16:creationId xmlns:a16="http://schemas.microsoft.com/office/drawing/2014/main" id="{EB90CC44-E1E3-658A-545A-15979C92901A}"/>
                </a:ext>
              </a:extLst>
            </p:cNvPr>
            <p:cNvSpPr>
              <a:spLocks/>
            </p:cNvSpPr>
            <p:nvPr/>
          </p:nvSpPr>
          <p:spPr bwMode="auto">
            <a:xfrm>
              <a:off x="6469063" y="1149350"/>
              <a:ext cx="1587"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6" name="Line 828">
              <a:extLst>
                <a:ext uri="{FF2B5EF4-FFF2-40B4-BE49-F238E27FC236}">
                  <a16:creationId xmlns:a16="http://schemas.microsoft.com/office/drawing/2014/main" id="{44C1D6D0-DC81-D9E1-35A5-37C2FB3A8B34}"/>
                </a:ext>
              </a:extLst>
            </p:cNvPr>
            <p:cNvSpPr>
              <a:spLocks noChangeShapeType="1"/>
            </p:cNvSpPr>
            <p:nvPr/>
          </p:nvSpPr>
          <p:spPr bwMode="auto">
            <a:xfrm flipV="1">
              <a:off x="6469063" y="1149350"/>
              <a:ext cx="1587"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7" name="Freeform 829">
              <a:extLst>
                <a:ext uri="{FF2B5EF4-FFF2-40B4-BE49-F238E27FC236}">
                  <a16:creationId xmlns:a16="http://schemas.microsoft.com/office/drawing/2014/main" id="{19FF29DD-CAFB-19C0-BC40-C162E7C4CBF0}"/>
                </a:ext>
              </a:extLst>
            </p:cNvPr>
            <p:cNvSpPr>
              <a:spLocks/>
            </p:cNvSpPr>
            <p:nvPr/>
          </p:nvSpPr>
          <p:spPr bwMode="auto">
            <a:xfrm>
              <a:off x="6361113" y="1136650"/>
              <a:ext cx="33337" cy="39688"/>
            </a:xfrm>
            <a:custGeom>
              <a:avLst/>
              <a:gdLst>
                <a:gd name="T0" fmla="*/ 0 w 5"/>
                <a:gd name="T1" fmla="*/ 2147483647 h 6"/>
                <a:gd name="T2" fmla="*/ 2147483647 w 5"/>
                <a:gd name="T3" fmla="*/ 2147483647 h 6"/>
                <a:gd name="T4" fmla="*/ 0 w 5"/>
                <a:gd name="T5" fmla="*/ 2147483647 h 6"/>
                <a:gd name="T6" fmla="*/ 0 60000 65536"/>
                <a:gd name="T7" fmla="*/ 0 60000 65536"/>
                <a:gd name="T8" fmla="*/ 0 60000 65536"/>
                <a:gd name="T9" fmla="*/ 0 w 5"/>
                <a:gd name="T10" fmla="*/ 0 h 6"/>
                <a:gd name="T11" fmla="*/ 5 w 5"/>
                <a:gd name="T12" fmla="*/ 6 h 6"/>
              </a:gdLst>
              <a:ahLst/>
              <a:cxnLst>
                <a:cxn ang="T6">
                  <a:pos x="T0" y="T1"/>
                </a:cxn>
                <a:cxn ang="T7">
                  <a:pos x="T2" y="T3"/>
                </a:cxn>
                <a:cxn ang="T8">
                  <a:pos x="T4" y="T5"/>
                </a:cxn>
              </a:cxnLst>
              <a:rect l="T9" t="T10" r="T11" b="T12"/>
              <a:pathLst>
                <a:path w="5" h="6">
                  <a:moveTo>
                    <a:pt x="0" y="3"/>
                  </a:moveTo>
                  <a:cubicBezTo>
                    <a:pt x="1" y="0"/>
                    <a:pt x="5" y="3"/>
                    <a:pt x="4" y="6"/>
                  </a:cubicBezTo>
                  <a:cubicBezTo>
                    <a:pt x="3" y="5"/>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8" name="Freeform 830">
              <a:extLst>
                <a:ext uri="{FF2B5EF4-FFF2-40B4-BE49-F238E27FC236}">
                  <a16:creationId xmlns:a16="http://schemas.microsoft.com/office/drawing/2014/main" id="{76429A8D-9DEF-73DE-3175-15EEBA09C176}"/>
                </a:ext>
              </a:extLst>
            </p:cNvPr>
            <p:cNvSpPr>
              <a:spLocks/>
            </p:cNvSpPr>
            <p:nvPr/>
          </p:nvSpPr>
          <p:spPr bwMode="auto">
            <a:xfrm>
              <a:off x="6592888" y="1298575"/>
              <a:ext cx="236537" cy="279400"/>
            </a:xfrm>
            <a:custGeom>
              <a:avLst/>
              <a:gdLst>
                <a:gd name="T0" fmla="*/ 2147483647 w 35"/>
                <a:gd name="T1" fmla="*/ 0 h 41"/>
                <a:gd name="T2" fmla="*/ 2147483647 w 35"/>
                <a:gd name="T3" fmla="*/ 2147483647 h 41"/>
                <a:gd name="T4" fmla="*/ 2147483647 w 35"/>
                <a:gd name="T5" fmla="*/ 2147483647 h 41"/>
                <a:gd name="T6" fmla="*/ 2147483647 w 35"/>
                <a:gd name="T7" fmla="*/ 2147483647 h 41"/>
                <a:gd name="T8" fmla="*/ 2147483647 w 35"/>
                <a:gd name="T9" fmla="*/ 2147483647 h 41"/>
                <a:gd name="T10" fmla="*/ 2147483647 w 35"/>
                <a:gd name="T11" fmla="*/ 2147483647 h 41"/>
                <a:gd name="T12" fmla="*/ 2147483647 w 35"/>
                <a:gd name="T13" fmla="*/ 2147483647 h 41"/>
                <a:gd name="T14" fmla="*/ 2147483647 w 35"/>
                <a:gd name="T15" fmla="*/ 2147483647 h 41"/>
                <a:gd name="T16" fmla="*/ 2147483647 w 35"/>
                <a:gd name="T17" fmla="*/ 2147483647 h 41"/>
                <a:gd name="T18" fmla="*/ 2147483647 w 35"/>
                <a:gd name="T19" fmla="*/ 2147483647 h 41"/>
                <a:gd name="T20" fmla="*/ 0 w 35"/>
                <a:gd name="T21" fmla="*/ 2147483647 h 41"/>
                <a:gd name="T22" fmla="*/ 2147483647 w 35"/>
                <a:gd name="T23" fmla="*/ 2147483647 h 41"/>
                <a:gd name="T24" fmla="*/ 2147483647 w 35"/>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41"/>
                <a:gd name="T41" fmla="*/ 35 w 35"/>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41">
                  <a:moveTo>
                    <a:pt x="4" y="0"/>
                  </a:moveTo>
                  <a:cubicBezTo>
                    <a:pt x="7" y="2"/>
                    <a:pt x="12" y="3"/>
                    <a:pt x="15" y="5"/>
                  </a:cubicBezTo>
                  <a:cubicBezTo>
                    <a:pt x="21" y="7"/>
                    <a:pt x="25" y="9"/>
                    <a:pt x="28" y="14"/>
                  </a:cubicBezTo>
                  <a:cubicBezTo>
                    <a:pt x="29" y="15"/>
                    <a:pt x="28" y="15"/>
                    <a:pt x="29" y="16"/>
                  </a:cubicBezTo>
                  <a:cubicBezTo>
                    <a:pt x="30" y="18"/>
                    <a:pt x="31" y="19"/>
                    <a:pt x="32" y="20"/>
                  </a:cubicBezTo>
                  <a:cubicBezTo>
                    <a:pt x="32" y="21"/>
                    <a:pt x="34" y="23"/>
                    <a:pt x="35" y="25"/>
                  </a:cubicBezTo>
                  <a:cubicBezTo>
                    <a:pt x="31" y="25"/>
                    <a:pt x="31" y="29"/>
                    <a:pt x="27" y="31"/>
                  </a:cubicBezTo>
                  <a:cubicBezTo>
                    <a:pt x="25" y="31"/>
                    <a:pt x="22" y="30"/>
                    <a:pt x="20" y="31"/>
                  </a:cubicBezTo>
                  <a:cubicBezTo>
                    <a:pt x="16" y="33"/>
                    <a:pt x="13" y="36"/>
                    <a:pt x="11" y="41"/>
                  </a:cubicBezTo>
                  <a:cubicBezTo>
                    <a:pt x="8" y="41"/>
                    <a:pt x="7" y="38"/>
                    <a:pt x="4" y="38"/>
                  </a:cubicBezTo>
                  <a:cubicBezTo>
                    <a:pt x="4" y="30"/>
                    <a:pt x="3" y="23"/>
                    <a:pt x="0" y="18"/>
                  </a:cubicBezTo>
                  <a:cubicBezTo>
                    <a:pt x="1" y="13"/>
                    <a:pt x="4" y="11"/>
                    <a:pt x="6" y="7"/>
                  </a:cubicBezTo>
                  <a:cubicBezTo>
                    <a:pt x="6" y="5"/>
                    <a:pt x="3" y="4"/>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9" name="Freeform 831">
              <a:extLst>
                <a:ext uri="{FF2B5EF4-FFF2-40B4-BE49-F238E27FC236}">
                  <a16:creationId xmlns:a16="http://schemas.microsoft.com/office/drawing/2014/main" id="{87B5C3A5-737B-7174-8D3A-69394B0E16D7}"/>
                </a:ext>
              </a:extLst>
            </p:cNvPr>
            <p:cNvSpPr>
              <a:spLocks/>
            </p:cNvSpPr>
            <p:nvPr/>
          </p:nvSpPr>
          <p:spPr bwMode="auto">
            <a:xfrm>
              <a:off x="6346825" y="1095375"/>
              <a:ext cx="26988" cy="6350"/>
            </a:xfrm>
            <a:custGeom>
              <a:avLst/>
              <a:gdLst>
                <a:gd name="T0" fmla="*/ 0 w 4"/>
                <a:gd name="T1" fmla="*/ 0 h 1"/>
                <a:gd name="T2" fmla="*/ 2147483647 w 4"/>
                <a:gd name="T3" fmla="*/ 2147483647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399" name="TextBox 398">
            <a:extLst>
              <a:ext uri="{FF2B5EF4-FFF2-40B4-BE49-F238E27FC236}">
                <a16:creationId xmlns:a16="http://schemas.microsoft.com/office/drawing/2014/main" id="{5CF15565-B4BE-5C33-FBC3-50E7537B41C5}"/>
              </a:ext>
            </a:extLst>
          </p:cNvPr>
          <p:cNvSpPr txBox="1"/>
          <p:nvPr/>
        </p:nvSpPr>
        <p:spPr>
          <a:xfrm>
            <a:off x="9561203" y="1016630"/>
            <a:ext cx="2229353" cy="738664"/>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Scott Salesses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MA,NY,</a:t>
            </a:r>
            <a:r>
              <a:rPr lang="en-US" sz="1400" kern="0" dirty="0">
                <a:solidFill>
                  <a:srgbClr val="000000"/>
                </a:solidFill>
                <a:latin typeface="Arial"/>
                <a:cs typeface="Arial"/>
                <a:sym typeface="Arial"/>
              </a:rPr>
              <a:t>FBOP</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2"/>
              </a:rPr>
              <a:t>Scott.Salesses@ged.com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2" name="TextBox 401">
            <a:extLst>
              <a:ext uri="{FF2B5EF4-FFF2-40B4-BE49-F238E27FC236}">
                <a16:creationId xmlns:a16="http://schemas.microsoft.com/office/drawing/2014/main" id="{24321B62-B23E-B9F6-7017-4637D89D0A35}"/>
              </a:ext>
            </a:extLst>
          </p:cNvPr>
          <p:cNvSpPr txBox="1"/>
          <p:nvPr/>
        </p:nvSpPr>
        <p:spPr>
          <a:xfrm>
            <a:off x="289456" y="4837544"/>
            <a:ext cx="3145597" cy="738664"/>
          </a:xfrm>
          <a:prstGeom prst="rect">
            <a:avLst/>
          </a:prstGeom>
          <a:solidFill>
            <a:schemeClr val="accent5">
              <a:lumMod val="60000"/>
              <a:lumOff val="40000"/>
              <a:alpha val="67000"/>
            </a:schemeClr>
          </a:solidFill>
        </p:spPr>
        <p:txBody>
          <a:bodyPr wrap="square" lIns="91440" tIns="45720" rIns="91440" bIns="45720" anchor="t">
            <a:spAutoFit/>
          </a:bodyPr>
          <a:lstStyle/>
          <a:p>
            <a:pPr>
              <a:buClr>
                <a:srgbClr val="000000"/>
              </a:buClr>
              <a:defRPr/>
            </a:pPr>
            <a:r>
              <a:rPr lang="en-US" sz="1400" kern="0">
                <a:solidFill>
                  <a:srgbClr val="000000"/>
                </a:solidFill>
                <a:latin typeface="Arial"/>
                <a:cs typeface="Arial"/>
                <a:sym typeface="Arial"/>
              </a:rPr>
              <a:t>Liz Lanphear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CO,HI,IN,KS,MO,NE,NM,ND,SD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hlinkClick r:id="rId3"/>
              </a:rPr>
              <a:t>Elizabeth.Lanphear@ged.com</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a:t>
            </a:r>
          </a:p>
        </p:txBody>
      </p:sp>
      <p:sp>
        <p:nvSpPr>
          <p:cNvPr id="404" name="TextBox 403">
            <a:extLst>
              <a:ext uri="{FF2B5EF4-FFF2-40B4-BE49-F238E27FC236}">
                <a16:creationId xmlns:a16="http://schemas.microsoft.com/office/drawing/2014/main" id="{EC853867-D53F-F013-E853-B209591A87F2}"/>
              </a:ext>
            </a:extLst>
          </p:cNvPr>
          <p:cNvSpPr txBox="1"/>
          <p:nvPr/>
        </p:nvSpPr>
        <p:spPr>
          <a:xfrm>
            <a:off x="231639" y="3425229"/>
            <a:ext cx="2383220" cy="954107"/>
          </a:xfrm>
          <a:prstGeom prst="rect">
            <a:avLst/>
          </a:prstGeom>
          <a:solidFill>
            <a:srgbClr val="92D05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Lisa Pool-Osorio AK,AZ,CA,ID,NV,OR,UT, WA, Guam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hlinkClick r:id="rId4"/>
              </a:rPr>
              <a:t>Lisa.Pool-Osorio@ged.com</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6" name="TextBox 405">
            <a:extLst>
              <a:ext uri="{FF2B5EF4-FFF2-40B4-BE49-F238E27FC236}">
                <a16:creationId xmlns:a16="http://schemas.microsoft.com/office/drawing/2014/main" id="{02D2581D-C730-AA73-D98B-EA6A99B644FB}"/>
              </a:ext>
            </a:extLst>
          </p:cNvPr>
          <p:cNvSpPr txBox="1"/>
          <p:nvPr/>
        </p:nvSpPr>
        <p:spPr>
          <a:xfrm>
            <a:off x="9360908" y="2871926"/>
            <a:ext cx="2429648" cy="954107"/>
          </a:xfrm>
          <a:prstGeom prst="rect">
            <a:avLst/>
          </a:prstGeom>
          <a:solidFill>
            <a:schemeClr val="accent2">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Adora Beard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DC,DE,MD,VA,PA,PR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Military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5"/>
              </a:rPr>
              <a:t>Adora.Beard@ged.com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8" name="TextBox 407">
            <a:extLst>
              <a:ext uri="{FF2B5EF4-FFF2-40B4-BE49-F238E27FC236}">
                <a16:creationId xmlns:a16="http://schemas.microsoft.com/office/drawing/2014/main" id="{9C5EAF6D-3A42-B3AD-EB4C-A953B434F882}"/>
              </a:ext>
            </a:extLst>
          </p:cNvPr>
          <p:cNvSpPr txBox="1"/>
          <p:nvPr/>
        </p:nvSpPr>
        <p:spPr>
          <a:xfrm>
            <a:off x="2488807" y="1066976"/>
            <a:ext cx="2063785" cy="523220"/>
          </a:xfrm>
          <a:prstGeom prst="rect">
            <a:avLst/>
          </a:prstGeom>
          <a:solidFill>
            <a:schemeClr val="bg2">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Brian Smith, Director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6"/>
              </a:rPr>
              <a:t>Brian.Smith@ged.com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0" name="TextBox 409">
            <a:extLst>
              <a:ext uri="{FF2B5EF4-FFF2-40B4-BE49-F238E27FC236}">
                <a16:creationId xmlns:a16="http://schemas.microsoft.com/office/drawing/2014/main" id="{2DF90DD8-40AF-DF72-1AA0-A18C57D6C7FD}"/>
              </a:ext>
            </a:extLst>
          </p:cNvPr>
          <p:cNvSpPr txBox="1"/>
          <p:nvPr/>
        </p:nvSpPr>
        <p:spPr>
          <a:xfrm>
            <a:off x="6096000" y="5710800"/>
            <a:ext cx="2223541" cy="738664"/>
          </a:xfrm>
          <a:prstGeom prst="rect">
            <a:avLst/>
          </a:prstGeom>
          <a:solidFill>
            <a:schemeClr val="accent4">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rPr>
              <a:t>Shawn Watts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AL,AR,</a:t>
            </a:r>
            <a:r>
              <a:rPr lang="en-US" sz="1400" kern="0" dirty="0">
                <a:solidFill>
                  <a:srgbClr val="000000"/>
                </a:solidFill>
                <a:latin typeface="Arial"/>
                <a:cs typeface="Arial"/>
                <a:sym typeface="Arial"/>
              </a:rPr>
              <a:t>GA</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,LA,NC,SC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hlinkClick r:id="rId7"/>
              </a:rPr>
              <a:t>Shawn.Watts@ged.com</a:t>
            </a:r>
            <a:r>
              <a:rPr lang="en-US" sz="1400" kern="0" dirty="0">
                <a:solidFill>
                  <a:srgbClr val="000000"/>
                </a:solidFill>
                <a:latin typeface="Arial"/>
                <a:cs typeface="Arial"/>
                <a:sym typeface="Arial"/>
              </a:rPr>
              <a:t>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2" name="TextBox 411">
            <a:extLst>
              <a:ext uri="{FF2B5EF4-FFF2-40B4-BE49-F238E27FC236}">
                <a16:creationId xmlns:a16="http://schemas.microsoft.com/office/drawing/2014/main" id="{E6E25982-20B7-E93B-F9D6-97D4DC6398F2}"/>
              </a:ext>
            </a:extLst>
          </p:cNvPr>
          <p:cNvSpPr txBox="1"/>
          <p:nvPr/>
        </p:nvSpPr>
        <p:spPr>
          <a:xfrm>
            <a:off x="8823031" y="4465611"/>
            <a:ext cx="3259714" cy="954107"/>
          </a:xfrm>
          <a:prstGeom prst="rect">
            <a:avLst/>
          </a:prstGeom>
          <a:solidFill>
            <a:schemeClr val="accent3">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Diane Vaccari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CT,FL,KY,NH,NJ,OH,RI</a:t>
            </a:r>
            <a:r>
              <a:rPr lang="en-US" sz="1400" kern="0" dirty="0">
                <a:solidFill>
                  <a:srgbClr val="000000"/>
                </a:solidFill>
                <a:latin typeface="Arial"/>
                <a:cs typeface="Arial"/>
                <a:sym typeface="Arial"/>
              </a:rPr>
              <a: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,WV</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Bermuda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8"/>
              </a:rPr>
              <a:t>Diane.Vaccari@ged.com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4" name="TextBox 413">
            <a:extLst>
              <a:ext uri="{FF2B5EF4-FFF2-40B4-BE49-F238E27FC236}">
                <a16:creationId xmlns:a16="http://schemas.microsoft.com/office/drawing/2014/main" id="{79BADE48-E95E-0189-9745-E2CB68C97973}"/>
              </a:ext>
            </a:extLst>
          </p:cNvPr>
          <p:cNvSpPr txBox="1"/>
          <p:nvPr/>
        </p:nvSpPr>
        <p:spPr>
          <a:xfrm>
            <a:off x="2943852" y="5926243"/>
            <a:ext cx="2677805" cy="738664"/>
          </a:xfrm>
          <a:prstGeom prst="rect">
            <a:avLst/>
          </a:prstGeom>
          <a:solidFill>
            <a:schemeClr val="tx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Jonna McDonough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CA,MS</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,MT,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OK,TX,WY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9"/>
              </a:rPr>
              <a:t>Jonna.Mcdonough@ged.com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6" name="TextBox 415">
            <a:extLst>
              <a:ext uri="{FF2B5EF4-FFF2-40B4-BE49-F238E27FC236}">
                <a16:creationId xmlns:a16="http://schemas.microsoft.com/office/drawing/2014/main" id="{82EA1878-E8C4-F27F-A796-3A9150A996E9}"/>
              </a:ext>
            </a:extLst>
          </p:cNvPr>
          <p:cNvSpPr txBox="1"/>
          <p:nvPr/>
        </p:nvSpPr>
        <p:spPr>
          <a:xfrm>
            <a:off x="5973537" y="1121684"/>
            <a:ext cx="2849494" cy="954107"/>
          </a:xfrm>
          <a:prstGeom prst="rect">
            <a:avLst/>
          </a:prstGeom>
          <a:solidFill>
            <a:srgbClr val="FFC000">
              <a:alpha val="8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Mellissa Hultstrand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IL,MI,MN,TN,VT,WI,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,VI</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10"/>
              </a:rPr>
              <a:t>Mellissa.Hultstrand@ged.com</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a:extLst>
              <a:ext uri="{FF2B5EF4-FFF2-40B4-BE49-F238E27FC236}">
                <a16:creationId xmlns:a16="http://schemas.microsoft.com/office/drawing/2014/main" id="{F4AA39F6-6DB8-8E0E-2D81-9BB7AF3D9F25}"/>
              </a:ext>
            </a:extLst>
          </p:cNvPr>
          <p:cNvSpPr/>
          <p:nvPr/>
        </p:nvSpPr>
        <p:spPr>
          <a:xfrm>
            <a:off x="9561203" y="5926243"/>
            <a:ext cx="1204768" cy="8555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823245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633678" y="537029"/>
            <a:ext cx="4370583" cy="1600200"/>
          </a:xfrm>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633678" y="2138734"/>
            <a:ext cx="4370583" cy="3579896"/>
          </a:xfrm>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91</a:t>
            </a:fld>
            <a:endParaRPr lang="en-US" dirty="0"/>
          </a:p>
        </p:txBody>
      </p:sp>
      <p:pic>
        <p:nvPicPr>
          <p:cNvPr id="3" name="Picture 2" descr="A qr code on a white background&#10;&#10;AI-generated content may be incorrect.">
            <a:extLst>
              <a:ext uri="{FF2B5EF4-FFF2-40B4-BE49-F238E27FC236}">
                <a16:creationId xmlns:a16="http://schemas.microsoft.com/office/drawing/2014/main" id="{255FEE60-3F7B-AE45-A114-11E02168DA48}"/>
              </a:ext>
            </a:extLst>
          </p:cNvPr>
          <p:cNvPicPr>
            <a:picLocks noChangeAspect="1"/>
          </p:cNvPicPr>
          <p:nvPr/>
        </p:nvPicPr>
        <p:blipFill>
          <a:blip r:embed="rId3"/>
          <a:stretch>
            <a:fillRect/>
          </a:stretch>
        </p:blipFill>
        <p:spPr>
          <a:xfrm>
            <a:off x="1577612" y="3904342"/>
            <a:ext cx="2940777" cy="2953658"/>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401450" y="457200"/>
            <a:ext cx="4370583" cy="2601884"/>
          </a:xfrm>
        </p:spPr>
        <p:txBody>
          <a:bodyPr/>
          <a:lstStyle/>
          <a:p>
            <a:br>
              <a:rPr lang="en-US" dirty="0">
                <a:latin typeface="Arial"/>
                <a:cs typeface="Arial"/>
              </a:rPr>
            </a:br>
            <a:r>
              <a:rPr lang="en-US" sz="6600" b="1" dirty="0">
                <a:latin typeface="Arial"/>
                <a:cs typeface="Arial"/>
              </a:rPr>
              <a:t>Questions</a:t>
            </a:r>
            <a:endParaRPr lang="en-US" sz="6600" b="1"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l="-3720" t="-1577" r="-5047" b="2771"/>
          <a:stretch/>
        </p:blipFill>
        <p:spPr>
          <a:xfrm>
            <a:off x="5183194" y="457201"/>
            <a:ext cx="6559047" cy="5403850"/>
          </a:xfrm>
        </p:spPr>
      </p:pic>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92</a:t>
            </a:fld>
            <a:endParaRPr lang="en-US" dirty="0"/>
          </a:p>
        </p:txBody>
      </p:sp>
    </p:spTree>
    <p:extLst>
      <p:ext uri="{BB962C8B-B14F-4D97-AF65-F5344CB8AC3E}">
        <p14:creationId xmlns:p14="http://schemas.microsoft.com/office/powerpoint/2010/main" val="219912449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F042E8-C2C2-4BC1-A768-2E79497C5410}"/>
              </a:ext>
            </a:extLst>
          </p:cNvPr>
          <p:cNvPicPr>
            <a:picLocks noGrp="1" noChangeAspect="1"/>
          </p:cNvPicPr>
          <p:nvPr>
            <p:ph type="pic" sz="quarter" idx="11"/>
          </p:nvPr>
        </p:nvPicPr>
        <p:blipFill>
          <a:blip r:embed="rId2"/>
          <a:srcRect t="12473" b="12473"/>
          <a:stretch>
            <a:fillRect/>
          </a:stretch>
        </p:blipFill>
        <p:spPr>
          <a:prstGeom prst="rect">
            <a:avLst/>
          </a:prstGeom>
        </p:spPr>
      </p:pic>
      <p:sp>
        <p:nvSpPr>
          <p:cNvPr id="3" name="Title 2">
            <a:extLst>
              <a:ext uri="{FF2B5EF4-FFF2-40B4-BE49-F238E27FC236}">
                <a16:creationId xmlns:a16="http://schemas.microsoft.com/office/drawing/2014/main" id="{318FC501-A6F3-47C8-A38F-6D3D3BBD4390}"/>
              </a:ext>
            </a:extLst>
          </p:cNvPr>
          <p:cNvSpPr>
            <a:spLocks noGrp="1"/>
          </p:cNvSpPr>
          <p:nvPr>
            <p:ph type="title"/>
          </p:nvPr>
        </p:nvSpPr>
        <p:spPr>
          <a:xfrm>
            <a:off x="401450" y="880956"/>
            <a:ext cx="5943601" cy="1530940"/>
          </a:xfrm>
        </p:spPr>
        <p:txBody>
          <a:bodyPr>
            <a:normAutofit fontScale="90000"/>
          </a:bodyPr>
          <a:lstStyle/>
          <a:p>
            <a:br>
              <a:rPr lang="en-US" sz="4400" b="1" spc="-75" dirty="0"/>
            </a:br>
            <a:br>
              <a:rPr lang="en-US" sz="4400" b="1" spc="-75" dirty="0"/>
            </a:br>
            <a:r>
              <a:rPr lang="en-US" sz="4400" b="1" spc="-75" dirty="0">
                <a:latin typeface="Arial" panose="020B0604020202020204" pitchFamily="34" charset="0"/>
              </a:rPr>
              <a:t>Contact </a:t>
            </a:r>
            <a:br>
              <a:rPr lang="en-US" sz="4400" b="1" spc="-75" dirty="0">
                <a:latin typeface="Arial" panose="020B0604020202020204" pitchFamily="34" charset="0"/>
              </a:rPr>
            </a:br>
            <a:r>
              <a:rPr lang="en-US" sz="4400" b="1" spc="-75" dirty="0">
                <a:latin typeface="Arial" panose="020B0604020202020204" pitchFamily="34" charset="0"/>
              </a:rPr>
              <a:t>Information</a:t>
            </a:r>
            <a:br>
              <a:rPr lang="en-US" sz="4400" b="1" spc="-75" dirty="0"/>
            </a:br>
            <a:endParaRPr lang="en-US" dirty="0"/>
          </a:p>
        </p:txBody>
      </p:sp>
      <p:sp>
        <p:nvSpPr>
          <p:cNvPr id="4" name="Text Placeholder 3">
            <a:extLst>
              <a:ext uri="{FF2B5EF4-FFF2-40B4-BE49-F238E27FC236}">
                <a16:creationId xmlns:a16="http://schemas.microsoft.com/office/drawing/2014/main" id="{9CBB88CB-D736-4011-B5FF-497894536ED6}"/>
              </a:ext>
            </a:extLst>
          </p:cNvPr>
          <p:cNvSpPr>
            <a:spLocks noGrp="1"/>
          </p:cNvSpPr>
          <p:nvPr>
            <p:ph type="body" idx="1"/>
          </p:nvPr>
        </p:nvSpPr>
        <p:spPr>
          <a:xfrm>
            <a:off x="401450" y="2411896"/>
            <a:ext cx="5943601" cy="3397890"/>
          </a:xfrm>
        </p:spPr>
        <p:txBody>
          <a:bodyPr>
            <a:normAutofit lnSpcReduction="10000"/>
          </a:bodyPr>
          <a:lstStyle/>
          <a:p>
            <a:r>
              <a:rPr lang="da-DK" sz="2000" b="1" i="0" dirty="0"/>
              <a:t>Scott Salesses</a:t>
            </a:r>
          </a:p>
          <a:p>
            <a:r>
              <a:rPr lang="da-DK" sz="2000" dirty="0"/>
              <a:t>Director, Security Operations &amp; CorrectionsState Relationship Manager</a:t>
            </a:r>
          </a:p>
          <a:p>
            <a:r>
              <a:rPr lang="da-DK" sz="2000" i="0" dirty="0">
                <a:solidFill>
                  <a:schemeClr val="bg2"/>
                </a:solidFill>
              </a:rPr>
              <a:t>Scott.Salesses@GED.com</a:t>
            </a:r>
          </a:p>
          <a:p>
            <a:endParaRPr lang="da-DK" sz="2000" i="0" dirty="0">
              <a:solidFill>
                <a:schemeClr val="bg2"/>
              </a:solidFill>
            </a:endParaRPr>
          </a:p>
          <a:p>
            <a:endParaRPr lang="da-DK" sz="2000" i="0" dirty="0">
              <a:solidFill>
                <a:schemeClr val="bg2"/>
              </a:solidFill>
            </a:endParaRPr>
          </a:p>
          <a:p>
            <a:endParaRPr lang="da-DK" sz="2000" i="0" dirty="0">
              <a:solidFill>
                <a:schemeClr val="bg2"/>
              </a:solidFill>
            </a:endParaRPr>
          </a:p>
          <a:p>
            <a:r>
              <a:rPr lang="da-DK" sz="2000" b="1" i="0" dirty="0"/>
              <a:t>Mellissa Hultstrand</a:t>
            </a:r>
          </a:p>
          <a:p>
            <a:r>
              <a:rPr lang="da-DK" sz="2000" dirty="0"/>
              <a:t>State Relationship Manager</a:t>
            </a:r>
          </a:p>
          <a:p>
            <a:r>
              <a:rPr lang="en-US" sz="2000" i="0" dirty="0"/>
              <a:t>Mellissa.Hultstrand@GED.com</a:t>
            </a:r>
          </a:p>
        </p:txBody>
      </p:sp>
      <p:sp>
        <p:nvSpPr>
          <p:cNvPr id="5" name="Slide Number Placeholder 4">
            <a:extLst>
              <a:ext uri="{FF2B5EF4-FFF2-40B4-BE49-F238E27FC236}">
                <a16:creationId xmlns:a16="http://schemas.microsoft.com/office/drawing/2014/main" id="{270005E1-D63B-4FFE-8DD5-F187D43BE4DA}"/>
              </a:ext>
            </a:extLst>
          </p:cNvPr>
          <p:cNvSpPr>
            <a:spLocks noGrp="1"/>
          </p:cNvSpPr>
          <p:nvPr>
            <p:ph type="sldNum" sz="quarter" idx="10"/>
          </p:nvPr>
        </p:nvSpPr>
        <p:spPr/>
        <p:txBody>
          <a:bodyPr/>
          <a:lstStyle/>
          <a:p>
            <a:fld id="{BAE26A2A-DE5F-EA41-900F-AB5C4F1D9848}" type="slidenum">
              <a:rPr lang="en-US" smtClean="0"/>
              <a:pPr/>
              <a:t>93</a:t>
            </a:fld>
            <a:endParaRPr lang="en-US" dirty="0"/>
          </a:p>
        </p:txBody>
      </p:sp>
    </p:spTree>
    <p:extLst>
      <p:ext uri="{BB962C8B-B14F-4D97-AF65-F5344CB8AC3E}">
        <p14:creationId xmlns:p14="http://schemas.microsoft.com/office/powerpoint/2010/main" val="2501788800"/>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2EAE9F-042C-48B3-B9FB-9CC9701D2D6D}"/>
</file>

<file path=customXml/itemProps2.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1231</TotalTime>
  <Words>5438</Words>
  <Application>Microsoft Office PowerPoint</Application>
  <PresentationFormat>Widescreen</PresentationFormat>
  <Paragraphs>730</Paragraphs>
  <Slides>93</Slides>
  <Notes>34</Notes>
  <HiddenSlides>0</HiddenSlides>
  <MMClips>1</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GEDTS_theme_2018</vt:lpstr>
      <vt:lpstr>PowerPoint Presentation</vt:lpstr>
      <vt:lpstr>National Update:  GED® Testing in the Correctional Setting</vt:lpstr>
      <vt:lpstr>GED Testing Service National News </vt:lpstr>
      <vt:lpstr>Correctional Testing Volume in 2025 in the United States </vt:lpstr>
      <vt:lpstr>2025 Pass Rates by Subject vs 2024 – Correctional Test-takers</vt:lpstr>
      <vt:lpstr>2025 Pass Rates by Subject – Correctional Test-takers Compared with Non-Correctional</vt:lpstr>
      <vt:lpstr>Demographic Info: Correctional Testers  -Data from 2024-2025  </vt:lpstr>
      <vt:lpstr>An Overview of the GED® Test ​</vt:lpstr>
      <vt:lpstr>The GED® Test</vt:lpstr>
      <vt:lpstr>The GED® Test</vt:lpstr>
      <vt:lpstr>Variety of Item Types</vt:lpstr>
      <vt:lpstr>Overview of RLA Test</vt:lpstr>
      <vt:lpstr>Extended Response on RLA</vt:lpstr>
      <vt:lpstr>Don’t Forget the Little Stuff</vt:lpstr>
      <vt:lpstr>Overview of Mathematical Reasoning Test</vt:lpstr>
      <vt:lpstr>Overview of Social Studies Test</vt:lpstr>
      <vt:lpstr>Overview of Science Test</vt:lpstr>
      <vt:lpstr>GED Score Levels Explained</vt:lpstr>
      <vt:lpstr>GED Testing Retest Rules  – Computer Based Testing </vt:lpstr>
      <vt:lpstr>Retest Waiver Requests</vt:lpstr>
      <vt:lpstr>GED Ready® ​ The Official Practice Test</vt:lpstr>
      <vt:lpstr>Activity Trends After GED Ready® </vt:lpstr>
      <vt:lpstr>PowerPoint Presentation</vt:lpstr>
      <vt:lpstr>GED Ready®: The Official Practice Test</vt:lpstr>
      <vt:lpstr>Accommodations in the  Correctional Setting</vt:lpstr>
      <vt:lpstr>Accommodations Overview</vt:lpstr>
      <vt:lpstr>Categories of Disabilities</vt:lpstr>
      <vt:lpstr>Important Reminder</vt:lpstr>
      <vt:lpstr>What is NOT considered a disability? </vt:lpstr>
      <vt:lpstr>Requesting Accommodations</vt:lpstr>
      <vt:lpstr>PowerPoint Presentation</vt:lpstr>
      <vt:lpstr>Important Resources and Tools for Educators​</vt:lpstr>
      <vt:lpstr>GED.com  select Educators &amp; Admins</vt:lpstr>
      <vt:lpstr>Free Classroom Materials</vt:lpstr>
      <vt:lpstr>Free Classroom Materials</vt:lpstr>
      <vt:lpstr>Free Classroom Materials</vt:lpstr>
      <vt:lpstr>Teaching Resources</vt:lpstr>
      <vt:lpstr>Educator Handbook</vt:lpstr>
      <vt:lpstr>New Educator Checklist! </vt:lpstr>
      <vt:lpstr>Skills Students Need to Pass</vt:lpstr>
      <vt:lpstr>High Impact Indicators</vt:lpstr>
      <vt:lpstr>An Example</vt:lpstr>
      <vt:lpstr> The Assessment Guide for Educators</vt:lpstr>
      <vt:lpstr>Essential Resources for Math Instruction</vt:lpstr>
      <vt:lpstr>Corrections Tab </vt:lpstr>
      <vt:lpstr>Corrections Information </vt:lpstr>
      <vt:lpstr>Resources for Correctional Programs </vt:lpstr>
      <vt:lpstr>GED Test Tutorial </vt:lpstr>
      <vt:lpstr>Changing the screen color and font</vt:lpstr>
      <vt:lpstr>Using the highlight tool</vt:lpstr>
      <vt:lpstr>Using the Flag for Review</vt:lpstr>
      <vt:lpstr>GED Manager™​</vt:lpstr>
      <vt:lpstr>PowerPoint Presentation</vt:lpstr>
      <vt:lpstr>Common Capabilities Across All Three Roles: </vt:lpstr>
      <vt:lpstr>GED Manager™ Access – Home Screen</vt:lpstr>
      <vt:lpstr>Who to Contact </vt:lpstr>
      <vt:lpstr>GED Manager™ Home Page </vt:lpstr>
      <vt:lpstr>PowerPoint Presentation</vt:lpstr>
      <vt:lpstr>PowerPoint Presentation</vt:lpstr>
      <vt:lpstr>PowerPoint Presentation</vt:lpstr>
      <vt:lpstr>PowerPoint Presentation</vt:lpstr>
      <vt:lpstr>How Learners Access their GED.com after release from your program</vt:lpstr>
      <vt:lpstr>PowerPoint Presentation</vt:lpstr>
      <vt:lpstr>GED Direct™ </vt:lpstr>
      <vt:lpstr>Problems to Solve</vt:lpstr>
      <vt:lpstr>Solution – GED Direct™</vt:lpstr>
      <vt:lpstr>PowerPoint Presentation</vt:lpstr>
      <vt:lpstr>PowerPoint Presentation</vt:lpstr>
      <vt:lpstr>PowerPoint Presentation</vt:lpstr>
      <vt:lpstr>GED Direct™ Volume Discounts for GED Readys™</vt:lpstr>
      <vt:lpstr>GED Direct™ </vt:lpstr>
      <vt:lpstr>PowerPoint Presentation</vt:lpstr>
      <vt:lpstr>GED FLASH™ FOR ORGANIZATIONS</vt:lpstr>
      <vt:lpstr>PowerPoint Presentation</vt:lpstr>
      <vt:lpstr>GED FLASH™ FOR ORGANIZATIONS</vt:lpstr>
      <vt:lpstr>GED FLASH™ FOR ORGANIZATIONS</vt:lpstr>
      <vt:lpstr>GED FLASH™ FOR ORGANIZATIONS</vt:lpstr>
      <vt:lpstr>GED PLAY™</vt:lpstr>
      <vt:lpstr>GED PLAY™</vt:lpstr>
      <vt:lpstr>PowerPoint Presentation</vt:lpstr>
      <vt:lpstr>GED® Test Delivery</vt:lpstr>
      <vt:lpstr>Software Installation: Cloud Computing Technology (CCT) is available for Correctional Facilities</vt:lpstr>
      <vt:lpstr>Standard Software vs CCT (Cloud) </vt:lpstr>
      <vt:lpstr>CCT Delivery </vt:lpstr>
      <vt:lpstr>Delivering GED® Tests on Chromebooks in Correctional Facilities?</vt:lpstr>
      <vt:lpstr>GED® Test Delivery on Chromebooks </vt:lpstr>
      <vt:lpstr>Delivering GED® Tests on Chromebooks  </vt:lpstr>
      <vt:lpstr>Final Reminders</vt:lpstr>
      <vt:lpstr>Correctional Verification List </vt:lpstr>
      <vt:lpstr>Your State Relationship Team</vt:lpstr>
      <vt:lpstr> Session Survey</vt:lpstr>
      <vt:lpstr> Questions</vt:lpstr>
      <vt:lpstr>  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Mellissa Hultstrand</cp:lastModifiedBy>
  <cp:revision>38</cp:revision>
  <cp:lastPrinted>2018-06-14T14:59:40Z</cp:lastPrinted>
  <dcterms:created xsi:type="dcterms:W3CDTF">2023-06-02T14:16:32Z</dcterms:created>
  <dcterms:modified xsi:type="dcterms:W3CDTF">2026-07-02T19:10:00Z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