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22" r:id="rId4"/>
    <p:sldMasterId id="2147483858" r:id="rId5"/>
    <p:sldMasterId id="2147483873" r:id="rId6"/>
    <p:sldMasterId id="2147483891" r:id="rId7"/>
    <p:sldMasterId id="2147483913" r:id="rId8"/>
  </p:sldMasterIdLst>
  <p:notesMasterIdLst>
    <p:notesMasterId r:id="rId93"/>
  </p:notesMasterIdLst>
  <p:handoutMasterIdLst>
    <p:handoutMasterId r:id="rId94"/>
  </p:handoutMasterIdLst>
  <p:sldIdLst>
    <p:sldId id="2141412928" r:id="rId9"/>
    <p:sldId id="295" r:id="rId10"/>
    <p:sldId id="2141412929" r:id="rId11"/>
    <p:sldId id="261" r:id="rId12"/>
    <p:sldId id="2141412930" r:id="rId13"/>
    <p:sldId id="262" r:id="rId14"/>
    <p:sldId id="288" r:id="rId15"/>
    <p:sldId id="259" r:id="rId16"/>
    <p:sldId id="2141412853" r:id="rId17"/>
    <p:sldId id="2141412854" r:id="rId18"/>
    <p:sldId id="2141412855" r:id="rId19"/>
    <p:sldId id="2141412856" r:id="rId20"/>
    <p:sldId id="283" r:id="rId21"/>
    <p:sldId id="2141412857" r:id="rId22"/>
    <p:sldId id="2141412858" r:id="rId23"/>
    <p:sldId id="2141412859" r:id="rId24"/>
    <p:sldId id="2141412860" r:id="rId25"/>
    <p:sldId id="2141412861" r:id="rId26"/>
    <p:sldId id="276" r:id="rId27"/>
    <p:sldId id="2141412862" r:id="rId28"/>
    <p:sldId id="2141412863" r:id="rId29"/>
    <p:sldId id="2141412864" r:id="rId30"/>
    <p:sldId id="2141412865" r:id="rId31"/>
    <p:sldId id="2141412866" r:id="rId32"/>
    <p:sldId id="2141412867" r:id="rId33"/>
    <p:sldId id="2141412868" r:id="rId34"/>
    <p:sldId id="2141412869" r:id="rId35"/>
    <p:sldId id="2141412870" r:id="rId36"/>
    <p:sldId id="2141412871" r:id="rId37"/>
    <p:sldId id="2141412872" r:id="rId38"/>
    <p:sldId id="2141412873" r:id="rId39"/>
    <p:sldId id="2141412875" r:id="rId40"/>
    <p:sldId id="2141412876" r:id="rId41"/>
    <p:sldId id="2141412877" r:id="rId42"/>
    <p:sldId id="2141412878" r:id="rId43"/>
    <p:sldId id="2141412879" r:id="rId44"/>
    <p:sldId id="2141412880" r:id="rId45"/>
    <p:sldId id="2141412881" r:id="rId46"/>
    <p:sldId id="2141412882" r:id="rId47"/>
    <p:sldId id="2141412883" r:id="rId48"/>
    <p:sldId id="2141412884" r:id="rId49"/>
    <p:sldId id="2141412885" r:id="rId50"/>
    <p:sldId id="2141412886" r:id="rId51"/>
    <p:sldId id="2141412887" r:id="rId52"/>
    <p:sldId id="2141412888" r:id="rId53"/>
    <p:sldId id="2141412889" r:id="rId54"/>
    <p:sldId id="2141412890" r:id="rId55"/>
    <p:sldId id="2141412891" r:id="rId56"/>
    <p:sldId id="2141412892" r:id="rId57"/>
    <p:sldId id="2141412893" r:id="rId58"/>
    <p:sldId id="2141412894" r:id="rId59"/>
    <p:sldId id="2141412895" r:id="rId60"/>
    <p:sldId id="2141412896" r:id="rId61"/>
    <p:sldId id="2141412897" r:id="rId62"/>
    <p:sldId id="2141412898" r:id="rId63"/>
    <p:sldId id="2141412899" r:id="rId64"/>
    <p:sldId id="2141412900" r:id="rId65"/>
    <p:sldId id="2141412902" r:id="rId66"/>
    <p:sldId id="2141412901" r:id="rId67"/>
    <p:sldId id="2141412903" r:id="rId68"/>
    <p:sldId id="2141412904" r:id="rId69"/>
    <p:sldId id="2141412905" r:id="rId70"/>
    <p:sldId id="2141412906" r:id="rId71"/>
    <p:sldId id="2141412907" r:id="rId72"/>
    <p:sldId id="2141412908" r:id="rId73"/>
    <p:sldId id="2141412913" r:id="rId74"/>
    <p:sldId id="2141412914" r:id="rId75"/>
    <p:sldId id="2141412915" r:id="rId76"/>
    <p:sldId id="297" r:id="rId77"/>
    <p:sldId id="2141412916" r:id="rId78"/>
    <p:sldId id="2141412917" r:id="rId79"/>
    <p:sldId id="2147483635" r:id="rId80"/>
    <p:sldId id="2147483636" r:id="rId81"/>
    <p:sldId id="2147483637" r:id="rId82"/>
    <p:sldId id="2147483642" r:id="rId83"/>
    <p:sldId id="2147483638" r:id="rId84"/>
    <p:sldId id="2147483639" r:id="rId85"/>
    <p:sldId id="2147483640" r:id="rId86"/>
    <p:sldId id="2141412918" r:id="rId87"/>
    <p:sldId id="2702" r:id="rId88"/>
    <p:sldId id="2141412925" r:id="rId89"/>
    <p:sldId id="2141412924" r:id="rId90"/>
    <p:sldId id="322" r:id="rId91"/>
    <p:sldId id="323" r:id="rId92"/>
  </p:sldIdLst>
  <p:sldSz cx="12192000" cy="6858000"/>
  <p:notesSz cx="7102475" cy="9388475"/>
  <p:embeddedFontLst>
    <p:embeddedFont>
      <p:font typeface="Arial Bold" panose="020B0704020202020204" pitchFamily="34" charset="0"/>
      <p:bold r:id="rId95"/>
    </p:embeddedFont>
    <p:embeddedFont>
      <p:font typeface="Arial Narrow" panose="020B06060202020A0204" pitchFamily="34" charset="0"/>
      <p:regular r:id="rId96"/>
      <p:bold r:id="rId97"/>
      <p:italic r:id="rId98"/>
      <p:boldItalic r:id="rId99"/>
    </p:embeddedFont>
    <p:embeddedFont>
      <p:font typeface="Open Sans" panose="020B0606030504020204" pitchFamily="34" charset="0"/>
      <p:regular r:id="rId100"/>
      <p:bold r:id="rId101"/>
      <p:italic r:id="rId102"/>
      <p:boldItalic r:id="rId103"/>
    </p:embeddedFont>
    <p:embeddedFont>
      <p:font typeface="Rockwell" panose="02060603020205020403" pitchFamily="18" charset="0"/>
      <p:regular r:id="rId104"/>
      <p:bold r:id="rId105"/>
      <p:italic r:id="rId106"/>
      <p:boldItalic r:id="rId107"/>
    </p:embeddedFont>
    <p:embeddedFont>
      <p:font typeface="Segoe UI" panose="020B0502040204020203" pitchFamily="34" charset="0"/>
      <p:regular r:id="rId108"/>
      <p:bold r:id="rId109"/>
      <p:italic r:id="rId110"/>
      <p:boldItalic r:id="rId1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8" roundtripDataSignature="AMtx7mgxquq93zrcPsdEchjXMQSaj7HPu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70DB78-6246-AA6C-61A9-5838F5D0D8CF}" name="Nicole Weakley" initials="NW" userId="S::nweakley@briljent.com::fc35ec74-6cf5-43f9-87b2-b8ff2dc57a51" providerId="AD"/>
  <p188:author id="{B46721A2-F006-79C6-484F-6674500900BC}" name="Grace Chandler" initials="GC" userId="S::gchandler@briljent.com::3905b7d5-238f-4f4f-ad39-fbd18b546e2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ehe, Martin" initials="KM" lastIdx="4" clrIdx="0">
    <p:extLst>
      <p:ext uri="{19B8F6BF-5375-455C-9EA6-DF929625EA0E}">
        <p15:presenceInfo xmlns:p15="http://schemas.microsoft.com/office/powerpoint/2012/main" userId="S::martin.kehe@ged.com::b7900ebf-be12-43e6-896e-0d3e7abf6c70" providerId="AD"/>
      </p:ext>
    </p:extLst>
  </p:cmAuthor>
  <p:cmAuthor id="2" name="Gerken, Brent" initials="GB" lastIdx="9" clrIdx="1">
    <p:extLst>
      <p:ext uri="{19B8F6BF-5375-455C-9EA6-DF929625EA0E}">
        <p15:presenceInfo xmlns:p15="http://schemas.microsoft.com/office/powerpoint/2012/main" userId="S::brent.gerken@ged.com::1c3893a4-d973-4169-bd17-f3def99eff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A8"/>
    <a:srgbClr val="33CCCC"/>
    <a:srgbClr val="93E3FF"/>
    <a:srgbClr val="F0F0F0"/>
    <a:srgbClr val="E3E3E3"/>
    <a:srgbClr val="FFFFFF"/>
    <a:srgbClr val="AEABAB"/>
    <a:srgbClr val="B9B9B9"/>
    <a:srgbClr val="1C066B"/>
    <a:srgbClr val="3131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DA1094-AA5C-4B9D-BFB4-F8732B16D5D6}" v="12" dt="2026-07-23T17:05:16.2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notesViewPr>
    <p:cSldViewPr snapToGrid="0">
      <p:cViewPr>
        <p:scale>
          <a:sx n="1" d="2"/>
          <a:sy n="1" d="2"/>
        </p:scale>
        <p:origin x="2672" y="23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75" Type="http://schemas.microsoft.com/office/2018/10/relationships/authors" Target="authors.xml"/><Relationship Id="rId170" Type="http://schemas.openxmlformats.org/officeDocument/2006/relationships/presProps" Target="presProps.xml"/><Relationship Id="rId16" Type="http://schemas.openxmlformats.org/officeDocument/2006/relationships/slide" Target="slides/slide8.xml"/><Relationship Id="rId107" Type="http://schemas.openxmlformats.org/officeDocument/2006/relationships/font" Target="fonts/font13.fntdata"/><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font" Target="fonts/font8.fntdata"/><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font" Target="fonts/font1.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171" Type="http://schemas.openxmlformats.org/officeDocument/2006/relationships/viewProps" Target="viewProps.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font" Target="fonts/font9.fntdata"/><Relationship Id="rId108" Type="http://schemas.openxmlformats.org/officeDocument/2006/relationships/font" Target="fonts/font14.fntdata"/><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handoutMaster" Target="handoutMasters/handoutMaster1.xml"/><Relationship Id="rId99" Type="http://schemas.openxmlformats.org/officeDocument/2006/relationships/font" Target="fonts/font5.fntdata"/><Relationship Id="rId101" Type="http://schemas.openxmlformats.org/officeDocument/2006/relationships/font" Target="fonts/font7.fntdata"/><Relationship Id="rId16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72" Type="http://schemas.openxmlformats.org/officeDocument/2006/relationships/theme" Target="theme/them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font" Target="fonts/font15.fntdata"/><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font" Target="fonts/font3.fntdata"/><Relationship Id="rId104" Type="http://schemas.openxmlformats.org/officeDocument/2006/relationships/font" Target="fonts/font10.fntdata"/><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font" Target="fonts/font16.fntdata"/><Relationship Id="rId61" Type="http://schemas.openxmlformats.org/officeDocument/2006/relationships/slide" Target="slides/slide53.xml"/><Relationship Id="rId82" Type="http://schemas.openxmlformats.org/officeDocument/2006/relationships/slide" Target="slides/slide74.xml"/><Relationship Id="rId173" Type="http://schemas.openxmlformats.org/officeDocument/2006/relationships/tableStyles" Target="tableStyles.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font" Target="fonts/font6.fntdata"/><Relationship Id="rId105" Type="http://schemas.openxmlformats.org/officeDocument/2006/relationships/font" Target="fonts/font11.fntdata"/><Relationship Id="rId168" Type="http://customschemas.google.com/relationships/presentationmetadata" Target="metadata"/><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notesMaster" Target="notesMasters/notesMaster1.xml"/><Relationship Id="rId98" Type="http://schemas.openxmlformats.org/officeDocument/2006/relationships/font" Target="fonts/font4.fntdata"/><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font" Target="fonts/font17.fntdata"/><Relationship Id="rId174" Type="http://schemas.microsoft.com/office/2015/10/relationships/revisionInfo" Target="revisionInfo.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font" Target="fonts/font1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B0BE69-85EE-4C15-B07D-DAD1E888F9EF}"/>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r>
              <a:rPr lang="en-US"/>
              <a:t>Ending on a High Note</a:t>
            </a:r>
          </a:p>
        </p:txBody>
      </p:sp>
      <p:sp>
        <p:nvSpPr>
          <p:cNvPr id="3" name="Date Placeholder 2">
            <a:extLst>
              <a:ext uri="{FF2B5EF4-FFF2-40B4-BE49-F238E27FC236}">
                <a16:creationId xmlns:a16="http://schemas.microsoft.com/office/drawing/2014/main" id="{C43DB997-B979-4716-B5BC-4DABD5C9909A}"/>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r>
              <a:rPr lang="en-US"/>
              <a:t>5/25/2021</a:t>
            </a:r>
          </a:p>
        </p:txBody>
      </p:sp>
      <p:sp>
        <p:nvSpPr>
          <p:cNvPr id="4" name="Footer Placeholder 3">
            <a:extLst>
              <a:ext uri="{FF2B5EF4-FFF2-40B4-BE49-F238E27FC236}">
                <a16:creationId xmlns:a16="http://schemas.microsoft.com/office/drawing/2014/main" id="{39678533-3872-45F9-A825-3D6FB79BDED3}"/>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r>
              <a:rPr lang="en-US"/>
              <a:t>© Copyright GED Testing Service LLC. All rights reserved</a:t>
            </a:r>
          </a:p>
        </p:txBody>
      </p:sp>
      <p:sp>
        <p:nvSpPr>
          <p:cNvPr id="5" name="Slide Number Placeholder 4">
            <a:extLst>
              <a:ext uri="{FF2B5EF4-FFF2-40B4-BE49-F238E27FC236}">
                <a16:creationId xmlns:a16="http://schemas.microsoft.com/office/drawing/2014/main" id="{EBE061AB-F74A-4B2E-AA2B-B0EEA8ADA182}"/>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BA5D237E-7B73-40BE-8AE4-ECB6367A485E}" type="slidenum">
              <a:rPr lang="en-US" smtClean="0"/>
              <a:t>‹#›</a:t>
            </a:fld>
            <a:endParaRPr lang="en-US"/>
          </a:p>
        </p:txBody>
      </p:sp>
    </p:spTree>
    <p:extLst>
      <p:ext uri="{BB962C8B-B14F-4D97-AF65-F5344CB8AC3E}">
        <p14:creationId xmlns:p14="http://schemas.microsoft.com/office/powerpoint/2010/main" val="1056029154"/>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3077740" cy="471054"/>
          </a:xfrm>
          <a:prstGeom prst="rect">
            <a:avLst/>
          </a:prstGeom>
          <a:noFill/>
          <a:ln>
            <a:noFill/>
          </a:ln>
        </p:spPr>
        <p:txBody>
          <a:bodyPr spcFirstLastPara="1" wrap="square" lIns="94200" tIns="47100" rIns="94200" bIns="471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t>GED Update - Testing and Instruction</a:t>
            </a:r>
            <a:endParaRPr/>
          </a:p>
        </p:txBody>
      </p:sp>
      <p:sp>
        <p:nvSpPr>
          <p:cNvPr id="4" name="Google Shape;4;n"/>
          <p:cNvSpPr txBox="1">
            <a:spLocks noGrp="1"/>
          </p:cNvSpPr>
          <p:nvPr>
            <p:ph type="dt" idx="10"/>
          </p:nvPr>
        </p:nvSpPr>
        <p:spPr>
          <a:xfrm>
            <a:off x="4023093" y="1"/>
            <a:ext cx="3077740" cy="471054"/>
          </a:xfrm>
          <a:prstGeom prst="rect">
            <a:avLst/>
          </a:prstGeom>
          <a:noFill/>
          <a:ln>
            <a:noFill/>
          </a:ln>
        </p:spPr>
        <p:txBody>
          <a:bodyPr spcFirstLastPara="1" wrap="square" lIns="94200" tIns="47100" rIns="94200" bIns="471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t>5/26/2020</a:t>
            </a:r>
            <a:endParaRPr/>
          </a:p>
        </p:txBody>
      </p:sp>
      <p:sp>
        <p:nvSpPr>
          <p:cNvPr id="5" name="Google Shape;5;n"/>
          <p:cNvSpPr>
            <a:spLocks noGrp="1" noRot="1" noChangeAspect="1"/>
          </p:cNvSpPr>
          <p:nvPr>
            <p:ph type="sldImg" idx="3"/>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 name="Google Shape;7;n"/>
          <p:cNvSpPr txBox="1">
            <a:spLocks noGrp="1"/>
          </p:cNvSpPr>
          <p:nvPr>
            <p:ph type="ftr" idx="11"/>
          </p:nvPr>
        </p:nvSpPr>
        <p:spPr>
          <a:xfrm>
            <a:off x="0" y="8917423"/>
            <a:ext cx="3077740" cy="471053"/>
          </a:xfrm>
          <a:prstGeom prst="rect">
            <a:avLst/>
          </a:prstGeom>
          <a:noFill/>
          <a:ln>
            <a:noFill/>
          </a:ln>
        </p:spPr>
        <p:txBody>
          <a:bodyPr spcFirstLastPara="1" wrap="square" lIns="94200" tIns="47100" rIns="94200" bIns="471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t>© Copyright GED Testing Service LLC. All rights reserved</a:t>
            </a:r>
            <a:endParaRPr/>
          </a:p>
        </p:txBody>
      </p:sp>
      <p:sp>
        <p:nvSpPr>
          <p:cNvPr id="8" name="Google Shape;8;n"/>
          <p:cNvSpPr txBox="1">
            <a:spLocks noGrp="1"/>
          </p:cNvSpPr>
          <p:nvPr>
            <p:ph type="sldNum" idx="12"/>
          </p:nvPr>
        </p:nvSpPr>
        <p:spPr>
          <a:xfrm>
            <a:off x="4023093" y="8917423"/>
            <a:ext cx="3077740" cy="471053"/>
          </a:xfrm>
          <a:prstGeom prst="rect">
            <a:avLst/>
          </a:prstGeom>
          <a:noFill/>
          <a:ln>
            <a:noFill/>
          </a:ln>
        </p:spPr>
        <p:txBody>
          <a:bodyPr spcFirstLastPara="1" wrap="square" lIns="94200" tIns="47100" rIns="94200" bIns="471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
        <p:nvSpPr>
          <p:cNvPr id="2" name="Notes Placeholder 1">
            <a:extLst>
              <a:ext uri="{FF2B5EF4-FFF2-40B4-BE49-F238E27FC236}">
                <a16:creationId xmlns:a16="http://schemas.microsoft.com/office/drawing/2014/main" id="{3A27C8D0-558F-42AF-9E60-4914A1F1EE62}"/>
              </a:ext>
            </a:extLst>
          </p:cNvPr>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dk2" tx2="lt2" accent1="accent1" accent2="accent2" accent3="accent3" accent4="accent4" accent5="accent5" accent6="accent6" hlink="hlink" folHlink="folHlink"/>
  <p:hf/>
  <p:notesStyle>
    <a:defPPr marR="0" lvl="0" algn="l" rtl="0">
      <a:lnSpc>
        <a:spcPct val="100000"/>
      </a:lnSpc>
      <a:spcBef>
        <a:spcPts val="0"/>
      </a:spcBef>
      <a:spcAft>
        <a:spcPts val="0"/>
      </a:spcAft>
    </a:defPPr>
    <a:lvl1pPr marL="131763" marR="0" lvl="0" indent="-13176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baseline="0" dirty="0"/>
              <a:t>El nuevo examen GED incluye una mayor variedad de tipos de ítems que los que había en el examen de la serie 2002.   Los ítems de opción múltiple siguen apareciendo en el examen como uno de los tipos de ítems clave. Los ítems de opción múltiple son un método fiable para medir habilidades y conocimientos en una serie de niveles cognitivos de forma estandarizada. Pero recuerde que los tipos de ítems adicionales nos permiten medir una gama más amplia de destrezas y niveles cognitivos. Los ítems de respuesta elaborada vienen en dos versiones - una, que llamamos de respuesta corta, y ese tipo puede responderse normalmente en unas pocas frases (por ejemplo, Ciencias), y la de respuesta extensa, que requiere una respuesta más larga - varios párrafos (por ejemplo, Razonamiento a través de las Artes del Lenguaje)</a:t>
            </a:r>
            <a:endParaRPr lang="en-US"/>
          </a:p>
          <a:p>
            <a:endParaRPr lang="en-US"/>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8428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49D88-A8DF-AE87-6B03-22BBBE314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AE953-438E-D253-ADDF-E9CDEB8F58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44DD1F-CA4D-8E04-7C22-7C422F3ADB82}"/>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917293B4-6914-F0BD-8D42-C88F920777BB}"/>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D37351E2-3CAF-F527-D9BA-C7B50E745E76}"/>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E812E649-082E-60BA-3D97-02A411B1FABE}"/>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6086BB06-1151-2890-AF82-1903C4CFBEF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41739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84C09-C047-3C90-084D-F5079C11B0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D5F5E-7E44-33E8-84E9-97AE664FC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57726C-3C7A-EC45-4F93-C4199D9F1759}"/>
              </a:ext>
            </a:extLst>
          </p:cNvPr>
          <p:cNvSpPr>
            <a:spLocks noGrp="1"/>
          </p:cNvSpPr>
          <p:nvPr>
            <p:ph type="body" idx="1"/>
          </p:nvPr>
        </p:nvSpPr>
        <p:spPr/>
        <p:txBody>
          <a:bodyPr/>
          <a:lstStyle/>
          <a:p>
            <a:pPr marL="285750" indent="-285750">
              <a:buFont typeface="Arial" panose="020B0604020202020204" pitchFamily="34" charset="0"/>
              <a:buChar char="•"/>
            </a:pPr>
            <a:r>
              <a:rPr lang="es-ES" dirty="0"/>
              <a:t>Si seleccionan "sí" aparecerá un mapa para mostrarles los centros de preparación locales-Cuando seleccionan un sitio, el personal de ese sitio puede ver su información demográfica y los informes de puntuación-Pueden cambiar su perfil a un nuevo sitio cuando lo deseen-La cuenta del estudiante está repleta de recursos, como guías de estudio, tutoriales, un examen práctico gratuito de un trimestre de duración y mucho más</a:t>
            </a:r>
            <a:endParaRPr lang="en-US" dirty="0"/>
          </a:p>
          <a:p>
            <a:endParaRPr lang="en-US" dirty="0"/>
          </a:p>
        </p:txBody>
      </p:sp>
      <p:sp>
        <p:nvSpPr>
          <p:cNvPr id="4" name="Header Placeholder 3">
            <a:extLst>
              <a:ext uri="{FF2B5EF4-FFF2-40B4-BE49-F238E27FC236}">
                <a16:creationId xmlns:a16="http://schemas.microsoft.com/office/drawing/2014/main" id="{A17E6E56-3D89-3D11-2ED1-C0C6746D040F}"/>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851575AA-E0F8-0E43-3103-4289A1B204CC}"/>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CF80EE75-6CD5-2D9C-50A4-001FEAFA8E77}"/>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2F3D5181-A92C-5DB3-E9FA-45510192E53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513923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121A0-A9E1-F250-8555-CC51F7742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811D9-AB6B-7C4B-4272-9889579A71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9095C-0445-4199-2CFB-49955AD273F8}"/>
              </a:ext>
            </a:extLst>
          </p:cNvPr>
          <p:cNvSpPr>
            <a:spLocks noGrp="1"/>
          </p:cNvSpPr>
          <p:nvPr>
            <p:ph type="body" idx="1"/>
          </p:nvPr>
        </p:nvSpPr>
        <p:spPr/>
        <p:txBody>
          <a:bodyPr/>
          <a:lstStyle/>
          <a:p>
            <a:r>
              <a:rPr lang="en-US" dirty="0"/>
              <a:t>Select My Scores from the menu at the top</a:t>
            </a:r>
          </a:p>
          <a:p>
            <a:r>
              <a:rPr lang="en-US" dirty="0"/>
              <a:t>Select Score report</a:t>
            </a:r>
          </a:p>
          <a:p>
            <a:endParaRPr lang="en-US" dirty="0"/>
          </a:p>
        </p:txBody>
      </p:sp>
      <p:sp>
        <p:nvSpPr>
          <p:cNvPr id="4" name="Header Placeholder 3">
            <a:extLst>
              <a:ext uri="{FF2B5EF4-FFF2-40B4-BE49-F238E27FC236}">
                <a16:creationId xmlns:a16="http://schemas.microsoft.com/office/drawing/2014/main" id="{D3D050DE-1D6D-4D4C-9649-88C6AD87190D}"/>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40581C1A-15E8-2691-6256-ECE10D26352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3DD89D02-BB19-0012-C6C3-2A0388C03728}"/>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8C339E7D-12F7-C695-6F3E-27E953DE668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73229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AF56D-9A53-5775-A8CF-597476638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A970F-BC7C-9E0B-711F-2263FA63BA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672B2C-5CF4-AE08-18CB-2A298D66060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6405F268-DF81-D9AB-E25E-6779770359CC}"/>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09AD4E1E-B9D5-96AB-C0AE-5FDCA2B6888D}"/>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943267F2-6637-F7F7-F143-480213E0C6A4}"/>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A10A987A-A1F9-4B67-9AA4-F46EDD947A5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280622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99" name="Google Shape;79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Changed "have to" to MUST</a:t>
            </a:r>
            <a:endParaRPr/>
          </a:p>
        </p:txBody>
      </p:sp>
      <p:sp>
        <p:nvSpPr>
          <p:cNvPr id="800" name="Google Shape;80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0EE97-5635-6612-A0DC-22CCC5C941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02DE40-C6CF-0EE9-9CD7-FA77C74D2D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3B5EFA-FDB9-AABA-A145-AD61F397375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C859FBD3-2F86-26D9-6F00-972D9D8DDC88}"/>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A63213D9-A404-106F-29E3-99679BA17B6B}"/>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DDED374F-EADB-6042-7878-8C5D4D015DE0}"/>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55AFCFB5-9D6F-BF32-4F2C-355D701FCD8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10464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4358-863A-2C71-08BE-70D4F4D7F8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7B3FC-CE27-42B1-020E-ADD79EACD1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E202DF-0301-76F7-705F-067A7448A076}"/>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F8337A5F-3F5E-99C0-8A22-6CA46F1410EA}"/>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5683B417-1567-7192-C2A3-700E9FC721A6}"/>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A5C6D44B-A8C2-9949-0D9A-C0A3FEE88B87}"/>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3FCE8EA6-24B1-CEFA-1CE5-BDA3578B16F3}"/>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40508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74BFC-E87C-8D43-78BF-9A149740F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230C39-13D9-4434-83DC-2A678D13DC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4335A-C733-7658-FB3B-947C422664F3}"/>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A04BB626-9FD6-F70D-CDE4-AE667A6CB091}"/>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ECA53569-06F5-43E8-5BC7-30A3E211DE8F}"/>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838A9BDD-A8F6-CA0B-A857-FC24622F9FC4}"/>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B10A0624-2317-0F52-5414-42B3A90533E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227065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FFCAC-78BA-DBC2-69F8-A6149189A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A4464-5762-FDBE-8102-1F103657CA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01AB8-DF5C-E9DB-FB23-B7315E57B326}"/>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6DAC26A1-F68E-956E-4608-F78D7FF20FE9}"/>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F283D4F1-FB48-08E6-DEE2-F725236FCED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6C698EAD-8A4E-2D63-359B-86716ECC4601}"/>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BB6F7030-3CC1-9C6C-AEAF-1D647147965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82732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92463-8753-DC04-F8B4-80DB587081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B30961-9B20-6581-FF41-88B83958E5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0F5ED-4A2F-FAC7-1B3F-757975922A1A}"/>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616AFB2B-F045-E167-E0B6-A314E9DA21B9}"/>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E1353A65-DBFA-6DC7-5FF1-7882F63EB87F}"/>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41878E19-803B-94AF-123C-4A32C51E5ECD}"/>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B1F39E5F-3AD5-81BB-D894-640DC253C66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94859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Puntos clave</a:t>
            </a:r>
            <a:br>
              <a:rPr lang="es-ES" dirty="0"/>
            </a:br>
            <a:endParaRPr lang="es-ES" dirty="0"/>
          </a:p>
          <a:p>
            <a:r>
              <a:rPr lang="es-ES" dirty="0"/>
              <a:t>Esta diapositiva ofrece un breve resumen del contenido y el contexto de la prueba RLA. Repase la información de la diapositiva. Para obtener información adicional, acceda a la sección </a:t>
            </a:r>
            <a:r>
              <a:rPr lang="es-ES" i="1" dirty="0"/>
              <a:t>Guía de evaluación para educadores Razonamiento a través de las artes del </a:t>
            </a:r>
            <a:r>
              <a:rPr lang="es-ES" dirty="0"/>
              <a:t>lenguaje.</a:t>
            </a:r>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0132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10BCA-B777-B264-18F7-0E14E0401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21E28-EFEE-82FA-3864-1D80EC730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88C20-1488-5EBA-61D6-58B3CD285FB1}"/>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955FCDC-C581-EF73-5451-AC4477556AF6}"/>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F9A6EFA2-304A-2847-C59B-1D8F8BD641ED}"/>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214053E1-7502-9E25-8B12-61B68A376897}"/>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922CC749-4896-9A31-B553-EBE8DFEB523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79581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A0034-C6B2-7418-C8C5-AE37396CF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3E4EE-547E-C62E-987A-B2B424B8B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6C561-702C-D389-903D-43E57A0F779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627279C6-4C6D-FC7E-8EAF-F7672409408D}"/>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5EC52060-73BD-9014-0659-13B2156A4D94}"/>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27653140-A04E-CA9C-0628-7D9AF3B0D695}"/>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451E1E4A-29FA-2A87-47BB-E452AC6421B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59483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0F396-01E2-3823-8D6E-464F5024D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3F8693-3942-7239-BB8B-80B2993A64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E450D-AD89-9304-199A-F36C78DC5071}"/>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4A9E42CA-7E41-3260-495A-6EE3975A1817}"/>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EF4DE9D1-BB47-FA19-EBAA-F1B47D3ADAD5}"/>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D712C598-A886-F767-F319-1BED363F7240}"/>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A9B5513D-0145-6841-52F2-5037EA1A90C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96602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1A777-0F0D-CECA-1728-AA4981AD5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CE18A-4B0F-8F6E-819F-EA1904FCA3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DC9D5-8963-91B9-F670-143F7F69CF0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E59FC1F4-51F4-265E-B02F-A1BF6278798D}"/>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24F2A32E-7AF0-2AA2-C508-A25CC9F5BCB1}"/>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AFD80895-E5EF-64E6-9723-08677D36E96F}"/>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90614EFF-ADAB-3B8F-F47C-050289E2207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94374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5B717-D4A8-C6CC-45D8-1060FBBC37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FE65B3-BE08-78D4-0A98-622973102E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A20476-BED1-C614-CE14-D3261DE2BDE1}"/>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559E1779-CE59-E079-8CDD-3D315E2D18AD}"/>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A2C60062-5072-C999-E46C-6E3CAAD5F15F}"/>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6D48F805-346D-EEB3-98CF-AC1C403C269D}"/>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073F03E9-7B41-DC46-1256-AB05FF61EAF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47560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81C90-3987-2F3D-BA06-4B24D44DD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5733A-D517-8B49-FD0F-C65460BAD0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E3E4FA-1710-1A0E-299F-0598853EB03B}"/>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C132D0E-8150-3536-8ECF-32FD97FF0C7F}"/>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0816A98D-2AA0-530C-8C31-4F01337ECD77}"/>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BE4743F3-CDB7-1D23-5281-B9B784303ACA}"/>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5C9CA403-BCDD-FC90-073C-C8989008FF37}"/>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364831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74152-61C2-7DA7-4F83-E225B7AC8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4954E-55A3-D859-E409-7E852004FA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50EC3-195F-2100-CF51-6BD15627FFE6}"/>
              </a:ext>
            </a:extLst>
          </p:cNvPr>
          <p:cNvSpPr>
            <a:spLocks noGrp="1"/>
          </p:cNvSpPr>
          <p:nvPr>
            <p:ph type="body" idx="1"/>
          </p:nvPr>
        </p:nvSpPr>
        <p:spPr/>
        <p:txBody>
          <a:bodyPr/>
          <a:lstStyle/>
          <a:p>
            <a:r>
              <a:rPr lang="es-ES" b="1" dirty="0"/>
              <a:t>Puntos clave:</a:t>
            </a:r>
            <a:br>
              <a:rPr lang="es-ES" dirty="0"/>
            </a:br>
            <a:endParaRPr lang="es-ES" dirty="0"/>
          </a:p>
          <a:p>
            <a:r>
              <a:rPr lang="es-ES" i="1" dirty="0"/>
              <a:t>El GED </a:t>
            </a:r>
            <a:r>
              <a:rPr lang="es-ES" i="1" dirty="0" err="1"/>
              <a:t>Playbook</a:t>
            </a:r>
            <a:r>
              <a:rPr lang="es-ES" i="1" dirty="0"/>
              <a:t> (lanzado en la Conferencia GED 2022):</a:t>
            </a:r>
            <a:br>
              <a:rPr lang="es-ES" dirty="0"/>
            </a:br>
            <a:endParaRPr lang="es-ES" dirty="0"/>
          </a:p>
          <a:p>
            <a:r>
              <a:rPr lang="es-ES" dirty="0"/>
              <a:t>El GED </a:t>
            </a:r>
            <a:r>
              <a:rPr lang="es-ES" dirty="0" err="1"/>
              <a:t>Playbook</a:t>
            </a:r>
            <a:r>
              <a:rPr lang="es-ES" dirty="0"/>
              <a:t> está dirigido a quienes supervisan y gestionan el programa de educación de adultos GED, así como a los instructores. Es un buen punto de partida para ayudar a navegar y comprender el programa GED.</a:t>
            </a:r>
            <a:br>
              <a:rPr lang="es-ES" dirty="0"/>
            </a:br>
            <a:endParaRPr lang="es-ES" dirty="0"/>
          </a:p>
          <a:p>
            <a:r>
              <a:rPr lang="es-ES" i="1" dirty="0"/>
              <a:t>Manual del estudiante del GED (se lanzará en la Conferencia del GED de 2023):</a:t>
            </a:r>
            <a:br>
              <a:rPr lang="es-ES" dirty="0"/>
            </a:br>
            <a:endParaRPr lang="es-ES" dirty="0"/>
          </a:p>
          <a:p>
            <a:r>
              <a:rPr lang="es-ES" dirty="0"/>
              <a:t>El Manual del Estudiante sirve a los estudiantes potenciales del programa de educación para adultos, a los que aprenden a su propio ritmo y a los defensores de los estudiantes que navegan en su viaje hacia el GED. En este documento encontrará muchos recursos y consejos útiles.</a:t>
            </a:r>
            <a:br>
              <a:rPr lang="es-ES" dirty="0"/>
            </a:br>
            <a:endParaRPr lang="es-ES" dirty="0"/>
          </a:p>
          <a:p>
            <a:r>
              <a:rPr lang="es-ES" i="1" dirty="0"/>
              <a:t>Contigo, Conmigo- Libro electrónico sobre estilos de aprendizaje:</a:t>
            </a:r>
            <a:br>
              <a:rPr lang="es-ES" dirty="0"/>
            </a:br>
            <a:endParaRPr lang="es-ES" dirty="0"/>
          </a:p>
          <a:p>
            <a:r>
              <a:rPr lang="es-ES" dirty="0"/>
              <a:t>Este libro electrónico sirve para que los estudiantes comprendan sus propias preferencias de aprendizaje y también les anima a conocerse mejor a sí mismos y a buscar los métodos y recursos de estudio que más les beneficien.</a:t>
            </a:r>
          </a:p>
          <a:p>
            <a:endParaRPr lang="en-US" dirty="0"/>
          </a:p>
        </p:txBody>
      </p:sp>
      <p:sp>
        <p:nvSpPr>
          <p:cNvPr id="4" name="Header Placeholder 3">
            <a:extLst>
              <a:ext uri="{FF2B5EF4-FFF2-40B4-BE49-F238E27FC236}">
                <a16:creationId xmlns:a16="http://schemas.microsoft.com/office/drawing/2014/main" id="{8B305018-DB63-13CE-DFE2-9D67B43931C8}"/>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2C8DB508-3404-1080-F64B-1B1E09E995D6}"/>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5919B503-326A-5A68-20D0-15FC5EEC176D}"/>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B6596981-AF3E-6862-1171-33F35EFD375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99346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68D66-3AEC-45A4-E706-E07527E193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731F6-CACC-4506-9820-3A8451077F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4089DB-664A-9A2F-87DD-C1C44CB39346}"/>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E91FADF1-5945-2A9E-1737-D8C3F64D6A27}"/>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72CB793A-45F5-297F-8E58-B5A9AC8A3304}"/>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D7A633F8-F6BE-2DA7-DAC1-F5801DD642C6}"/>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A4280AB0-7A46-FB45-FEDB-4D7E3FA2F9C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26403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656F0-591B-5488-35D2-AA00EC5CA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BAEA6-8946-B18F-F8CE-619FD1A6D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B8BC54-B075-3918-3681-3ECF891EC868}"/>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9267B04-BE6C-CE33-00A8-AF7816DD096B}"/>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9CF7C2EA-E596-B36B-A7F2-D8061BC18BA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4E7EB1DB-84C1-2A45-3C8C-E7305E4C3F3A}"/>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8146A017-00D3-8496-74BF-64434803789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107194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A3082-AFEA-6CDF-5109-FDF87D8E5E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5A106F-846A-A1C4-9191-2BE61FB89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CCDD0-E8CD-1ED3-293F-FA77F5E53D1E}"/>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0BEC518D-DC4C-639A-0ADF-5FA88C074C35}"/>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006F8135-4AC6-18B7-E791-B43567D108B0}"/>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F633F966-BBB1-FC64-6D46-E0FB877F29A3}"/>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460C2485-123B-D7CF-A857-051A241D59C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4911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La respuesta extensa constituye aproximadamente el 20% de la puntuación total del examen RLA.</a:t>
            </a:r>
            <a:endParaRPr lang="en-US" dirty="0"/>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29093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CD986-7848-F02D-4BE7-EBA27094EF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BA276E-FF1F-8C05-D40A-E5FACC8C5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71E925-0E8A-312E-9311-EB9C851FC64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DCA4F76A-46C1-3BF7-6BE1-12FCE8429D5C}"/>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4D0D2C48-113E-A2E1-49A6-FD16AAAB2BBF}"/>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6BE14A6E-5908-341A-3055-6107035936C0}"/>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C3972F62-DEFD-7ACA-CCEC-A1B2BEAF7BB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0971664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65C29-1F82-E2FF-F649-8E0BD1DFE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433A5-CE17-B36C-06CE-DDCFF1DC0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CBBCC7-93EB-3A0D-A9CC-96F13AEAFC81}"/>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1CED3DD6-2FBE-86B4-5FE6-93F890D98822}"/>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2E0BCACE-B193-28FE-4B76-361DDB9DD37E}"/>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275099C0-94C5-E8E6-0FCE-EB4F6E0A64FC}"/>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C76A04AD-C5DD-D69F-0530-5C1B6B40EE9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21770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7E49C-9FBD-7581-C002-6FC544EF9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CD97E-3E93-4031-B0B6-5B30E8C466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CE28F-453E-38EC-42DC-0E7C0CFEBFFB}"/>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FFF7CC33-ADB9-AA47-213B-88BE0A21FE52}"/>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377493DD-D19F-CC9E-E25A-90D5D85C0047}"/>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6FC4A199-E82F-B1A0-FBDD-80753790B299}"/>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CD3EC7D4-232D-E7F2-BE49-05A6BD33039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0577014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90EA6-FC45-4D77-5F05-6EA88BB01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C6DF4-8FFD-32D4-751D-9CC8E24CDF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FD88D-422C-E34B-F957-068914633BD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DD33A9B-84DA-0C37-B8A6-46362787D098}"/>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489FF619-2AEB-F910-BB5E-6AD468ECA6A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F75B1D36-E99F-27AA-8CC1-E1EA1752A3A4}"/>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36948CDA-B08F-438B-FD04-96CE21B06A6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98373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B7485-27E9-AF52-B8B0-007F4E900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6B402-B2C0-9F73-6929-00FC5CC2D5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306F2-100D-C1CA-CB7D-DC1A334DB274}"/>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6108D2E0-D181-A6B9-381C-7A2667905E0C}"/>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3E51F351-3422-EA8F-F04A-475B12082C4C}"/>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D48ED91D-D5EB-40CB-9E8E-388FCEBA6DC3}"/>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0EB8F712-55AF-B08E-202C-882AB6B87BB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915016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3B874-8252-7331-50C6-0E2411D3D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923A5-5598-B9C3-05F7-D5DF09F62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D42F4-3A01-CB6B-5293-BFC04E09E0EE}"/>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3568CAFF-0D9E-1238-C5EB-9AF051C443BA}"/>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91F4E96A-CC27-4202-341F-6974FA09DBB9}"/>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B911422F-C9AB-019B-46A9-B4A1A950311C}"/>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B180831D-2A66-7A9D-829E-8484AF05BB9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87051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FCBF1-85CE-6160-3B79-BB83B658B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428558-10E7-CCC1-4F03-F1D819CDAF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D0B14-F7FD-5969-9570-5FBCDB1F8DD9}"/>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Sólo requiere su dirección de correo electrónico</a:t>
            </a:r>
          </a:p>
          <a:p>
            <a:endParaRPr lang="en-US" dirty="0"/>
          </a:p>
        </p:txBody>
      </p:sp>
      <p:sp>
        <p:nvSpPr>
          <p:cNvPr id="4" name="Header Placeholder 3">
            <a:extLst>
              <a:ext uri="{FF2B5EF4-FFF2-40B4-BE49-F238E27FC236}">
                <a16:creationId xmlns:a16="http://schemas.microsoft.com/office/drawing/2014/main" id="{BA3B6871-D858-F07C-0649-2048017471BE}"/>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CF3ED667-1A1B-ACBB-518B-88003C9CAC1D}"/>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B6042941-09D4-B68F-8882-B06AB4F01DB1}"/>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D9F323A4-98E5-7DA3-017C-90E94F82C2A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501604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CF5C5-A4FC-6CE0-3C4E-AFA7F84B6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BB491-67BB-CDE0-879E-5E4A8E8512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04BAA-F5BF-DB8C-EB5E-F88B84BB1EE1}"/>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E623441C-159B-16B3-A796-01258F783992}"/>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A7F7117C-BBCF-22FF-A87A-0B9D3D591761}"/>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FF7FCC6B-9EED-B595-0695-1EA3347B7C5E}"/>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8EBCFB5A-83EA-4E83-0E55-FA15B6E9DAE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610192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BB109-C86D-FE9F-7BC2-6B353BE83F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18D63-6EBD-9143-BFB5-668ABE87E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86E0DB-4E06-B71E-F7A6-6FABFB31AA96}"/>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B765F249-6C27-A380-EE96-2D2BB5E22BF8}"/>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DEBC91DA-C2A0-379A-C971-DA4F9DA4C5A6}"/>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684A92B4-790C-F312-4882-801A5852B2A1}"/>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04889222-D23A-7C49-A671-20313E558EB7}"/>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103833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38A82-038D-3ECD-6EAA-2EA6DD475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F6470-37A8-0B70-8F10-1D76EFFAF9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C70D6-9420-69DC-1F81-DCC3CD16D9B3}"/>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56207E8B-7EC0-0227-EA64-F1CB4A251322}"/>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4365B960-1CA8-E6E1-723C-E30DBB67B7F1}"/>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22E12021-7769-38E4-F223-58E5F4A15B17}"/>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F8F1E6C1-5000-A63D-5B2F-502650BEB1B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93631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Puntos clave</a:t>
            </a:r>
            <a:br>
              <a:rPr lang="es-ES" dirty="0"/>
            </a:br>
            <a:endParaRPr lang="es-ES" dirty="0"/>
          </a:p>
          <a:p>
            <a:r>
              <a:rPr lang="es-ES" dirty="0"/>
              <a:t>[Repase las viñetas de las diapositivas].</a:t>
            </a:r>
            <a:br>
              <a:rPr lang="es-ES" dirty="0"/>
            </a:br>
            <a:endParaRPr lang="es-ES" dirty="0"/>
          </a:p>
          <a:p>
            <a:r>
              <a:rPr lang="es-ES" dirty="0"/>
              <a:t>Comente que se trata de ideas sobre cómo mejorar las puntuaciones. Asimismo, tenga en cuenta que la longitud no consiste en contar palabras, sino que indica que la muestra de redacción debe ser lo suficientemente larga como para abordar adecuadamente la indicación. Un párrafo corto no es suficiente.</a:t>
            </a:r>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1941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ABD8E-A319-6814-C3EE-28F35F870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9C8E9-2655-3338-408A-9655F01B5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380AA-9738-78C7-2941-EE2D3543362A}"/>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BBA9E0DB-4B13-31F0-EDC6-BD8B5750CCCE}"/>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691F47B3-D10E-8DBD-E173-7B9359B32BCD}"/>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B6A30F54-89D4-B28E-5FCA-A98D9A54150D}"/>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9BF9CD64-30A5-EFAC-95CE-FBFAACD6349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40600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DA65E-74F7-332F-1DA6-2CDBAA51D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616B0-8A96-E15B-F052-6FB479D9B4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FB011-830A-4223-E491-93B534B6AF07}"/>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8BF88828-0955-BC56-2381-01405E288E05}"/>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68328DFA-EE26-C5CF-52BB-5B0EB16C2A21}"/>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40BAEDDA-98EA-87AD-8C1C-076C3C96BF97}"/>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B29223A7-A8AA-D2CC-9FE9-327D1EAFD59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846535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D445C-AA47-4F21-EB5E-DF8473B491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7B895-E0FB-7164-23A6-9F70E95520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D55958-5A4B-967C-E8BF-E19558663D65}"/>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35843928-F795-55E8-1C1B-DE90837DF110}"/>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EE0D24EC-2001-08D9-1E84-C18D5A863C1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11686409-4947-A2C6-9C03-C3EEF13BD575}"/>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6E63D632-BE4C-5F35-985D-F1C891FE869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372088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9B0B1-55DC-5DDA-A06A-D42AEF58F3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32DA6-3C6B-032F-B8FA-591A6834E8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C069E-5F0E-B59D-A4EA-666514219CFE}"/>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4F79755D-8703-074A-67B8-A65FFE1A1E4A}"/>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2CE9E650-C83C-8A30-4EFE-FC32630BDEA1}"/>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3E6763AD-217C-CF52-4B19-E35852F2798D}"/>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60F64847-602B-BE02-0E8D-302C21AFF363}"/>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215143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A6CBE-31B3-1786-2F5A-BD844A2ABF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E01DB-10FC-5593-0179-3D334BB39B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36DE4-F457-A38D-F025-A27BCE934B18}"/>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D92367BE-C4E4-44E5-A436-30C27A538650}"/>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6DF3AB33-BA1C-B841-945F-3CE947FC47AA}"/>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1CD7ED13-0269-3EF6-3F49-FAE4A0A058D6}"/>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8FA04976-05C3-97A6-DD64-1C668E4BFBB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858668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0F6B1-8BCC-FD1A-1FB5-15B560B88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F8AD2-5ABE-3F4E-4CF9-9C0FCC09F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F6FD6-6C52-2F7E-4416-5DC877D62806}"/>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B3417CF-754F-CF16-54FD-1F7B6541D1DF}"/>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0D6654B9-1CDB-9DE4-88ED-AB8BDDFE2565}"/>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540159CA-01AA-AA0D-45DD-705201D0E257}"/>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9F6DF874-1BC9-1BA8-592A-461C92351F6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6392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29788-71E0-4844-05C1-39F4FAF8D4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A9365-5D79-32BB-5EE7-6DBE5806A0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7B4A3-AECF-CB84-8984-CCDFB552041E}"/>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DC2D6671-316D-BB09-13BF-D04291049043}"/>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A7CFA617-330D-1978-778F-39CEAA320DD2}"/>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10EC6AE8-25E2-8515-39C0-19549BCAFA98}"/>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DDC23610-2EEB-7153-966D-A9ED73FB0573}"/>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178983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B4AF-5192-B577-A07C-0EA2E8951A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74B8B-69CA-45C5-ACE4-F24283BA0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4ED9A3-C3D6-EEAD-7C54-3C08A72BC390}"/>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761939D-3FB0-43FB-7656-A5578406E414}"/>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57D077CA-9694-248E-38AB-9C0163A4BF94}"/>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680B7EE7-E878-3A22-D6EA-EF0D82EAF529}"/>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3B1F9ADB-1284-4831-A522-5A3358E0516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301891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87AA1-9EB5-42F3-8168-0DFF82CC38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8C5E5-1E5C-1843-192E-21DCA9A2C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93280-A6BE-2B58-4B67-55FF4E99F6F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36B3DA5A-220F-6D4F-6740-C86194F3BD9B}"/>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6F255399-B335-08B3-0078-1CBCF45F0CE8}"/>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5D7E92F4-4089-72EC-58DE-4315DAE81829}"/>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3FA44D9B-D239-A87B-D7AF-3174557FC87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124855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F874D-E339-5976-FB48-02851D9003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05A99-FBA1-DB59-2737-A1FB1399A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2336D9-C70A-2F0E-CF43-F4F0106786FC}"/>
              </a:ext>
            </a:extLst>
          </p:cNvPr>
          <p:cNvSpPr>
            <a:spLocks noGrp="1"/>
          </p:cNvSpPr>
          <p:nvPr>
            <p:ph type="body" idx="1"/>
          </p:nvPr>
        </p:nvSpPr>
        <p:spPr/>
        <p:txBody>
          <a:bodyPr/>
          <a:lstStyle/>
          <a:p>
            <a:r>
              <a:rPr lang="es-ES" b="1" dirty="0"/>
              <a:t>-Búsqueda de </a:t>
            </a:r>
            <a:r>
              <a:rPr lang="es-ES" dirty="0"/>
              <a:t>estudiantes permite a los usuarios encontrar a un estudiante específico utilizando cualquiera o todos los filtros disponibles: es decir, nombre/apellido, fecha de nacimiento o GEDID (asignado cuando el estudiante crea su cuenta en www.ged.com).</a:t>
            </a:r>
            <a:br>
              <a:rPr lang="es-ES" dirty="0"/>
            </a:br>
            <a:endParaRPr lang="es-ES" dirty="0"/>
          </a:p>
          <a:p>
            <a:r>
              <a:rPr lang="es-ES" dirty="0"/>
              <a:t>-Informe de actividad </a:t>
            </a:r>
            <a:r>
              <a:rPr lang="es-ES" b="1" dirty="0"/>
              <a:t>de </a:t>
            </a:r>
            <a:r>
              <a:rPr lang="es-ES" dirty="0"/>
              <a:t>examen del estudiante permite a los usuarios aplicar una serie de filtros para identificar una lista de estudiantes que se ajustan a esos parámetros, incluido el estado de actividad de examen para los exámenes de práctica GED </a:t>
            </a:r>
            <a:r>
              <a:rPr lang="es-ES" dirty="0" err="1"/>
              <a:t>Ready</a:t>
            </a:r>
            <a:r>
              <a:rPr lang="es-ES" dirty="0"/>
              <a:t> o el examen en vivo, rangos de datos, asignaturas de examen, idioma cursado, estado de la credencial, o incluso detalles específicos del estudiante como nombre/apellido, DOB o GEDID</a:t>
            </a:r>
            <a:br>
              <a:rPr lang="es-ES" dirty="0"/>
            </a:br>
            <a:endParaRPr lang="es-ES" dirty="0"/>
          </a:p>
          <a:p>
            <a:r>
              <a:rPr lang="es-ES" b="1" dirty="0"/>
              <a:t>-El </a:t>
            </a:r>
            <a:r>
              <a:rPr lang="es-ES" dirty="0"/>
              <a:t>Informe de aprobados permite a los usuarios identificar a los aprobados en un centro de examen determinado dentro de un intervalo de fechas solicitado</a:t>
            </a:r>
            <a:br>
              <a:rPr lang="es-ES" dirty="0"/>
            </a:br>
            <a:endParaRPr lang="es-ES" dirty="0"/>
          </a:p>
          <a:p>
            <a:r>
              <a:rPr lang="es-ES" dirty="0"/>
              <a:t>-Cada Informe permite a los usuarios ver las puntuaciones, y ver los informes de puntuación- dándole una vía para remediar las habilidades que los estudiantes pueden mejorar con el fin de mejorar su rendimiento en el examen</a:t>
            </a:r>
          </a:p>
          <a:p>
            <a:endParaRPr lang="en-US" dirty="0"/>
          </a:p>
        </p:txBody>
      </p:sp>
      <p:sp>
        <p:nvSpPr>
          <p:cNvPr id="4" name="Header Placeholder 3">
            <a:extLst>
              <a:ext uri="{FF2B5EF4-FFF2-40B4-BE49-F238E27FC236}">
                <a16:creationId xmlns:a16="http://schemas.microsoft.com/office/drawing/2014/main" id="{E00C0386-378C-4083-E918-A08764E92F8F}"/>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DEA2BDEF-A923-EA63-D02E-FA3F2181426A}"/>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342A2DD1-BAEF-7015-647A-5A187DC5A4A7}"/>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A912C7DD-83D1-84E1-1C78-F3C27703164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31940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Puntos clave</a:t>
            </a:r>
            <a:br>
              <a:rPr lang="es-ES" dirty="0"/>
            </a:br>
            <a:endParaRPr lang="es-ES" dirty="0"/>
          </a:p>
          <a:p>
            <a:r>
              <a:rPr lang="es-ES" dirty="0"/>
              <a:t>Esta diapositiva ofrece un breve resumen del contenido y el contexto del examen de razonamiento matemático. Repase la información de la diapositiva. Si desea información adicional, acceda a la sección </a:t>
            </a:r>
            <a:r>
              <a:rPr lang="es-ES" i="1" dirty="0"/>
              <a:t>Razonamiento </a:t>
            </a:r>
            <a:r>
              <a:rPr lang="es-ES" dirty="0"/>
              <a:t>matemático de la </a:t>
            </a:r>
            <a:r>
              <a:rPr lang="es-ES" i="1" dirty="0"/>
              <a:t>Guía de evaluación para educadores </a:t>
            </a:r>
            <a:r>
              <a:rPr lang="es-ES" dirty="0"/>
              <a:t>.</a:t>
            </a:r>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828866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06FBB-B374-E174-29B9-EEDF32543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1E2B7-314B-3D25-29A3-138E35B02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5AEC71-E456-1C4A-B3C8-A575F89CF8A2}"/>
              </a:ext>
            </a:extLst>
          </p:cNvPr>
          <p:cNvSpPr>
            <a:spLocks noGrp="1"/>
          </p:cNvSpPr>
          <p:nvPr>
            <p:ph type="body" idx="1"/>
          </p:nvPr>
        </p:nvSpPr>
        <p:spPr/>
        <p:txBody>
          <a:bodyPr/>
          <a:lstStyle/>
          <a:p>
            <a:r>
              <a:rPr lang="es-ES" dirty="0"/>
              <a:t>-Aumentar el conocimiento de los programas de educación de adultos entre los candidatos al </a:t>
            </a:r>
            <a:r>
              <a:rPr lang="es-ES" baseline="30000" dirty="0"/>
              <a:t>GED</a:t>
            </a:r>
            <a:br>
              <a:rPr lang="es-ES" dirty="0"/>
            </a:br>
            <a:endParaRPr lang="es-ES" dirty="0"/>
          </a:p>
          <a:p>
            <a:r>
              <a:rPr lang="es-ES" dirty="0"/>
              <a:t>-Conectar a más estudiantes con los programas para impulsar las tasas de finalización y éxito</a:t>
            </a:r>
            <a:br>
              <a:rPr lang="es-ES" dirty="0"/>
            </a:br>
            <a:endParaRPr lang="es-ES" dirty="0"/>
          </a:p>
          <a:p>
            <a:r>
              <a:rPr lang="es-ES" dirty="0"/>
              <a:t>-Promover los programas locales a través de GED.com</a:t>
            </a:r>
            <a:br>
              <a:rPr lang="es-ES" dirty="0"/>
            </a:br>
            <a:endParaRPr lang="es-ES" dirty="0"/>
          </a:p>
          <a:p>
            <a:r>
              <a:rPr lang="es-ES" dirty="0"/>
              <a:t>-Mejorar el acceso y la gestión de la información de los estudiantes por parte de los programas de educación de adultos</a:t>
            </a:r>
          </a:p>
          <a:p>
            <a:endParaRPr lang="en-US" dirty="0"/>
          </a:p>
        </p:txBody>
      </p:sp>
      <p:sp>
        <p:nvSpPr>
          <p:cNvPr id="4" name="Header Placeholder 3">
            <a:extLst>
              <a:ext uri="{FF2B5EF4-FFF2-40B4-BE49-F238E27FC236}">
                <a16:creationId xmlns:a16="http://schemas.microsoft.com/office/drawing/2014/main" id="{5ED06E3D-370F-5916-F578-FC39D74D54BD}"/>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F4F9B840-B57D-0F90-9473-E9DFA4ABDDA7}"/>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F27371B8-A444-2AA3-8AF0-A7A5D52335A8}"/>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E789770F-6D4C-9468-31DC-EA0071D19A7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986485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3A6EB-BDD0-4651-D33D-6B5E685DDB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1F3EE-D404-688D-9A66-72FB330F65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27DAF4-06A7-3BC8-8D73-7C19953137F4}"/>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97E22070-59AB-AD94-4EDD-105FDFE9807A}"/>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65EFA890-454D-5259-0CC1-082E32D5833D}"/>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95CF4E07-8643-65E0-AA54-5E73F3189B62}"/>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2773B7E8-73E8-54C6-DAF0-08C47CD0AFA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034924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A4081-A012-74EB-B844-1DD3A21EE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60AF94-2BFC-7948-698A-00B69F1D17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C71E42-2F94-1F51-58E7-09B5AE0F5052}"/>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11A39B3-8700-ED85-2506-B023F1502E50}"/>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A7A945D4-1F98-05BF-6AF3-60309FC4A43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779E7522-B7CD-0911-0355-B268B91B6AAC}"/>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86CF4370-D6DD-4586-15E9-0EA69C520F2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343770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1A368-C267-8570-DA6B-2222269EE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2C7AB3-804A-EDE4-8E4D-D39EC057B5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3EC4E-EB84-29A9-9D0C-CAA94F4CA544}"/>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64081620-5BCB-6667-5C03-1D70BF0AC9EF}"/>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125516B4-9E79-23E3-AA95-1488717C0DD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227D5CA8-2521-0215-E748-ABE6DF1F4ED3}"/>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D746671D-60D0-B122-4AE7-2E11BC8D999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8621664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2C865-7CE7-7A23-8018-2D84312E95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5A596-13CA-4967-6F57-D4F8F66FB4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67D56C-DD3F-C4DC-727F-10A270C7CCF5}"/>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-Algunos de ustedes habrán utilizado en el pasado la tienda de vales (ya no disponible) o el Mercado GED para solicitar vales para los exámenes GED </a:t>
            </a:r>
            <a:r>
              <a:rPr lang="es-ES" dirty="0" err="1"/>
              <a:t>Ready</a:t>
            </a:r>
            <a:r>
              <a:rPr lang="es-ES" dirty="0"/>
              <a:t> y GED.-GED Direct elimina: el uso de hojas de cálculo de códigos de vales para gestionar el uso, las fechas de caducidad para ampliar-Con GED Direct, los estudiantes acceden a los exámenes directamente desde su cuenta GED una vez asignados-El precio regular de los vales GED </a:t>
            </a:r>
            <a:r>
              <a:rPr lang="es-ES" dirty="0" err="1"/>
              <a:t>Ready</a:t>
            </a:r>
            <a:r>
              <a:rPr lang="es-ES" dirty="0"/>
              <a:t> a través de Marketplace es de $6.99 -sin precios de descuento por volumen-El precio de descuento por volumen para GED </a:t>
            </a:r>
            <a:r>
              <a:rPr lang="es-ES" dirty="0" err="1"/>
              <a:t>Ready</a:t>
            </a:r>
            <a:r>
              <a:rPr lang="es-ES" dirty="0"/>
              <a:t> a través de Marketplace empieza en $5 y va bajando cuanto más compre. El precio más bajo es de $3.-Hay muchos beneficios por usar GED Direct, siempre y cuando tenga acceso a GED Manager.</a:t>
            </a:r>
            <a:endParaRPr lang="en-US" dirty="0"/>
          </a:p>
          <a:p>
            <a:endParaRPr lang="en-US" dirty="0"/>
          </a:p>
        </p:txBody>
      </p:sp>
      <p:sp>
        <p:nvSpPr>
          <p:cNvPr id="4" name="Header Placeholder 3">
            <a:extLst>
              <a:ext uri="{FF2B5EF4-FFF2-40B4-BE49-F238E27FC236}">
                <a16:creationId xmlns:a16="http://schemas.microsoft.com/office/drawing/2014/main" id="{F42E6B43-6726-D645-D25B-ED27D5C46722}"/>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E3A7EF5C-4A02-01EB-D67C-7C048BDA555C}"/>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B142CDBF-4222-92A7-87B8-8BB26EADBAC0}"/>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50888B20-7C76-545D-25B0-8574FFC3597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76124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BF6BA-0221-A0FE-8D46-2C5ED7D44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4CF9C-8AAF-DA28-3DF2-59DC77F345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B55027-FA5B-4EBD-A620-326D9F6AE55A}"/>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9E9D1666-9559-1DC3-EA3E-FEDB343BC3BF}"/>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F4D50FC7-8CC3-4B67-7630-7DC5A569390B}"/>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025B0B63-01AA-DA46-47C4-881A679CB2BA}"/>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18CFF597-DD89-D3A1-5916-00B790B2EC23}"/>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138499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E9AF8-95B4-E093-32D3-9E8317F331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2CF65A-2638-C1BF-5798-F4CC444AC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F247E1-232C-D596-4AFB-C211CFC76E57}"/>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0C6761C2-3721-A6EB-663C-16D2998F0F95}"/>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9EE62871-ADC2-FBF6-F815-846473C021B4}"/>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770E6835-2BA4-6683-D448-F92BF1C354C4}"/>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94A6A34C-145A-030D-E709-981C3BFF708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182560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D2ACC-1138-208B-91A4-34ED95040D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2AF6F9-96DE-A018-6AB1-B6A4A3889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F42FE6-6924-9D60-AC8D-DBD5C3852E95}"/>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0C703A21-C25F-1117-FB66-8922CF35D951}"/>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F9B8F505-E9F4-A71C-7F0A-6A15928F055C}"/>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3FF65BF5-A4B0-3A9F-9000-45AFA6D86738}"/>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A1B01408-1517-B083-8EF8-61762A25559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7489193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D3251-A59F-ECC2-E150-39F3AB2D5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8C0F71-2506-A341-3EB5-1FD24AC8E3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ADEA87-42B1-B746-281E-74C2CCCDA195}"/>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AFCEF8CC-C5AE-01BE-DE8C-C0CFF0214179}"/>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0C02CA05-FDD4-6B16-E2D0-9948EBD16DF5}"/>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37CC4A88-7930-DE34-4DC2-D51C397021A7}"/>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464929D1-5BDE-CC35-0340-03923E7A649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845438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8614D-88DC-7DF0-97DC-59D45BBB8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9F3EAF-3828-2A6E-FBDF-376D044039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F0524-9A5B-567D-584B-D2D0F76A8376}"/>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9A8EADE7-8C12-906C-AC67-6085A2400DA9}"/>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FF19498E-49AF-550C-E317-53995C80FBBE}"/>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4DD101ED-15E5-525A-9CA1-11CD97422F8B}"/>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04BFED93-44A8-E236-6923-DAC1007211B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00458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Puntos clave</a:t>
            </a:r>
            <a:br>
              <a:rPr lang="es-ES" dirty="0"/>
            </a:br>
            <a:endParaRPr lang="es-ES" dirty="0"/>
          </a:p>
          <a:p>
            <a:r>
              <a:rPr lang="es-ES" dirty="0"/>
              <a:t>Esta diapositiva ofrece un breve resumen del contenido y el contexto del examen de estudios sociales. Repase la información de la diapositiva. Si desea información adicional, acceda a la sección Estudios sociales de la </a:t>
            </a:r>
            <a:r>
              <a:rPr lang="es-ES" i="1" dirty="0"/>
              <a:t>Guía de evaluación para educadores</a:t>
            </a:r>
            <a:r>
              <a:rPr lang="es-ES" dirty="0"/>
              <a:t>.</a:t>
            </a:r>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3258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56DE7-3AE4-35EA-F3F2-153208031C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3A1E8-3553-BE75-B034-58BF122AA5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C02B0B-824E-8F88-C798-59CB689C87C9}"/>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5559E97A-FDFF-21C4-D17C-2303AE392C64}"/>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4041CD3F-F4A2-2674-03BC-5DD6B652CAC5}"/>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14902DCE-0CC3-5B2A-3F29-91AAA24D3051}"/>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9E07CA56-5DB2-6CAE-C33F-CA728E6C77D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211037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7332A-6E17-902B-C12B-9B47AD419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3284B-59C0-8087-2135-04E782029F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E077E7-88F1-E0ED-6883-BD9B8CD1B82B}"/>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96BFC6F2-2B4F-8D8D-5D19-26CCA89FC67E}"/>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9E62E93D-19E8-1905-E544-BF6061408B9A}"/>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D71B497D-C482-5BDF-7790-35E8876A36BF}"/>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3BBB3704-ADC8-2AC6-33E5-649CEBC6E77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160634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1E6E-3EDC-19AC-27E6-915F510A5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E4860-C62B-4897-538B-A226929BB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90906F-7D70-F232-B9B0-48906FBDC99E}"/>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08467B87-1F8B-9F0B-B18A-DC2BDCBC2353}"/>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559362EC-41BF-A306-7195-45364C6EDDB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A327E33B-2474-0B0E-4115-020E28BE3E8F}"/>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EBEFCA3A-7BE3-CDBA-9221-A4AF3CEDCA2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026093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0BAA2-B1C2-D7B3-E720-F9F53D5E12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092B4-E8FF-97EF-6C41-0080E89990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36B22F-93FA-6E1F-DC0A-2E252C155BE1}"/>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Por ahora sólo para iPhone. Próximamente aplicación para Android y disponible en </a:t>
            </a:r>
            <a:r>
              <a:rPr lang="es-ES" dirty="0" err="1"/>
              <a:t>espanol</a:t>
            </a:r>
            <a:r>
              <a:rPr lang="es-ES" dirty="0"/>
              <a:t>.</a:t>
            </a:r>
            <a:endParaRPr lang="en-US" dirty="0"/>
          </a:p>
          <a:p>
            <a:endParaRPr lang="en-US" dirty="0"/>
          </a:p>
        </p:txBody>
      </p:sp>
      <p:sp>
        <p:nvSpPr>
          <p:cNvPr id="4" name="Header Placeholder 3">
            <a:extLst>
              <a:ext uri="{FF2B5EF4-FFF2-40B4-BE49-F238E27FC236}">
                <a16:creationId xmlns:a16="http://schemas.microsoft.com/office/drawing/2014/main" id="{C07027FA-609E-3E51-4A7C-B99DB04C4447}"/>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7D4ADE1F-BDD9-63AB-0083-2DC34B14167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CBC886D4-2340-5E37-43FC-2BAFA9285878}"/>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D376319B-E12A-3106-32C9-82FA62F0C5D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382856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0" name="Google Shape;98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79642310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C5B07-849F-4A3C-B5AC-3BB98E911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64C5C-A820-3483-A6A4-1BC39E520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58741E-1D27-8D05-42B6-FDEED252B23E}"/>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La aplicación proporciona a los estudiantes: Un plan personalizado para alcanzar el éxito en el examen GED al alcance de la mano. La posibilidad de configurar notificaciones para recibir recordatorios, indicaciones y apoyo a lo largo del camino. Practicar con una nueva pregunta diaria: ¡es rápido y fácil para no dejar de practicar! Información de orientación para explicar qué esperar a lo largo del recorrido del GED: por dónde empezar, qué estudiar, cuándo están preparados para realizar un examen de práctica y cuándo pueden seguir adelante y programar su examen del GED para cada materia. Seguimiento del estudio - Establezca un objetivo de estudio y conecte la aplicación a su libro de Preparación para el GED de Kaplan - pronto ampliaremos a más libros. La app les ayudará a centrarse en las cosas más importantes que deben estudiar en el libro y les proporcionará más preguntas de práctica después de conectar el libro.</a:t>
            </a:r>
            <a:endParaRPr lang="en-US" dirty="0"/>
          </a:p>
          <a:p>
            <a:endParaRPr lang="en-US" dirty="0"/>
          </a:p>
        </p:txBody>
      </p:sp>
      <p:sp>
        <p:nvSpPr>
          <p:cNvPr id="4" name="Header Placeholder 3">
            <a:extLst>
              <a:ext uri="{FF2B5EF4-FFF2-40B4-BE49-F238E27FC236}">
                <a16:creationId xmlns:a16="http://schemas.microsoft.com/office/drawing/2014/main" id="{2A6AF0CF-9298-AF80-2945-63541B0C5922}"/>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F1A375D9-AB62-F61E-C590-24E8C5D3AEE5}"/>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E1ACF341-300A-89A7-9DC3-A5EE61F6FC01}"/>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99915215-8225-CD0B-4530-9EEEEB1130E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253894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8646C-805F-E90E-E6F4-F529C11514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82735-951A-2EF7-9656-2029FD60D1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60B106-3198-A908-A45E-173905EC9C29}"/>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La aplicación proporciona a los estudiantes: Un plan personalizado para alcanzar el éxito en el examen GED al alcance de la </a:t>
            </a:r>
            <a:r>
              <a:rPr lang="es-ES" dirty="0" err="1"/>
              <a:t>mano.La</a:t>
            </a:r>
            <a:r>
              <a:rPr lang="es-ES" dirty="0"/>
              <a:t> posibilidad de configurar notificaciones para recibir recordatorios, indicaciones y apoyo a lo largo del camino. Practicar con una nueva pregunta diaria: ¡es rápido y fácil para no dejar de practicar! Información de orientación para explicar qué esperar a lo largo del recorrido del GED: por dónde empezar, qué estudiar, cuándo están preparados para realizar un examen de práctica y cuándo pueden seguir adelante y programar su examen del GED para cada materia. Seguimiento del estudio - Establezca un objetivo de estudio y conecte la aplicación a su libro de Preparación para el GED de Kaplan - pronto ampliaremos a más libros. La app les ayudará a centrarse en las cosas más importantes que deben estudiar en el libro y les proporcionará más preguntas de práctica después de conectar el libro.</a:t>
            </a:r>
            <a:endParaRPr lang="en-US" dirty="0"/>
          </a:p>
          <a:p>
            <a:endParaRPr lang="en-US" dirty="0"/>
          </a:p>
        </p:txBody>
      </p:sp>
      <p:sp>
        <p:nvSpPr>
          <p:cNvPr id="4" name="Header Placeholder 3">
            <a:extLst>
              <a:ext uri="{FF2B5EF4-FFF2-40B4-BE49-F238E27FC236}">
                <a16:creationId xmlns:a16="http://schemas.microsoft.com/office/drawing/2014/main" id="{7B918BF5-CE07-3A10-29A1-3E8D7F26696F}"/>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38FB3FDF-2A19-2AFD-5067-CFE69C8833B3}"/>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DFB690F0-6D41-E3F3-CF65-9E8A8AE93924}"/>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144B8A9A-4B5F-8045-EAA4-C8519A75761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7165886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a:extLst>
            <a:ext uri="{FF2B5EF4-FFF2-40B4-BE49-F238E27FC236}">
              <a16:creationId xmlns:a16="http://schemas.microsoft.com/office/drawing/2014/main" id="{A5222D8E-4AF2-0093-F542-BCCF1C5290A2}"/>
            </a:ext>
          </a:extLst>
        </p:cNvPr>
        <p:cNvGrpSpPr/>
        <p:nvPr/>
      </p:nvGrpSpPr>
      <p:grpSpPr>
        <a:xfrm>
          <a:off x="0" y="0"/>
          <a:ext cx="0" cy="0"/>
          <a:chOff x="0" y="0"/>
          <a:chExt cx="0" cy="0"/>
        </a:xfrm>
      </p:grpSpPr>
      <p:sp>
        <p:nvSpPr>
          <p:cNvPr id="620" name="Google Shape;620;p3:notes">
            <a:extLst>
              <a:ext uri="{FF2B5EF4-FFF2-40B4-BE49-F238E27FC236}">
                <a16:creationId xmlns:a16="http://schemas.microsoft.com/office/drawing/2014/main" id="{9AA4F65A-DC53-BF75-7E9F-34BFCD8BC97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3:notes">
            <a:extLst>
              <a:ext uri="{FF2B5EF4-FFF2-40B4-BE49-F238E27FC236}">
                <a16:creationId xmlns:a16="http://schemas.microsoft.com/office/drawing/2014/main" id="{C4AD15B5-3164-54B5-47CE-30099F96D65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4690127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DF60F-4EEB-322F-F83B-C85C4B258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8493F2-79A1-0D7D-B7C9-6D1CAEA148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F1C5C7-FC16-FD79-2648-425335E1687B}"/>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449BEBF4-300F-D8EC-F2CA-0AEDD4F2FAB4}"/>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7FED0287-F6A4-B008-B158-04E21B49A382}"/>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3D946E2D-ED75-6890-D78C-75DA98529848}"/>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27C17E62-5D60-6345-8828-3D179CDAFA8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086100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Cuando no conozca su SRM/o no funcione todo lo demás... envíenos un correo electrónico a https://www.ged.com/contact_us y su consulta se enviará al compañero adecuado cuando nuestro equipo de Operaciones no pueda responder personalmente.</a:t>
            </a:r>
            <a:endParaRPr lang="en-US" dirty="0"/>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9095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Puntos clave</a:t>
            </a:r>
            <a:br>
              <a:rPr lang="es-ES" dirty="0"/>
            </a:br>
            <a:endParaRPr lang="es-ES" dirty="0"/>
          </a:p>
          <a:p>
            <a:r>
              <a:rPr lang="es-ES" dirty="0"/>
              <a:t>Esta diapositiva ofrece un breve resumen del contenido y el contexto del examen de ciencias. Repase la información de la diapositiva. Si desea información adicional, acceda a la sección de Ciencias de la </a:t>
            </a:r>
            <a:r>
              <a:rPr lang="es-ES" i="1" dirty="0"/>
              <a:t>Guía de Evaluación para Educadores</a:t>
            </a:r>
            <a:r>
              <a:rPr lang="es-ES" dirty="0"/>
              <a:t>.</a:t>
            </a:r>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72156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B7846-37DA-E2F5-3349-7BFDDFF19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1AC440-345B-C18F-6876-E8BD99C78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1521D8-44C2-3B82-E0F3-EC28199F9CE2}"/>
              </a:ext>
            </a:extLst>
          </p:cNvPr>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t>Cuando no conozca su SRM/o no funcione todo lo demás... envíenos un correo electrónico a https://www.ged.com/contact_us y su consulta se enviará al compañero adecuado cuando nuestro equipo de Operaciones no pueda responder personalmente.</a:t>
            </a:r>
            <a:endParaRPr lang="en-US" dirty="0"/>
          </a:p>
          <a:p>
            <a:endParaRPr lang="en-US" dirty="0"/>
          </a:p>
        </p:txBody>
      </p:sp>
      <p:sp>
        <p:nvSpPr>
          <p:cNvPr id="4" name="Header Placeholder 3">
            <a:extLst>
              <a:ext uri="{FF2B5EF4-FFF2-40B4-BE49-F238E27FC236}">
                <a16:creationId xmlns:a16="http://schemas.microsoft.com/office/drawing/2014/main" id="{4FB98E3B-3295-8147-DC00-4D0EDBD64904}"/>
              </a:ext>
            </a:extLst>
          </p:cNvPr>
          <p:cNvSpPr>
            <a:spLocks noGrp="1"/>
          </p:cNvSpPr>
          <p:nvPr>
            <p:ph type="hdr" idx="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GED Update - Testing and Instruction</a:t>
            </a:r>
          </a:p>
        </p:txBody>
      </p:sp>
      <p:sp>
        <p:nvSpPr>
          <p:cNvPr id="5" name="Date Placeholder 4">
            <a:extLst>
              <a:ext uri="{FF2B5EF4-FFF2-40B4-BE49-F238E27FC236}">
                <a16:creationId xmlns:a16="http://schemas.microsoft.com/office/drawing/2014/main" id="{9F86BC53-DEB0-46AE-B2F6-B620C207742D}"/>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5/26/2020</a:t>
            </a:r>
          </a:p>
        </p:txBody>
      </p:sp>
      <p:sp>
        <p:nvSpPr>
          <p:cNvPr id="6" name="Footer Placeholder 5">
            <a:extLst>
              <a:ext uri="{FF2B5EF4-FFF2-40B4-BE49-F238E27FC236}">
                <a16:creationId xmlns:a16="http://schemas.microsoft.com/office/drawing/2014/main" id="{ED037A7E-A996-4FA6-1AEA-5EA89CD93B7F}"/>
              </a:ext>
            </a:extLst>
          </p:cNvPr>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 Copyright GED Testing Service LLC. All rights reserved</a:t>
            </a:r>
          </a:p>
        </p:txBody>
      </p:sp>
      <p:sp>
        <p:nvSpPr>
          <p:cNvPr id="7" name="Slide Number Placeholder 6">
            <a:extLst>
              <a:ext uri="{FF2B5EF4-FFF2-40B4-BE49-F238E27FC236}">
                <a16:creationId xmlns:a16="http://schemas.microsoft.com/office/drawing/2014/main" id="{81A3B47B-60C2-C113-3D57-212CF7F3112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3637474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9" name="Google Shape;1229;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8" name="Google Shape;123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a:solidFill>
                  <a:srgbClr val="0070C0"/>
                </a:solidFill>
                <a:latin typeface="Arial" pitchFamily="34" charset="0"/>
                <a:cs typeface="Arial" pitchFamily="34" charset="0"/>
              </a:rPr>
              <a:t>Un puntaje de 145 o superior en cada materia conducirá a la obtención de una credencial. Sin embargo, he resaltado los "puntos de referencia" de puntuación superior para reconocer la oportunidad que tienen los examinados de acceder a un trabajo de curso con créditos, obviando los exámenes de nivelación adicionales cuando se aprueben (165+), O de obtener créditos universitarios, similares a los exámenes AP para puntuaciones iguales o superiores a 175, cuando se aprueben. Los estudiantes deben ponerse en contacto con su universidad para saber si ésta acepta las recomendaciones ACE para GED </a:t>
            </a:r>
            <a:r>
              <a:rPr lang="es-ES" dirty="0" err="1">
                <a:solidFill>
                  <a:srgbClr val="0070C0"/>
                </a:solidFill>
                <a:latin typeface="Arial" pitchFamily="34" charset="0"/>
                <a:cs typeface="Arial" pitchFamily="34" charset="0"/>
              </a:rPr>
              <a:t>College</a:t>
            </a:r>
            <a:r>
              <a:rPr lang="es-ES" dirty="0">
                <a:solidFill>
                  <a:srgbClr val="0070C0"/>
                </a:solidFill>
                <a:latin typeface="Arial" pitchFamily="34" charset="0"/>
                <a:cs typeface="Arial" pitchFamily="34" charset="0"/>
              </a:rPr>
              <a:t> </a:t>
            </a:r>
            <a:r>
              <a:rPr lang="es-ES" dirty="0" err="1">
                <a:solidFill>
                  <a:srgbClr val="0070C0"/>
                </a:solidFill>
                <a:latin typeface="Arial" pitchFamily="34" charset="0"/>
                <a:cs typeface="Arial" pitchFamily="34" charset="0"/>
              </a:rPr>
              <a:t>Ready</a:t>
            </a:r>
            <a:r>
              <a:rPr lang="es-ES" dirty="0">
                <a:solidFill>
                  <a:srgbClr val="0070C0"/>
                </a:solidFill>
                <a:latin typeface="Arial" pitchFamily="34" charset="0"/>
                <a:cs typeface="Arial" pitchFamily="34" charset="0"/>
              </a:rPr>
              <a:t> o </a:t>
            </a:r>
            <a:r>
              <a:rPr lang="es-ES" dirty="0" err="1">
                <a:solidFill>
                  <a:srgbClr val="0070C0"/>
                </a:solidFill>
                <a:latin typeface="Arial" pitchFamily="34" charset="0"/>
                <a:cs typeface="Arial" pitchFamily="34" charset="0"/>
              </a:rPr>
              <a:t>College</a:t>
            </a:r>
            <a:r>
              <a:rPr lang="es-ES" dirty="0">
                <a:solidFill>
                  <a:srgbClr val="0070C0"/>
                </a:solidFill>
                <a:latin typeface="Arial" pitchFamily="34" charset="0"/>
                <a:cs typeface="Arial" pitchFamily="34" charset="0"/>
              </a:rPr>
              <a:t> </a:t>
            </a:r>
            <a:r>
              <a:rPr lang="es-ES" dirty="0" err="1">
                <a:solidFill>
                  <a:srgbClr val="0070C0"/>
                </a:solidFill>
                <a:latin typeface="Arial" pitchFamily="34" charset="0"/>
                <a:cs typeface="Arial" pitchFamily="34" charset="0"/>
              </a:rPr>
              <a:t>Ready</a:t>
            </a:r>
            <a:r>
              <a:rPr lang="es-ES" dirty="0">
                <a:solidFill>
                  <a:srgbClr val="0070C0"/>
                </a:solidFill>
                <a:latin typeface="Arial" pitchFamily="34" charset="0"/>
                <a:cs typeface="Arial" pitchFamily="34" charset="0"/>
              </a:rPr>
              <a:t> +</a:t>
            </a:r>
            <a:r>
              <a:rPr lang="es-ES" dirty="0" err="1">
                <a:solidFill>
                  <a:srgbClr val="0070C0"/>
                </a:solidFill>
                <a:latin typeface="Arial" pitchFamily="34" charset="0"/>
                <a:cs typeface="Arial" pitchFamily="34" charset="0"/>
              </a:rPr>
              <a:t>Credit</a:t>
            </a:r>
            <a:endParaRPr lang="en-US" dirty="0"/>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6562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Puntos clave</a:t>
            </a:r>
            <a:br>
              <a:rPr lang="es-ES" dirty="0"/>
            </a:br>
            <a:endParaRPr lang="es-ES" dirty="0"/>
          </a:p>
          <a:p>
            <a:r>
              <a:rPr lang="es-ES" dirty="0"/>
              <a:t>Las siguientes diapositivas ofrecen una visión general del examen</a:t>
            </a:r>
          </a:p>
          <a:p>
            <a:r>
              <a:rPr lang="en-US" altLang="en-US" dirty="0"/>
              <a:t>GED</a:t>
            </a:r>
            <a:r>
              <a:rPr lang="en-US" altLang="en-US" baseline="30000" dirty="0"/>
              <a:t>®</a:t>
            </a:r>
            <a:r>
              <a:rPr lang="en-US" altLang="en-US" dirty="0"/>
              <a:t>.</a:t>
            </a:r>
          </a:p>
          <a:p>
            <a:endParaRPr lang="en-US" dirty="0"/>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9676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1"/>
            <a:ext cx="12192000" cy="5184001"/>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378E8A0C-6B04-7DC2-7A66-1942B9265CB9}"/>
              </a:ext>
            </a:extLst>
          </p:cNvPr>
          <p:cNvPicPr>
            <a:picLocks noChangeAspect="1"/>
          </p:cNvPicPr>
          <p:nvPr userDrawn="1"/>
        </p:nvPicPr>
        <p:blipFill>
          <a:blip r:embed="rId2"/>
          <a:srcRect/>
          <a:stretch/>
        </p:blipFill>
        <p:spPr>
          <a:xfrm>
            <a:off x="3620298" y="-187201"/>
            <a:ext cx="4951405" cy="3686401"/>
          </a:xfrm>
          <a:prstGeom prst="rect">
            <a:avLst/>
          </a:prstGeom>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4461452"/>
            <a:ext cx="10879667" cy="407805"/>
          </a:xfrm>
          <a:noFill/>
        </p:spPr>
        <p:txBody>
          <a:bodyPr wrap="none" lIns="0" tIns="0" rIns="0" bIns="0" anchor="t" anchorCtr="0">
            <a:no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pic>
        <p:nvPicPr>
          <p:cNvPr id="7" name="Picture 6">
            <a:extLst>
              <a:ext uri="{FF2B5EF4-FFF2-40B4-BE49-F238E27FC236}">
                <a16:creationId xmlns:a16="http://schemas.microsoft.com/office/drawing/2014/main" id="{ECDBD8AF-4133-606C-2E2D-5499C0D38F9E}"/>
              </a:ext>
            </a:extLst>
          </p:cNvPr>
          <p:cNvPicPr>
            <a:picLocks noChangeAspect="1"/>
          </p:cNvPicPr>
          <p:nvPr userDrawn="1"/>
        </p:nvPicPr>
        <p:blipFill>
          <a:blip r:embed="rId3"/>
          <a:stretch>
            <a:fillRect/>
          </a:stretch>
        </p:blipFill>
        <p:spPr>
          <a:xfrm>
            <a:off x="5269044" y="5525321"/>
            <a:ext cx="1567513" cy="905994"/>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2961621"/>
            <a:ext cx="10879667" cy="1332221"/>
          </a:xfrm>
        </p:spPr>
        <p:txBody>
          <a:bodyPr lIns="0" tIns="0" rIns="0" bIns="0" anchor="ctr" anchorCtr="0">
            <a:normAutofit/>
          </a:bodyPr>
          <a:lstStyle>
            <a:lvl1pPr marL="0" indent="0" algn="ctr">
              <a:buNone/>
              <a:defRPr sz="52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spTree>
    <p:extLst>
      <p:ext uri="{BB962C8B-B14F-4D97-AF65-F5344CB8AC3E}">
        <p14:creationId xmlns:p14="http://schemas.microsoft.com/office/powerpoint/2010/main" val="261766082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9" y="1833117"/>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161562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9" y="1833117"/>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38111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401443" y="1681163"/>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401443" y="2505075"/>
            <a:ext cx="5157787" cy="3585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57363" y="1681163"/>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57363" y="2505075"/>
            <a:ext cx="5183188" cy="3585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7" name="Title 1">
            <a:extLst>
              <a:ext uri="{FF2B5EF4-FFF2-40B4-BE49-F238E27FC236}">
                <a16:creationId xmlns:a16="http://schemas.microsoft.com/office/drawing/2014/main" id="{15F89104-E312-C5A1-FFE9-2E73BF7978BE}"/>
              </a:ext>
            </a:extLst>
          </p:cNvPr>
          <p:cNvSpPr>
            <a:spLocks noGrp="1"/>
          </p:cNvSpPr>
          <p:nvPr>
            <p:ph type="title"/>
          </p:nvPr>
        </p:nvSpPr>
        <p:spPr>
          <a:xfrm>
            <a:off x="401447" y="525111"/>
            <a:ext cx="11262732" cy="1165587"/>
          </a:xfrm>
        </p:spPr>
        <p:txBody>
          <a:bodyPr anchor="t" anchorCtr="0"/>
          <a:lstStyle/>
          <a:p>
            <a:r>
              <a:rPr lang="en-US" dirty="0"/>
              <a:t>Click to edit Master title style</a:t>
            </a:r>
          </a:p>
        </p:txBody>
      </p:sp>
    </p:spTree>
    <p:extLst>
      <p:ext uri="{BB962C8B-B14F-4D97-AF65-F5344CB8AC3E}">
        <p14:creationId xmlns:p14="http://schemas.microsoft.com/office/powerpoint/2010/main" val="2626744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393495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380418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183194" y="457201"/>
            <a:ext cx="6559047" cy="540386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401450" y="4572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401450" y="2196790"/>
            <a:ext cx="4370583" cy="3672197"/>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171600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401450" y="457200"/>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183194" y="457201"/>
            <a:ext cx="6559047" cy="540385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401450" y="2196790"/>
            <a:ext cx="4370583" cy="3672197"/>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320723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chemeClr val="lt1"/>
        </a:solidFill>
        <a:effectLst/>
      </p:bgPr>
    </p:bg>
    <p:spTree>
      <p:nvGrpSpPr>
        <p:cNvPr id="1" name="Shape 27"/>
        <p:cNvGrpSpPr/>
        <p:nvPr/>
      </p:nvGrpSpPr>
      <p:grpSpPr>
        <a:xfrm>
          <a:off x="0" y="0"/>
          <a:ext cx="0" cy="0"/>
          <a:chOff x="0" y="0"/>
          <a:chExt cx="0" cy="0"/>
        </a:xfrm>
      </p:grpSpPr>
      <p:sp>
        <p:nvSpPr>
          <p:cNvPr id="28" name="Google Shape;28;p96"/>
          <p:cNvSpPr txBox="1">
            <a:spLocks noGrp="1"/>
          </p:cNvSpPr>
          <p:nvPr>
            <p:ph type="title"/>
          </p:nvPr>
        </p:nvSpPr>
        <p:spPr>
          <a:xfrm>
            <a:off x="401450" y="880958"/>
            <a:ext cx="11270090" cy="2260742"/>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4500"/>
              <a:buFont typeface="Arial"/>
              <a:buNone/>
              <a:defRPr sz="4500" b="1">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6"/>
          <p:cNvSpPr txBox="1">
            <a:spLocks noGrp="1"/>
          </p:cNvSpPr>
          <p:nvPr>
            <p:ph type="body" idx="1"/>
          </p:nvPr>
        </p:nvSpPr>
        <p:spPr>
          <a:xfrm>
            <a:off x="401450" y="3293607"/>
            <a:ext cx="11270090"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2640"/>
              <a:buNone/>
              <a:defRPr sz="2400" i="1">
                <a:solidFill>
                  <a:schemeClr val="dk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9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37482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
        <p:cNvGrpSpPr/>
        <p:nvPr/>
      </p:nvGrpSpPr>
      <p:grpSpPr>
        <a:xfrm>
          <a:off x="0" y="0"/>
          <a:ext cx="0" cy="0"/>
          <a:chOff x="0" y="0"/>
          <a:chExt cx="0" cy="0"/>
        </a:xfrm>
      </p:grpSpPr>
      <p:sp>
        <p:nvSpPr>
          <p:cNvPr id="17" name="Google Shape;17;p53"/>
          <p:cNvSpPr txBox="1">
            <a:spLocks noGrp="1"/>
          </p:cNvSpPr>
          <p:nvPr>
            <p:ph type="title"/>
          </p:nvPr>
        </p:nvSpPr>
        <p:spPr>
          <a:xfrm>
            <a:off x="401444" y="525109"/>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5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201354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9"/>
        <p:cNvGrpSpPr/>
        <p:nvPr/>
      </p:nvGrpSpPr>
      <p:grpSpPr>
        <a:xfrm>
          <a:off x="0" y="0"/>
          <a:ext cx="0" cy="0"/>
          <a:chOff x="0" y="0"/>
          <a:chExt cx="0" cy="0"/>
        </a:xfrm>
      </p:grpSpPr>
      <p:pic>
        <p:nvPicPr>
          <p:cNvPr id="20" name="Google Shape;20;p54"/>
          <p:cNvPicPr preferRelativeResize="0"/>
          <p:nvPr/>
        </p:nvPicPr>
        <p:blipFill rotWithShape="1">
          <a:blip r:embed="rId2">
            <a:alphaModFix amt="10000"/>
          </a:blip>
          <a:srcRect l="3352" r="10160" b="2702"/>
          <a:stretch/>
        </p:blipFill>
        <p:spPr>
          <a:xfrm>
            <a:off x="0" y="0"/>
            <a:ext cx="12192000" cy="6858000"/>
          </a:xfrm>
          <a:prstGeom prst="rect">
            <a:avLst/>
          </a:prstGeom>
          <a:noFill/>
          <a:ln>
            <a:noFill/>
          </a:ln>
        </p:spPr>
      </p:pic>
      <p:sp>
        <p:nvSpPr>
          <p:cNvPr id="21" name="Google Shape;21;p54"/>
          <p:cNvSpPr txBox="1">
            <a:spLocks noGrp="1"/>
          </p:cNvSpPr>
          <p:nvPr>
            <p:ph type="subTitle" idx="1"/>
          </p:nvPr>
        </p:nvSpPr>
        <p:spPr>
          <a:xfrm>
            <a:off x="3105438" y="3377719"/>
            <a:ext cx="5981125" cy="536527"/>
          </a:xfrm>
          <a:prstGeom prst="rect">
            <a:avLst/>
          </a:prstGeom>
          <a:solidFill>
            <a:schemeClr val="accent6"/>
          </a:solidFill>
          <a:ln>
            <a:noFill/>
          </a:ln>
        </p:spPr>
        <p:txBody>
          <a:bodyPr spcFirstLastPara="1" wrap="square" lIns="182875" tIns="91425" rIns="182875" bIns="91425" anchor="ctr" anchorCtr="0">
            <a:spAutoFit/>
          </a:bodyPr>
          <a:lstStyle>
            <a:lvl1pPr lvl="0" algn="ctr">
              <a:lnSpc>
                <a:spcPct val="90000"/>
              </a:lnSpc>
              <a:spcBef>
                <a:spcPts val="750"/>
              </a:spcBef>
              <a:spcAft>
                <a:spcPts val="0"/>
              </a:spcAft>
              <a:buSzPts val="1980"/>
              <a:buNone/>
              <a:defRPr sz="1800">
                <a:solidFill>
                  <a:schemeClr val="lt1"/>
                </a:solidFill>
              </a:defRPr>
            </a:lvl1pPr>
            <a:lvl2pPr lvl="1" algn="ctr">
              <a:lnSpc>
                <a:spcPct val="90000"/>
              </a:lnSpc>
              <a:spcBef>
                <a:spcPts val="375"/>
              </a:spcBef>
              <a:spcAft>
                <a:spcPts val="0"/>
              </a:spcAft>
              <a:buSzPts val="1650"/>
              <a:buNone/>
              <a:defRPr sz="1500"/>
            </a:lvl2pPr>
            <a:lvl3pPr lvl="2" algn="ctr">
              <a:lnSpc>
                <a:spcPct val="90000"/>
              </a:lnSpc>
              <a:spcBef>
                <a:spcPts val="375"/>
              </a:spcBef>
              <a:spcAft>
                <a:spcPts val="0"/>
              </a:spcAft>
              <a:buSzPts val="1485"/>
              <a:buNone/>
              <a:defRPr sz="1350"/>
            </a:lvl3pPr>
            <a:lvl4pPr lvl="3" algn="ctr">
              <a:lnSpc>
                <a:spcPct val="90000"/>
              </a:lnSpc>
              <a:spcBef>
                <a:spcPts val="375"/>
              </a:spcBef>
              <a:spcAft>
                <a:spcPts val="0"/>
              </a:spcAft>
              <a:buSzPts val="1320"/>
              <a:buNone/>
              <a:defRPr sz="1200"/>
            </a:lvl4pPr>
            <a:lvl5pPr lvl="4" algn="ctr">
              <a:lnSpc>
                <a:spcPct val="90000"/>
              </a:lnSpc>
              <a:spcBef>
                <a:spcPts val="375"/>
              </a:spcBef>
              <a:spcAft>
                <a:spcPts val="0"/>
              </a:spcAft>
              <a:buSzPts val="132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2" name="Google Shape;22;p54"/>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
        <p:nvSpPr>
          <p:cNvPr id="23" name="Google Shape;23;p54"/>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pic>
        <p:nvPicPr>
          <p:cNvPr id="24" name="Google Shape;24;p54"/>
          <p:cNvPicPr preferRelativeResize="0"/>
          <p:nvPr/>
        </p:nvPicPr>
        <p:blipFill rotWithShape="1">
          <a:blip r:embed="rId3">
            <a:alphaModFix/>
          </a:blip>
          <a:srcRect/>
          <a:stretch/>
        </p:blipFill>
        <p:spPr>
          <a:xfrm>
            <a:off x="4942335" y="5312818"/>
            <a:ext cx="2317864" cy="983497"/>
          </a:xfrm>
          <a:prstGeom prst="rect">
            <a:avLst/>
          </a:prstGeom>
          <a:noFill/>
          <a:ln>
            <a:noFill/>
          </a:ln>
        </p:spPr>
      </p:pic>
      <p:sp>
        <p:nvSpPr>
          <p:cNvPr id="25" name="Google Shape;25;p54"/>
          <p:cNvSpPr txBox="1">
            <a:spLocks noGrp="1"/>
          </p:cNvSpPr>
          <p:nvPr>
            <p:ph type="body" idx="2"/>
          </p:nvPr>
        </p:nvSpPr>
        <p:spPr>
          <a:xfrm>
            <a:off x="656167" y="1349461"/>
            <a:ext cx="10879667" cy="1744980"/>
          </a:xfrm>
          <a:prstGeom prst="rect">
            <a:avLst/>
          </a:prstGeom>
          <a:noFill/>
          <a:ln>
            <a:noFill/>
          </a:ln>
        </p:spPr>
        <p:txBody>
          <a:bodyPr spcFirstLastPara="1" wrap="square" lIns="0" tIns="0" rIns="0" bIns="0" anchor="b" anchorCtr="0">
            <a:normAutofit/>
          </a:bodyPr>
          <a:lstStyle>
            <a:lvl1pPr marL="457200" lvl="0" indent="-228600" algn="ctr">
              <a:lnSpc>
                <a:spcPct val="90000"/>
              </a:lnSpc>
              <a:spcBef>
                <a:spcPts val="750"/>
              </a:spcBef>
              <a:spcAft>
                <a:spcPts val="0"/>
              </a:spcAft>
              <a:buSzPts val="5720"/>
              <a:buNone/>
              <a:defRPr sz="5200" b="1">
                <a:solidFill>
                  <a:schemeClr val="lt1"/>
                </a:solidFill>
                <a:latin typeface="Rockwell"/>
                <a:ea typeface="Rockwell"/>
                <a:cs typeface="Rockwell"/>
                <a:sym typeface="Rockwe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72827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401808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columns">
  <p:cSld name="Title and Content columns">
    <p:spTree>
      <p:nvGrpSpPr>
        <p:cNvPr id="1" name="Shape 86"/>
        <p:cNvGrpSpPr/>
        <p:nvPr/>
      </p:nvGrpSpPr>
      <p:grpSpPr>
        <a:xfrm>
          <a:off x="0" y="0"/>
          <a:ext cx="0" cy="0"/>
          <a:chOff x="0" y="0"/>
          <a:chExt cx="0" cy="0"/>
        </a:xfrm>
      </p:grpSpPr>
      <p:sp>
        <p:nvSpPr>
          <p:cNvPr id="87" name="Google Shape;87;p64"/>
          <p:cNvSpPr txBox="1">
            <a:spLocks noGrp="1"/>
          </p:cNvSpPr>
          <p:nvPr>
            <p:ph type="title"/>
          </p:nvPr>
        </p:nvSpPr>
        <p:spPr>
          <a:xfrm>
            <a:off x="401444" y="525109"/>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300"/>
              <a:buFont typeface="Rockwell"/>
              <a:buNone/>
              <a:defRPr>
                <a:latin typeface="Rockwell"/>
                <a:ea typeface="Rockwell"/>
                <a:cs typeface="Rockwell"/>
                <a:sym typeface="Rockwe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64"/>
          <p:cNvSpPr txBox="1">
            <a:spLocks noGrp="1"/>
          </p:cNvSpPr>
          <p:nvPr>
            <p:ph type="body" idx="1"/>
          </p:nvPr>
        </p:nvSpPr>
        <p:spPr>
          <a:xfrm>
            <a:off x="401447" y="3178106"/>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0" name="Google Shape;90;p64"/>
          <p:cNvSpPr>
            <a:spLocks noGrp="1"/>
          </p:cNvSpPr>
          <p:nvPr>
            <p:ph type="pic" idx="2"/>
          </p:nvPr>
        </p:nvSpPr>
        <p:spPr>
          <a:xfrm>
            <a:off x="401637" y="1784357"/>
            <a:ext cx="3501291" cy="1293387"/>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1" name="Google Shape;91;p64"/>
          <p:cNvSpPr txBox="1">
            <a:spLocks noGrp="1"/>
          </p:cNvSpPr>
          <p:nvPr>
            <p:ph type="body" idx="3"/>
          </p:nvPr>
        </p:nvSpPr>
        <p:spPr>
          <a:xfrm>
            <a:off x="4326675" y="3178106"/>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2" name="Google Shape;92;p64"/>
          <p:cNvSpPr>
            <a:spLocks noGrp="1"/>
          </p:cNvSpPr>
          <p:nvPr>
            <p:ph type="pic" idx="4"/>
          </p:nvPr>
        </p:nvSpPr>
        <p:spPr>
          <a:xfrm>
            <a:off x="4326675" y="1784357"/>
            <a:ext cx="3501484" cy="1293387"/>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3" name="Google Shape;93;p64"/>
          <p:cNvSpPr txBox="1">
            <a:spLocks noGrp="1"/>
          </p:cNvSpPr>
          <p:nvPr>
            <p:ph type="body" idx="5"/>
          </p:nvPr>
        </p:nvSpPr>
        <p:spPr>
          <a:xfrm>
            <a:off x="8251903" y="3178106"/>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4" name="Google Shape;94;p64"/>
          <p:cNvSpPr>
            <a:spLocks noGrp="1"/>
          </p:cNvSpPr>
          <p:nvPr>
            <p:ph type="pic" idx="6"/>
          </p:nvPr>
        </p:nvSpPr>
        <p:spPr>
          <a:xfrm>
            <a:off x="8251903" y="1784357"/>
            <a:ext cx="3501484" cy="1293387"/>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1" name="Google Shape;12;p52">
            <a:extLst>
              <a:ext uri="{FF2B5EF4-FFF2-40B4-BE49-F238E27FC236}">
                <a16:creationId xmlns:a16="http://schemas.microsoft.com/office/drawing/2014/main" id="{19F7542F-185C-4161-A9E2-DB58FA5A848E}"/>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900" b="0" i="0" u="none" strike="noStrike" cap="none">
                <a:solidFill>
                  <a:srgbClr val="AEABAB"/>
                </a:solidFill>
                <a:latin typeface="Arial"/>
                <a:ea typeface="Arial"/>
                <a:cs typeface="Arial"/>
                <a:sym typeface="Arial"/>
              </a:defRPr>
            </a:lvl1pPr>
            <a:lvl2pPr marL="0" marR="0" lvl="1" indent="0" algn="l" rtl="0">
              <a:spcBef>
                <a:spcPts val="0"/>
              </a:spcBef>
              <a:buNone/>
              <a:defRPr sz="900" b="0" i="0" u="none" strike="noStrike" cap="none">
                <a:solidFill>
                  <a:srgbClr val="AEABAB"/>
                </a:solidFill>
                <a:latin typeface="Arial"/>
                <a:ea typeface="Arial"/>
                <a:cs typeface="Arial"/>
                <a:sym typeface="Arial"/>
              </a:defRPr>
            </a:lvl2pPr>
            <a:lvl3pPr marL="0" marR="0" lvl="2" indent="0" algn="l" rtl="0">
              <a:spcBef>
                <a:spcPts val="0"/>
              </a:spcBef>
              <a:buNone/>
              <a:defRPr sz="900" b="0" i="0" u="none" strike="noStrike" cap="none">
                <a:solidFill>
                  <a:srgbClr val="AEABAB"/>
                </a:solidFill>
                <a:latin typeface="Arial"/>
                <a:ea typeface="Arial"/>
                <a:cs typeface="Arial"/>
                <a:sym typeface="Arial"/>
              </a:defRPr>
            </a:lvl3pPr>
            <a:lvl4pPr marL="0" marR="0" lvl="3" indent="0" algn="l" rtl="0">
              <a:spcBef>
                <a:spcPts val="0"/>
              </a:spcBef>
              <a:buNone/>
              <a:defRPr sz="900" b="0" i="0" u="none" strike="noStrike" cap="none">
                <a:solidFill>
                  <a:srgbClr val="AEABAB"/>
                </a:solidFill>
                <a:latin typeface="Arial"/>
                <a:ea typeface="Arial"/>
                <a:cs typeface="Arial"/>
                <a:sym typeface="Arial"/>
              </a:defRPr>
            </a:lvl4pPr>
            <a:lvl5pPr marL="0" marR="0" lvl="4" indent="0" algn="l" rtl="0">
              <a:spcBef>
                <a:spcPts val="0"/>
              </a:spcBef>
              <a:buNone/>
              <a:defRPr sz="900" b="0" i="0" u="none" strike="noStrike" cap="none">
                <a:solidFill>
                  <a:srgbClr val="AEABAB"/>
                </a:solidFill>
                <a:latin typeface="Arial"/>
                <a:ea typeface="Arial"/>
                <a:cs typeface="Arial"/>
                <a:sym typeface="Arial"/>
              </a:defRPr>
            </a:lvl5pPr>
            <a:lvl6pPr marL="0" marR="0" lvl="5" indent="0" algn="l" rtl="0">
              <a:spcBef>
                <a:spcPts val="0"/>
              </a:spcBef>
              <a:buNone/>
              <a:defRPr sz="900" b="0" i="0" u="none" strike="noStrike" cap="none">
                <a:solidFill>
                  <a:srgbClr val="AEABAB"/>
                </a:solidFill>
                <a:latin typeface="Arial"/>
                <a:ea typeface="Arial"/>
                <a:cs typeface="Arial"/>
                <a:sym typeface="Arial"/>
              </a:defRPr>
            </a:lvl6pPr>
            <a:lvl7pPr marL="0" marR="0" lvl="6" indent="0" algn="l" rtl="0">
              <a:spcBef>
                <a:spcPts val="0"/>
              </a:spcBef>
              <a:buNone/>
              <a:defRPr sz="900" b="0" i="0" u="none" strike="noStrike" cap="none">
                <a:solidFill>
                  <a:srgbClr val="AEABAB"/>
                </a:solidFill>
                <a:latin typeface="Arial"/>
                <a:ea typeface="Arial"/>
                <a:cs typeface="Arial"/>
                <a:sym typeface="Arial"/>
              </a:defRPr>
            </a:lvl7pPr>
            <a:lvl8pPr marL="0" marR="0" lvl="7" indent="0" algn="l" rtl="0">
              <a:spcBef>
                <a:spcPts val="0"/>
              </a:spcBef>
              <a:buNone/>
              <a:defRPr sz="900" b="0" i="0" u="none" strike="noStrike" cap="none">
                <a:solidFill>
                  <a:srgbClr val="AEABAB"/>
                </a:solidFill>
                <a:latin typeface="Arial"/>
                <a:ea typeface="Arial"/>
                <a:cs typeface="Arial"/>
                <a:sym typeface="Arial"/>
              </a:defRPr>
            </a:lvl8pPr>
            <a:lvl9pPr marL="0" marR="0" lvl="8" indent="0" algn="l" rtl="0">
              <a:spcBef>
                <a:spcPts val="0"/>
              </a:spcBef>
              <a:buNone/>
              <a:defRPr sz="900" b="0" i="0" u="none" strike="noStrike" cap="none">
                <a:solidFill>
                  <a:srgbClr val="AEABAB"/>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66836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53"/>
        <p:cNvGrpSpPr/>
        <p:nvPr/>
      </p:nvGrpSpPr>
      <p:grpSpPr>
        <a:xfrm>
          <a:off x="0" y="0"/>
          <a:ext cx="0" cy="0"/>
          <a:chOff x="0" y="0"/>
          <a:chExt cx="0" cy="0"/>
        </a:xfrm>
      </p:grpSpPr>
      <p:sp>
        <p:nvSpPr>
          <p:cNvPr id="154" name="Google Shape;154;p72"/>
          <p:cNvSpPr txBox="1">
            <a:spLocks noGrp="1"/>
          </p:cNvSpPr>
          <p:nvPr>
            <p:ph type="title"/>
          </p:nvPr>
        </p:nvSpPr>
        <p:spPr>
          <a:xfrm>
            <a:off x="401444" y="525109"/>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72"/>
          <p:cNvSpPr txBox="1">
            <a:spLocks noGrp="1"/>
          </p:cNvSpPr>
          <p:nvPr>
            <p:ph type="body" idx="1"/>
          </p:nvPr>
        </p:nvSpPr>
        <p:spPr>
          <a:xfrm rot="5400000">
            <a:off x="4053259" y="-1826190"/>
            <a:ext cx="4048312" cy="11351941"/>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 name="Google Shape;12;p52">
            <a:extLst>
              <a:ext uri="{FF2B5EF4-FFF2-40B4-BE49-F238E27FC236}">
                <a16:creationId xmlns:a16="http://schemas.microsoft.com/office/drawing/2014/main" id="{CD637B82-1750-486F-B6C0-625215595231}"/>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900" b="0" i="0" u="none" strike="noStrike" cap="none">
                <a:solidFill>
                  <a:srgbClr val="AEABAB"/>
                </a:solidFill>
                <a:latin typeface="Arial"/>
                <a:ea typeface="Arial"/>
                <a:cs typeface="Arial"/>
                <a:sym typeface="Arial"/>
              </a:defRPr>
            </a:lvl1pPr>
            <a:lvl2pPr marL="0" marR="0" lvl="1" indent="0" algn="l" rtl="0">
              <a:spcBef>
                <a:spcPts val="0"/>
              </a:spcBef>
              <a:buNone/>
              <a:defRPr sz="900" b="0" i="0" u="none" strike="noStrike" cap="none">
                <a:solidFill>
                  <a:srgbClr val="AEABAB"/>
                </a:solidFill>
                <a:latin typeface="Arial"/>
                <a:ea typeface="Arial"/>
                <a:cs typeface="Arial"/>
                <a:sym typeface="Arial"/>
              </a:defRPr>
            </a:lvl2pPr>
            <a:lvl3pPr marL="0" marR="0" lvl="2" indent="0" algn="l" rtl="0">
              <a:spcBef>
                <a:spcPts val="0"/>
              </a:spcBef>
              <a:buNone/>
              <a:defRPr sz="900" b="0" i="0" u="none" strike="noStrike" cap="none">
                <a:solidFill>
                  <a:srgbClr val="AEABAB"/>
                </a:solidFill>
                <a:latin typeface="Arial"/>
                <a:ea typeface="Arial"/>
                <a:cs typeface="Arial"/>
                <a:sym typeface="Arial"/>
              </a:defRPr>
            </a:lvl3pPr>
            <a:lvl4pPr marL="0" marR="0" lvl="3" indent="0" algn="l" rtl="0">
              <a:spcBef>
                <a:spcPts val="0"/>
              </a:spcBef>
              <a:buNone/>
              <a:defRPr sz="900" b="0" i="0" u="none" strike="noStrike" cap="none">
                <a:solidFill>
                  <a:srgbClr val="AEABAB"/>
                </a:solidFill>
                <a:latin typeface="Arial"/>
                <a:ea typeface="Arial"/>
                <a:cs typeface="Arial"/>
                <a:sym typeface="Arial"/>
              </a:defRPr>
            </a:lvl4pPr>
            <a:lvl5pPr marL="0" marR="0" lvl="4" indent="0" algn="l" rtl="0">
              <a:spcBef>
                <a:spcPts val="0"/>
              </a:spcBef>
              <a:buNone/>
              <a:defRPr sz="900" b="0" i="0" u="none" strike="noStrike" cap="none">
                <a:solidFill>
                  <a:srgbClr val="AEABAB"/>
                </a:solidFill>
                <a:latin typeface="Arial"/>
                <a:ea typeface="Arial"/>
                <a:cs typeface="Arial"/>
                <a:sym typeface="Arial"/>
              </a:defRPr>
            </a:lvl5pPr>
            <a:lvl6pPr marL="0" marR="0" lvl="5" indent="0" algn="l" rtl="0">
              <a:spcBef>
                <a:spcPts val="0"/>
              </a:spcBef>
              <a:buNone/>
              <a:defRPr sz="900" b="0" i="0" u="none" strike="noStrike" cap="none">
                <a:solidFill>
                  <a:srgbClr val="AEABAB"/>
                </a:solidFill>
                <a:latin typeface="Arial"/>
                <a:ea typeface="Arial"/>
                <a:cs typeface="Arial"/>
                <a:sym typeface="Arial"/>
              </a:defRPr>
            </a:lvl6pPr>
            <a:lvl7pPr marL="0" marR="0" lvl="6" indent="0" algn="l" rtl="0">
              <a:spcBef>
                <a:spcPts val="0"/>
              </a:spcBef>
              <a:buNone/>
              <a:defRPr sz="900" b="0" i="0" u="none" strike="noStrike" cap="none">
                <a:solidFill>
                  <a:srgbClr val="AEABAB"/>
                </a:solidFill>
                <a:latin typeface="Arial"/>
                <a:ea typeface="Arial"/>
                <a:cs typeface="Arial"/>
                <a:sym typeface="Arial"/>
              </a:defRPr>
            </a:lvl7pPr>
            <a:lvl8pPr marL="0" marR="0" lvl="7" indent="0" algn="l" rtl="0">
              <a:spcBef>
                <a:spcPts val="0"/>
              </a:spcBef>
              <a:buNone/>
              <a:defRPr sz="900" b="0" i="0" u="none" strike="noStrike" cap="none">
                <a:solidFill>
                  <a:srgbClr val="AEABAB"/>
                </a:solidFill>
                <a:latin typeface="Arial"/>
                <a:ea typeface="Arial"/>
                <a:cs typeface="Arial"/>
                <a:sym typeface="Arial"/>
              </a:defRPr>
            </a:lvl8pPr>
            <a:lvl9pPr marL="0" marR="0" lvl="8" indent="0" algn="l" rtl="0">
              <a:spcBef>
                <a:spcPts val="0"/>
              </a:spcBef>
              <a:buNone/>
              <a:defRPr sz="900" b="0" i="0" u="none" strike="noStrike" cap="none">
                <a:solidFill>
                  <a:srgbClr val="AEABAB"/>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56619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57"/>
        <p:cNvGrpSpPr/>
        <p:nvPr/>
      </p:nvGrpSpPr>
      <p:grpSpPr>
        <a:xfrm>
          <a:off x="0" y="0"/>
          <a:ext cx="0" cy="0"/>
          <a:chOff x="0" y="0"/>
          <a:chExt cx="0" cy="0"/>
        </a:xfrm>
      </p:grpSpPr>
      <p:sp>
        <p:nvSpPr>
          <p:cNvPr id="158" name="Google Shape;158;p73"/>
          <p:cNvSpPr txBox="1">
            <a:spLocks noGrp="1"/>
          </p:cNvSpPr>
          <p:nvPr>
            <p:ph type="title"/>
          </p:nvPr>
        </p:nvSpPr>
        <p:spPr>
          <a:xfrm rot="5400000">
            <a:off x="7133432" y="1956594"/>
            <a:ext cx="5811838" cy="26289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73"/>
          <p:cNvSpPr txBox="1">
            <a:spLocks noGrp="1"/>
          </p:cNvSpPr>
          <p:nvPr>
            <p:ph type="body" idx="1"/>
          </p:nvPr>
        </p:nvSpPr>
        <p:spPr>
          <a:xfrm rot="5400000">
            <a:off x="1799433" y="-596106"/>
            <a:ext cx="5811838" cy="7734300"/>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 name="Google Shape;12;p52">
            <a:extLst>
              <a:ext uri="{FF2B5EF4-FFF2-40B4-BE49-F238E27FC236}">
                <a16:creationId xmlns:a16="http://schemas.microsoft.com/office/drawing/2014/main" id="{FE927106-2657-4F1B-80BD-6B5830D5C4CC}"/>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900" b="0" i="0" u="none" strike="noStrike" cap="none">
                <a:solidFill>
                  <a:srgbClr val="AEABAB"/>
                </a:solidFill>
                <a:latin typeface="Arial"/>
                <a:ea typeface="Arial"/>
                <a:cs typeface="Arial"/>
                <a:sym typeface="Arial"/>
              </a:defRPr>
            </a:lvl1pPr>
            <a:lvl2pPr marL="0" marR="0" lvl="1" indent="0" algn="l" rtl="0">
              <a:spcBef>
                <a:spcPts val="0"/>
              </a:spcBef>
              <a:buNone/>
              <a:defRPr sz="900" b="0" i="0" u="none" strike="noStrike" cap="none">
                <a:solidFill>
                  <a:srgbClr val="AEABAB"/>
                </a:solidFill>
                <a:latin typeface="Arial"/>
                <a:ea typeface="Arial"/>
                <a:cs typeface="Arial"/>
                <a:sym typeface="Arial"/>
              </a:defRPr>
            </a:lvl2pPr>
            <a:lvl3pPr marL="0" marR="0" lvl="2" indent="0" algn="l" rtl="0">
              <a:spcBef>
                <a:spcPts val="0"/>
              </a:spcBef>
              <a:buNone/>
              <a:defRPr sz="900" b="0" i="0" u="none" strike="noStrike" cap="none">
                <a:solidFill>
                  <a:srgbClr val="AEABAB"/>
                </a:solidFill>
                <a:latin typeface="Arial"/>
                <a:ea typeface="Arial"/>
                <a:cs typeface="Arial"/>
                <a:sym typeface="Arial"/>
              </a:defRPr>
            </a:lvl3pPr>
            <a:lvl4pPr marL="0" marR="0" lvl="3" indent="0" algn="l" rtl="0">
              <a:spcBef>
                <a:spcPts val="0"/>
              </a:spcBef>
              <a:buNone/>
              <a:defRPr sz="900" b="0" i="0" u="none" strike="noStrike" cap="none">
                <a:solidFill>
                  <a:srgbClr val="AEABAB"/>
                </a:solidFill>
                <a:latin typeface="Arial"/>
                <a:ea typeface="Arial"/>
                <a:cs typeface="Arial"/>
                <a:sym typeface="Arial"/>
              </a:defRPr>
            </a:lvl4pPr>
            <a:lvl5pPr marL="0" marR="0" lvl="4" indent="0" algn="l" rtl="0">
              <a:spcBef>
                <a:spcPts val="0"/>
              </a:spcBef>
              <a:buNone/>
              <a:defRPr sz="900" b="0" i="0" u="none" strike="noStrike" cap="none">
                <a:solidFill>
                  <a:srgbClr val="AEABAB"/>
                </a:solidFill>
                <a:latin typeface="Arial"/>
                <a:ea typeface="Arial"/>
                <a:cs typeface="Arial"/>
                <a:sym typeface="Arial"/>
              </a:defRPr>
            </a:lvl5pPr>
            <a:lvl6pPr marL="0" marR="0" lvl="5" indent="0" algn="l" rtl="0">
              <a:spcBef>
                <a:spcPts val="0"/>
              </a:spcBef>
              <a:buNone/>
              <a:defRPr sz="900" b="0" i="0" u="none" strike="noStrike" cap="none">
                <a:solidFill>
                  <a:srgbClr val="AEABAB"/>
                </a:solidFill>
                <a:latin typeface="Arial"/>
                <a:ea typeface="Arial"/>
                <a:cs typeface="Arial"/>
                <a:sym typeface="Arial"/>
              </a:defRPr>
            </a:lvl6pPr>
            <a:lvl7pPr marL="0" marR="0" lvl="6" indent="0" algn="l" rtl="0">
              <a:spcBef>
                <a:spcPts val="0"/>
              </a:spcBef>
              <a:buNone/>
              <a:defRPr sz="900" b="0" i="0" u="none" strike="noStrike" cap="none">
                <a:solidFill>
                  <a:srgbClr val="AEABAB"/>
                </a:solidFill>
                <a:latin typeface="Arial"/>
                <a:ea typeface="Arial"/>
                <a:cs typeface="Arial"/>
                <a:sym typeface="Arial"/>
              </a:defRPr>
            </a:lvl7pPr>
            <a:lvl8pPr marL="0" marR="0" lvl="7" indent="0" algn="l" rtl="0">
              <a:spcBef>
                <a:spcPts val="0"/>
              </a:spcBef>
              <a:buNone/>
              <a:defRPr sz="900" b="0" i="0" u="none" strike="noStrike" cap="none">
                <a:solidFill>
                  <a:srgbClr val="AEABAB"/>
                </a:solidFill>
                <a:latin typeface="Arial"/>
                <a:ea typeface="Arial"/>
                <a:cs typeface="Arial"/>
                <a:sym typeface="Arial"/>
              </a:defRPr>
            </a:lvl8pPr>
            <a:lvl9pPr marL="0" marR="0" lvl="8" indent="0" algn="l" rtl="0">
              <a:spcBef>
                <a:spcPts val="0"/>
              </a:spcBef>
              <a:buNone/>
              <a:defRPr sz="900" b="0" i="0" u="none" strike="noStrike" cap="none">
                <a:solidFill>
                  <a:srgbClr val="AEABAB"/>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452246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5" y="609600"/>
            <a:ext cx="10364452" cy="1605094"/>
          </a:xfrm>
        </p:spPr>
        <p:txBody>
          <a:bodyPr/>
          <a:lstStyle/>
          <a:p>
            <a:r>
              <a:rPr lang="en-US"/>
              <a:t>Click to edit Master title style</a:t>
            </a:r>
          </a:p>
        </p:txBody>
      </p:sp>
      <p:sp>
        <p:nvSpPr>
          <p:cNvPr id="7" name="Text Placeholder 2"/>
          <p:cNvSpPr>
            <a:spLocks noGrp="1"/>
          </p:cNvSpPr>
          <p:nvPr>
            <p:ph type="body" idx="1"/>
          </p:nvPr>
        </p:nvSpPr>
        <p:spPr>
          <a:xfrm>
            <a:off x="913775" y="2367093"/>
            <a:ext cx="3298976" cy="576262"/>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913775" y="2943357"/>
            <a:ext cx="3298976" cy="2847845"/>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4452390" y="2367093"/>
            <a:ext cx="3291521" cy="576262"/>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4441350" y="2943357"/>
            <a:ext cx="3303351" cy="2847845"/>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7973299" y="2367093"/>
            <a:ext cx="3304928" cy="576262"/>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7973299" y="2943357"/>
            <a:ext cx="3304928" cy="2847845"/>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E83AE9D7-8E4E-48E7-A086-EF29C4E397A4}"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16" name="Google Shape;12;p52">
            <a:extLst>
              <a:ext uri="{FF2B5EF4-FFF2-40B4-BE49-F238E27FC236}">
                <a16:creationId xmlns:a16="http://schemas.microsoft.com/office/drawing/2014/main" id="{7B11E832-AB64-4EAB-811B-347DF101ABDB}"/>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900" b="0" i="0" u="none" strike="noStrike" cap="none">
                <a:solidFill>
                  <a:srgbClr val="AEABAB"/>
                </a:solidFill>
                <a:latin typeface="Arial"/>
                <a:ea typeface="Arial"/>
                <a:cs typeface="Arial"/>
                <a:sym typeface="Arial"/>
              </a:defRPr>
            </a:lvl1pPr>
            <a:lvl2pPr marL="0" marR="0" lvl="1" indent="0" algn="l" rtl="0">
              <a:spcBef>
                <a:spcPts val="0"/>
              </a:spcBef>
              <a:buNone/>
              <a:defRPr sz="900" b="0" i="0" u="none" strike="noStrike" cap="none">
                <a:solidFill>
                  <a:srgbClr val="AEABAB"/>
                </a:solidFill>
                <a:latin typeface="Arial"/>
                <a:ea typeface="Arial"/>
                <a:cs typeface="Arial"/>
                <a:sym typeface="Arial"/>
              </a:defRPr>
            </a:lvl2pPr>
            <a:lvl3pPr marL="0" marR="0" lvl="2" indent="0" algn="l" rtl="0">
              <a:spcBef>
                <a:spcPts val="0"/>
              </a:spcBef>
              <a:buNone/>
              <a:defRPr sz="900" b="0" i="0" u="none" strike="noStrike" cap="none">
                <a:solidFill>
                  <a:srgbClr val="AEABAB"/>
                </a:solidFill>
                <a:latin typeface="Arial"/>
                <a:ea typeface="Arial"/>
                <a:cs typeface="Arial"/>
                <a:sym typeface="Arial"/>
              </a:defRPr>
            </a:lvl3pPr>
            <a:lvl4pPr marL="0" marR="0" lvl="3" indent="0" algn="l" rtl="0">
              <a:spcBef>
                <a:spcPts val="0"/>
              </a:spcBef>
              <a:buNone/>
              <a:defRPr sz="900" b="0" i="0" u="none" strike="noStrike" cap="none">
                <a:solidFill>
                  <a:srgbClr val="AEABAB"/>
                </a:solidFill>
                <a:latin typeface="Arial"/>
                <a:ea typeface="Arial"/>
                <a:cs typeface="Arial"/>
                <a:sym typeface="Arial"/>
              </a:defRPr>
            </a:lvl4pPr>
            <a:lvl5pPr marL="0" marR="0" lvl="4" indent="0" algn="l" rtl="0">
              <a:spcBef>
                <a:spcPts val="0"/>
              </a:spcBef>
              <a:buNone/>
              <a:defRPr sz="900" b="0" i="0" u="none" strike="noStrike" cap="none">
                <a:solidFill>
                  <a:srgbClr val="AEABAB"/>
                </a:solidFill>
                <a:latin typeface="Arial"/>
                <a:ea typeface="Arial"/>
                <a:cs typeface="Arial"/>
                <a:sym typeface="Arial"/>
              </a:defRPr>
            </a:lvl5pPr>
            <a:lvl6pPr marL="0" marR="0" lvl="5" indent="0" algn="l" rtl="0">
              <a:spcBef>
                <a:spcPts val="0"/>
              </a:spcBef>
              <a:buNone/>
              <a:defRPr sz="900" b="0" i="0" u="none" strike="noStrike" cap="none">
                <a:solidFill>
                  <a:srgbClr val="AEABAB"/>
                </a:solidFill>
                <a:latin typeface="Arial"/>
                <a:ea typeface="Arial"/>
                <a:cs typeface="Arial"/>
                <a:sym typeface="Arial"/>
              </a:defRPr>
            </a:lvl6pPr>
            <a:lvl7pPr marL="0" marR="0" lvl="6" indent="0" algn="l" rtl="0">
              <a:spcBef>
                <a:spcPts val="0"/>
              </a:spcBef>
              <a:buNone/>
              <a:defRPr sz="900" b="0" i="0" u="none" strike="noStrike" cap="none">
                <a:solidFill>
                  <a:srgbClr val="AEABAB"/>
                </a:solidFill>
                <a:latin typeface="Arial"/>
                <a:ea typeface="Arial"/>
                <a:cs typeface="Arial"/>
                <a:sym typeface="Arial"/>
              </a:defRPr>
            </a:lvl7pPr>
            <a:lvl8pPr marL="0" marR="0" lvl="7" indent="0" algn="l" rtl="0">
              <a:spcBef>
                <a:spcPts val="0"/>
              </a:spcBef>
              <a:buNone/>
              <a:defRPr sz="900" b="0" i="0" u="none" strike="noStrike" cap="none">
                <a:solidFill>
                  <a:srgbClr val="AEABAB"/>
                </a:solidFill>
                <a:latin typeface="Arial"/>
                <a:ea typeface="Arial"/>
                <a:cs typeface="Arial"/>
                <a:sym typeface="Arial"/>
              </a:defRPr>
            </a:lvl8pPr>
            <a:lvl9pPr marL="0" marR="0" lvl="8" indent="0" algn="l" rtl="0">
              <a:spcBef>
                <a:spcPts val="0"/>
              </a:spcBef>
              <a:buNone/>
              <a:defRPr sz="900" b="0" i="0" u="none" strike="noStrike" cap="none">
                <a:solidFill>
                  <a:srgbClr val="AEABAB"/>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752568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609600" y="492125"/>
            <a:ext cx="10972800" cy="798512"/>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body" idx="1"/>
          </p:nvPr>
        </p:nvSpPr>
        <p:spPr>
          <a:xfrm>
            <a:off x="609600" y="1509712"/>
            <a:ext cx="10972800" cy="461645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360"/>
              </a:spcBef>
              <a:spcAft>
                <a:spcPts val="0"/>
              </a:spcAft>
              <a:buClr>
                <a:schemeClr val="dk1"/>
              </a:buClr>
              <a:buSzPts val="1800"/>
              <a:buChar char="•"/>
              <a:defRPr/>
            </a:lvl1pPr>
            <a:lvl2pPr marL="914400" lvl="1" indent="-342900" algn="l">
              <a:lnSpc>
                <a:spcPct val="130000"/>
              </a:lnSpc>
              <a:spcBef>
                <a:spcPts val="360"/>
              </a:spcBef>
              <a:spcAft>
                <a:spcPts val="0"/>
              </a:spcAft>
              <a:buClr>
                <a:schemeClr val="dk1"/>
              </a:buClr>
              <a:buSzPts val="1800"/>
              <a:buChar char="–"/>
              <a:defRPr/>
            </a:lvl2pPr>
            <a:lvl3pPr marL="1371600" lvl="2" indent="-342900" algn="l">
              <a:lnSpc>
                <a:spcPct val="130000"/>
              </a:lnSpc>
              <a:spcBef>
                <a:spcPts val="360"/>
              </a:spcBef>
              <a:spcAft>
                <a:spcPts val="0"/>
              </a:spcAft>
              <a:buClr>
                <a:schemeClr val="dk1"/>
              </a:buClr>
              <a:buSzPts val="1800"/>
              <a:buChar char="•"/>
              <a:defRPr/>
            </a:lvl3pPr>
            <a:lvl4pPr marL="1828800" lvl="3" indent="-342900" algn="l">
              <a:lnSpc>
                <a:spcPct val="130000"/>
              </a:lnSpc>
              <a:spcBef>
                <a:spcPts val="360"/>
              </a:spcBef>
              <a:spcAft>
                <a:spcPts val="0"/>
              </a:spcAft>
              <a:buClr>
                <a:schemeClr val="dk1"/>
              </a:buClr>
              <a:buSzPts val="1800"/>
              <a:buChar char="–"/>
              <a:defRPr/>
            </a:lvl4pPr>
            <a:lvl5pPr marL="2286000" lvl="4" indent="-342900" algn="l">
              <a:lnSpc>
                <a:spcPct val="130000"/>
              </a:lnSpc>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 name="Google Shape;12;p52">
            <a:extLst>
              <a:ext uri="{FF2B5EF4-FFF2-40B4-BE49-F238E27FC236}">
                <a16:creationId xmlns:a16="http://schemas.microsoft.com/office/drawing/2014/main" id="{F68EF69A-17F5-4302-97E6-136BDAD9E86D}"/>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900" b="0" i="0" u="none" strike="noStrike" cap="none">
                <a:solidFill>
                  <a:srgbClr val="AEABAB"/>
                </a:solidFill>
                <a:latin typeface="Arial"/>
                <a:ea typeface="Arial"/>
                <a:cs typeface="Arial"/>
                <a:sym typeface="Arial"/>
              </a:defRPr>
            </a:lvl1pPr>
            <a:lvl2pPr marL="0" marR="0" lvl="1" indent="0" algn="l" rtl="0">
              <a:spcBef>
                <a:spcPts val="0"/>
              </a:spcBef>
              <a:buNone/>
              <a:defRPr sz="900" b="0" i="0" u="none" strike="noStrike" cap="none">
                <a:solidFill>
                  <a:srgbClr val="AEABAB"/>
                </a:solidFill>
                <a:latin typeface="Arial"/>
                <a:ea typeface="Arial"/>
                <a:cs typeface="Arial"/>
                <a:sym typeface="Arial"/>
              </a:defRPr>
            </a:lvl2pPr>
            <a:lvl3pPr marL="0" marR="0" lvl="2" indent="0" algn="l" rtl="0">
              <a:spcBef>
                <a:spcPts val="0"/>
              </a:spcBef>
              <a:buNone/>
              <a:defRPr sz="900" b="0" i="0" u="none" strike="noStrike" cap="none">
                <a:solidFill>
                  <a:srgbClr val="AEABAB"/>
                </a:solidFill>
                <a:latin typeface="Arial"/>
                <a:ea typeface="Arial"/>
                <a:cs typeface="Arial"/>
                <a:sym typeface="Arial"/>
              </a:defRPr>
            </a:lvl3pPr>
            <a:lvl4pPr marL="0" marR="0" lvl="3" indent="0" algn="l" rtl="0">
              <a:spcBef>
                <a:spcPts val="0"/>
              </a:spcBef>
              <a:buNone/>
              <a:defRPr sz="900" b="0" i="0" u="none" strike="noStrike" cap="none">
                <a:solidFill>
                  <a:srgbClr val="AEABAB"/>
                </a:solidFill>
                <a:latin typeface="Arial"/>
                <a:ea typeface="Arial"/>
                <a:cs typeface="Arial"/>
                <a:sym typeface="Arial"/>
              </a:defRPr>
            </a:lvl4pPr>
            <a:lvl5pPr marL="0" marR="0" lvl="4" indent="0" algn="l" rtl="0">
              <a:spcBef>
                <a:spcPts val="0"/>
              </a:spcBef>
              <a:buNone/>
              <a:defRPr sz="900" b="0" i="0" u="none" strike="noStrike" cap="none">
                <a:solidFill>
                  <a:srgbClr val="AEABAB"/>
                </a:solidFill>
                <a:latin typeface="Arial"/>
                <a:ea typeface="Arial"/>
                <a:cs typeface="Arial"/>
                <a:sym typeface="Arial"/>
              </a:defRPr>
            </a:lvl5pPr>
            <a:lvl6pPr marL="0" marR="0" lvl="5" indent="0" algn="l" rtl="0">
              <a:spcBef>
                <a:spcPts val="0"/>
              </a:spcBef>
              <a:buNone/>
              <a:defRPr sz="900" b="0" i="0" u="none" strike="noStrike" cap="none">
                <a:solidFill>
                  <a:srgbClr val="AEABAB"/>
                </a:solidFill>
                <a:latin typeface="Arial"/>
                <a:ea typeface="Arial"/>
                <a:cs typeface="Arial"/>
                <a:sym typeface="Arial"/>
              </a:defRPr>
            </a:lvl6pPr>
            <a:lvl7pPr marL="0" marR="0" lvl="6" indent="0" algn="l" rtl="0">
              <a:spcBef>
                <a:spcPts val="0"/>
              </a:spcBef>
              <a:buNone/>
              <a:defRPr sz="900" b="0" i="0" u="none" strike="noStrike" cap="none">
                <a:solidFill>
                  <a:srgbClr val="AEABAB"/>
                </a:solidFill>
                <a:latin typeface="Arial"/>
                <a:ea typeface="Arial"/>
                <a:cs typeface="Arial"/>
                <a:sym typeface="Arial"/>
              </a:defRPr>
            </a:lvl7pPr>
            <a:lvl8pPr marL="0" marR="0" lvl="7" indent="0" algn="l" rtl="0">
              <a:spcBef>
                <a:spcPts val="0"/>
              </a:spcBef>
              <a:buNone/>
              <a:defRPr sz="900" b="0" i="0" u="none" strike="noStrike" cap="none">
                <a:solidFill>
                  <a:srgbClr val="AEABAB"/>
                </a:solidFill>
                <a:latin typeface="Arial"/>
                <a:ea typeface="Arial"/>
                <a:cs typeface="Arial"/>
                <a:sym typeface="Arial"/>
              </a:defRPr>
            </a:lvl8pPr>
            <a:lvl9pPr marL="0" marR="0" lvl="8" indent="0" algn="l" rtl="0">
              <a:spcBef>
                <a:spcPts val="0"/>
              </a:spcBef>
              <a:buNone/>
              <a:defRPr sz="900" b="0" i="0" u="none" strike="noStrike" cap="none">
                <a:solidFill>
                  <a:srgbClr val="AEABAB"/>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723822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rotWithShape="1">
          <a:blip r:embed="rId2">
            <a:alphaModFix amt="10000"/>
          </a:blip>
          <a:srcRect l="3352" r="10161" b="2703"/>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377704"/>
            <a:ext cx="4485843" cy="536557"/>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7395183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Infographics">
  <p:cSld name="Infographics">
    <p:spTree>
      <p:nvGrpSpPr>
        <p:cNvPr id="1" name="Shape 50"/>
        <p:cNvGrpSpPr/>
        <p:nvPr/>
      </p:nvGrpSpPr>
      <p:grpSpPr>
        <a:xfrm>
          <a:off x="0" y="0"/>
          <a:ext cx="0" cy="0"/>
          <a:chOff x="0" y="0"/>
          <a:chExt cx="0" cy="0"/>
        </a:xfrm>
      </p:grpSpPr>
      <p:sp>
        <p:nvSpPr>
          <p:cNvPr id="51" name="Google Shape;51;p17"/>
          <p:cNvSpPr txBox="1">
            <a:spLocks noGrp="1"/>
          </p:cNvSpPr>
          <p:nvPr>
            <p:ph type="title"/>
          </p:nvPr>
        </p:nvSpPr>
        <p:spPr>
          <a:xfrm>
            <a:off x="401444" y="525101"/>
            <a:ext cx="11351941" cy="814109"/>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7"/>
          <p:cNvSpPr txBox="1">
            <a:spLocks noGrp="1"/>
          </p:cNvSpPr>
          <p:nvPr>
            <p:ph type="body" idx="1"/>
          </p:nvPr>
        </p:nvSpPr>
        <p:spPr>
          <a:xfrm>
            <a:off x="401449" y="1622308"/>
            <a:ext cx="3649695" cy="1983429"/>
          </a:xfrm>
          <a:prstGeom prst="rect">
            <a:avLst/>
          </a:prstGeom>
          <a:solidFill>
            <a:schemeClr val="accent4"/>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3" name="Google Shape;53;p1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fld id="{00000000-1234-1234-1234-123412341234}" type="slidenum">
              <a:rPr lang="en-US" smtClean="0"/>
              <a:pPr/>
              <a:t>‹#›</a:t>
            </a:fld>
            <a:endParaRPr lang="en-US"/>
          </a:p>
        </p:txBody>
      </p:sp>
      <p:sp>
        <p:nvSpPr>
          <p:cNvPr id="54" name="Google Shape;54;p17"/>
          <p:cNvSpPr>
            <a:spLocks noGrp="1"/>
          </p:cNvSpPr>
          <p:nvPr>
            <p:ph type="pic" idx="2"/>
          </p:nvPr>
        </p:nvSpPr>
        <p:spPr>
          <a:xfrm>
            <a:off x="401640" y="1714900"/>
            <a:ext cx="3649493" cy="86625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None/>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5" name="Google Shape;55;p17"/>
          <p:cNvSpPr txBox="1">
            <a:spLocks noGrp="1"/>
          </p:cNvSpPr>
          <p:nvPr>
            <p:ph type="body" idx="3"/>
          </p:nvPr>
        </p:nvSpPr>
        <p:spPr>
          <a:xfrm>
            <a:off x="4252571" y="1622308"/>
            <a:ext cx="3649695" cy="1983429"/>
          </a:xfrm>
          <a:prstGeom prst="rect">
            <a:avLst/>
          </a:prstGeom>
          <a:solidFill>
            <a:schemeClr val="accent2"/>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6" name="Google Shape;56;p17"/>
          <p:cNvSpPr>
            <a:spLocks noGrp="1"/>
          </p:cNvSpPr>
          <p:nvPr>
            <p:ph type="pic" idx="4"/>
          </p:nvPr>
        </p:nvSpPr>
        <p:spPr>
          <a:xfrm>
            <a:off x="4252760" y="1714900"/>
            <a:ext cx="3649493" cy="86625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None/>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7" name="Google Shape;57;p17"/>
          <p:cNvSpPr txBox="1">
            <a:spLocks noGrp="1"/>
          </p:cNvSpPr>
          <p:nvPr>
            <p:ph type="body" idx="5"/>
          </p:nvPr>
        </p:nvSpPr>
        <p:spPr>
          <a:xfrm>
            <a:off x="8103694" y="1622308"/>
            <a:ext cx="3649695" cy="1983429"/>
          </a:xfrm>
          <a:prstGeom prst="rect">
            <a:avLst/>
          </a:prstGeom>
          <a:solidFill>
            <a:schemeClr val="accent5"/>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8" name="Google Shape;58;p17"/>
          <p:cNvSpPr>
            <a:spLocks noGrp="1"/>
          </p:cNvSpPr>
          <p:nvPr>
            <p:ph type="pic" idx="6"/>
          </p:nvPr>
        </p:nvSpPr>
        <p:spPr>
          <a:xfrm>
            <a:off x="8103884" y="1714900"/>
            <a:ext cx="3649493" cy="86625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None/>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9" name="Google Shape;59;p17"/>
          <p:cNvSpPr txBox="1">
            <a:spLocks noGrp="1"/>
          </p:cNvSpPr>
          <p:nvPr>
            <p:ph type="body" idx="7"/>
          </p:nvPr>
        </p:nvSpPr>
        <p:spPr>
          <a:xfrm>
            <a:off x="401449" y="3763626"/>
            <a:ext cx="3649695" cy="1983429"/>
          </a:xfrm>
          <a:prstGeom prst="rect">
            <a:avLst/>
          </a:prstGeom>
          <a:solidFill>
            <a:schemeClr val="accent3"/>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0" name="Google Shape;60;p17"/>
          <p:cNvSpPr>
            <a:spLocks noGrp="1"/>
          </p:cNvSpPr>
          <p:nvPr>
            <p:ph type="pic" idx="8"/>
          </p:nvPr>
        </p:nvSpPr>
        <p:spPr>
          <a:xfrm>
            <a:off x="401640" y="3856218"/>
            <a:ext cx="3649493" cy="86625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None/>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1" name="Google Shape;61;p17"/>
          <p:cNvSpPr txBox="1">
            <a:spLocks noGrp="1"/>
          </p:cNvSpPr>
          <p:nvPr>
            <p:ph type="body" idx="9"/>
          </p:nvPr>
        </p:nvSpPr>
        <p:spPr>
          <a:xfrm>
            <a:off x="4252571" y="3763626"/>
            <a:ext cx="3649695" cy="1983429"/>
          </a:xfrm>
          <a:prstGeom prst="rect">
            <a:avLst/>
          </a:prstGeom>
          <a:solidFill>
            <a:schemeClr val="accent1"/>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2" name="Google Shape;62;p17"/>
          <p:cNvSpPr>
            <a:spLocks noGrp="1"/>
          </p:cNvSpPr>
          <p:nvPr>
            <p:ph type="pic" idx="13"/>
          </p:nvPr>
        </p:nvSpPr>
        <p:spPr>
          <a:xfrm>
            <a:off x="4252760" y="3856218"/>
            <a:ext cx="3649493" cy="86625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None/>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3" name="Google Shape;63;p17"/>
          <p:cNvSpPr txBox="1">
            <a:spLocks noGrp="1"/>
          </p:cNvSpPr>
          <p:nvPr>
            <p:ph type="body" idx="14"/>
          </p:nvPr>
        </p:nvSpPr>
        <p:spPr>
          <a:xfrm>
            <a:off x="8103694" y="3763626"/>
            <a:ext cx="3649695" cy="1983429"/>
          </a:xfrm>
          <a:prstGeom prst="rect">
            <a:avLst/>
          </a:prstGeom>
          <a:solidFill>
            <a:schemeClr val="accent6"/>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4" name="Google Shape;64;p17"/>
          <p:cNvSpPr>
            <a:spLocks noGrp="1"/>
          </p:cNvSpPr>
          <p:nvPr>
            <p:ph type="pic" idx="15"/>
          </p:nvPr>
        </p:nvSpPr>
        <p:spPr>
          <a:xfrm>
            <a:off x="8103884" y="3856218"/>
            <a:ext cx="3649493" cy="86625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rgbClr val="AEABAB"/>
              </a:buClr>
              <a:buSzPts val="2475"/>
              <a:buFont typeface="Arial"/>
              <a:buNone/>
              <a:defRPr sz="225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195056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a:xfrm>
            <a:off x="401443" y="6446837"/>
            <a:ext cx="2743200" cy="218070"/>
          </a:xfrm>
          <a:prstGeom prst="rect">
            <a:avLst/>
          </a:prstGeom>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416400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51" y="1622312"/>
            <a:ext cx="364969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4" y="1622312"/>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7" y="1622312"/>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51" y="3763630"/>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4" y="3763630"/>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7" y="3763630"/>
            <a:ext cx="364969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405553600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2_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51" y="1622312"/>
            <a:ext cx="364969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4" y="1622312"/>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7" y="1622312"/>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51" y="3763630"/>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4" y="3763630"/>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7" y="3763630"/>
            <a:ext cx="364969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31565036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3" y="1344869"/>
            <a:ext cx="11339105"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401444" y="3428999"/>
            <a:ext cx="11351941"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140384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3"/>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ectangle 9">
            <a:extLst>
              <a:ext uri="{FF2B5EF4-FFF2-40B4-BE49-F238E27FC236}">
                <a16:creationId xmlns:a16="http://schemas.microsoft.com/office/drawing/2014/main" id="{46D0408B-B86A-744D-8F37-716CE888CED4}"/>
              </a:ext>
            </a:extLst>
          </p:cNvPr>
          <p:cNvSpPr/>
          <p:nvPr/>
        </p:nvSpPr>
        <p:spPr>
          <a:xfrm>
            <a:off x="6255841"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a:extLst>
              <a:ext uri="{FF2B5EF4-FFF2-40B4-BE49-F238E27FC236}">
                <a16:creationId xmlns:a16="http://schemas.microsoft.com/office/drawing/2014/main" id="{26CDCF30-BCEE-E64B-B5FE-A8EE9B8D00C9}"/>
              </a:ext>
            </a:extLst>
          </p:cNvPr>
          <p:cNvSpPr/>
          <p:nvPr/>
        </p:nvSpPr>
        <p:spPr>
          <a:xfrm>
            <a:off x="646771" y="1833117"/>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ectangle 11">
            <a:extLst>
              <a:ext uri="{FF2B5EF4-FFF2-40B4-BE49-F238E27FC236}">
                <a16:creationId xmlns:a16="http://schemas.microsoft.com/office/drawing/2014/main" id="{A730220D-155F-B144-B72A-ECE29424D3B0}"/>
              </a:ext>
            </a:extLst>
          </p:cNvPr>
          <p:cNvSpPr/>
          <p:nvPr/>
        </p:nvSpPr>
        <p:spPr>
          <a:xfrm>
            <a:off x="6255841" y="1833117"/>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532862141"/>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Title Graphic Text Lower Thir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3"/>
            <a:ext cx="11351941" cy="1060631"/>
          </a:xfrm>
        </p:spPr>
        <p:txBody>
          <a:bodyPr lIns="0" tIns="0" rIns="0" bIns="0" anchor="t"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401639" y="1690689"/>
            <a:ext cx="11352212" cy="2707692"/>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231493" y="4503350"/>
            <a:ext cx="12616405"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401445" y="4652975"/>
            <a:ext cx="3418203" cy="1100137"/>
          </a:xfrm>
        </p:spPr>
        <p:txBody>
          <a:bodyPr>
            <a:normAutofit/>
          </a:bodyPr>
          <a:lstStyle>
            <a:lvl1pPr marL="0" indent="0" algn="r">
              <a:buNone/>
              <a:defRPr sz="1800" b="1"/>
            </a:lvl1pPr>
            <a:lvl2pPr marL="257163" indent="0">
              <a:buNone/>
              <a:defRPr/>
            </a:lvl2pPr>
            <a:lvl3pPr marL="514325" indent="0">
              <a:buNone/>
              <a:defRPr/>
            </a:lvl3pPr>
            <a:lvl4pPr marL="771487" indent="0">
              <a:buNone/>
              <a:defRPr/>
            </a:lvl4pPr>
            <a:lvl5pPr marL="1028649"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652975"/>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652975"/>
            <a:ext cx="7517516" cy="1100137"/>
          </a:xfrm>
        </p:spPr>
        <p:txBody>
          <a:bodyPr>
            <a:normAutofit/>
          </a:bodyPr>
          <a:lstStyle>
            <a:lvl1pPr marL="0" indent="0">
              <a:buNone/>
              <a:defRPr sz="1350"/>
            </a:lvl1pPr>
            <a:lvl2pPr marL="257163" indent="0">
              <a:buNone/>
              <a:defRPr/>
            </a:lvl2pPr>
            <a:lvl3pPr marL="514325" indent="0">
              <a:buNone/>
              <a:defRPr/>
            </a:lvl3pPr>
            <a:lvl4pPr marL="771487" indent="0">
              <a:buNone/>
              <a:defRPr/>
            </a:lvl4pPr>
            <a:lvl5pPr marL="1028649"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p:nvCxnSpPr>
        <p:spPr>
          <a:xfrm>
            <a:off x="4027991" y="4652975"/>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043849"/>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2660539469"/>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8292351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14338393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53556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8738625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4268480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433987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874113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1"/>
            <a:ext cx="11351941" cy="1060631"/>
          </a:xfrm>
        </p:spPr>
        <p:txBody>
          <a:bodyPr lIns="0" tIns="0" rIns="0" bIns="0" anchor="t"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401639" y="1690689"/>
            <a:ext cx="11352212" cy="2707692"/>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231493" y="4503348"/>
            <a:ext cx="12616405"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401445" y="4652973"/>
            <a:ext cx="341820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652973"/>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652973"/>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652973"/>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226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2067637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623732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3370605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795325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3775379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41111316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24101329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8622008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6191044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3313025797"/>
      </p:ext>
    </p:extLst>
  </p:cSld>
  <p:clrMapOvr>
    <a:overrideClrMapping bg1="lt1" tx1="dk1" bg2="lt2" tx2="dk2" accent1="accent1" accent2="accent2" accent3="accent3" accent4="accent4" accent5="accent5" accent6="accent6" hlink="hlink" folHlink="folHlink"/>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11"/>
            <a:ext cx="11351941" cy="1165587"/>
          </a:xfrm>
        </p:spPr>
        <p:txBody>
          <a:bodyPr lIns="0" tIns="0" rIns="0" bIns="0" anchor="t" anchorCtr="0"/>
          <a:lstStyle>
            <a:lvl1pPr>
              <a:defRPr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7"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37" y="1784359"/>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326675"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326675" y="1784359"/>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3" y="3178108"/>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3" y="1784359"/>
            <a:ext cx="3501484" cy="1293387"/>
          </a:xfrm>
        </p:spPr>
        <p:txBody>
          <a:bodyPr/>
          <a:lstStyle/>
          <a:p>
            <a:r>
              <a:rPr lang="en-US"/>
              <a:t>Click icon to add picture</a:t>
            </a:r>
          </a:p>
        </p:txBody>
      </p:sp>
    </p:spTree>
    <p:extLst>
      <p:ext uri="{BB962C8B-B14F-4D97-AF65-F5344CB8AC3E}">
        <p14:creationId xmlns:p14="http://schemas.microsoft.com/office/powerpoint/2010/main" val="7269295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TextBox 4">
            <a:extLst>
              <a:ext uri="{FF2B5EF4-FFF2-40B4-BE49-F238E27FC236}">
                <a16:creationId xmlns:a16="http://schemas.microsoft.com/office/drawing/2014/main" id="{35082078-36D7-86CE-2FF9-A6BB562368BF}"/>
              </a:ext>
            </a:extLst>
          </p:cNvPr>
          <p:cNvSpPr txBox="1"/>
          <p:nvPr/>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5323110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932279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40763306"/>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3528783673"/>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a:t>Click icon to add picture</a:t>
            </a:r>
            <a:endParaRPr lang="en-US" dirty="0"/>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3756169661"/>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2773411675"/>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00000000-1234-1234-1234-123412341234}" type="slidenum">
              <a:rPr lang="en-US" smtClean="0"/>
              <a:pPr/>
              <a:t>‹#›</a:t>
            </a:fld>
            <a:endParaRPr lang="en-US"/>
          </a:p>
        </p:txBody>
      </p:sp>
      <p:pic>
        <p:nvPicPr>
          <p:cNvPr id="10" name="Picture 9">
            <a:extLst>
              <a:ext uri="{FF2B5EF4-FFF2-40B4-BE49-F238E27FC236}">
                <a16:creationId xmlns:a16="http://schemas.microsoft.com/office/drawing/2014/main" id="{00455EA5-A407-C327-6C96-6BC530F25A71}"/>
              </a:ext>
            </a:extLst>
          </p:cNvPr>
          <p:cNvPicPr>
            <a:picLocks noChangeAspect="1"/>
          </p:cNvPicPr>
          <p:nvPr/>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362586366"/>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3324682667"/>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33570204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72331266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50" y="1622310"/>
            <a:ext cx="364969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3" y="1622310"/>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5" y="1622310"/>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50" y="3763628"/>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3" y="3763628"/>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5" y="3763628"/>
            <a:ext cx="364969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6748587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180887084"/>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00000000-1234-1234-1234-123412341234}" type="slidenum">
              <a:rPr lang="en-US" smtClean="0"/>
              <a:pPr/>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784421093"/>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6491876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623808454"/>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00000000-1234-1234-1234-123412341234}" type="slidenum">
              <a:rPr lang="en-US" smtClean="0"/>
              <a:pPr/>
              <a:t>‹#›</a:t>
            </a:fld>
            <a:endParaRPr lang="en-US"/>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a:t>Click to edit Master title style</a:t>
            </a:r>
            <a:endParaRPr lang="en-US" dirty="0"/>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Tree>
    <p:extLst>
      <p:ext uri="{BB962C8B-B14F-4D97-AF65-F5344CB8AC3E}">
        <p14:creationId xmlns:p14="http://schemas.microsoft.com/office/powerpoint/2010/main" val="3211354572"/>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843091926"/>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rotWithShape="1">
          <a:blip r:embed="rId2">
            <a:alphaModFix amt="10000"/>
          </a:blip>
          <a:srcRect l="3352" r="10161" b="2703"/>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377704"/>
            <a:ext cx="4485843" cy="536557"/>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38463372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8966486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401441" y="1826341"/>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275996" y="1833118"/>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275997" y="1833118"/>
            <a:ext cx="3511296" cy="4054727"/>
          </a:xfrm>
          <a:ln>
            <a:solidFill>
              <a:schemeClr val="accent1">
                <a:shade val="50000"/>
              </a:schemeClr>
            </a:solidFill>
          </a:ln>
        </p:spPr>
        <p:txBody>
          <a:bodyPr tIns="4572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3"/>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401445" y="1826346"/>
            <a:ext cx="3517263" cy="4054727"/>
          </a:xfrm>
          <a:ln>
            <a:solidFill>
              <a:schemeClr val="accent1">
                <a:shade val="50000"/>
              </a:schemeClr>
            </a:solidFill>
          </a:ln>
        </p:spPr>
        <p:txBody>
          <a:bodyPr lIns="228600" tIns="457200" rIns="2286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148735" y="1833118"/>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148735" y="1833118"/>
            <a:ext cx="3515444" cy="4054727"/>
          </a:xfrm>
          <a:ln>
            <a:solidFill>
              <a:schemeClr val="accent1">
                <a:shade val="50000"/>
              </a:schemeClr>
            </a:solidFill>
          </a:ln>
        </p:spPr>
        <p:txBody>
          <a:bodyPr tIns="4572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75433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5"/>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4178361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50" y="880958"/>
            <a:ext cx="11270090" cy="2260742"/>
          </a:xfrm>
        </p:spPr>
        <p:txBody>
          <a:bodyPr anchor="b"/>
          <a:lstStyle>
            <a:lvl1pPr>
              <a:defRPr sz="4500" b="1">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50" y="3293607"/>
            <a:ext cx="11270090"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25114768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3"/>
        <p:cNvGrpSpPr/>
        <p:nvPr/>
      </p:nvGrpSpPr>
      <p:grpSpPr>
        <a:xfrm>
          <a:off x="0" y="0"/>
          <a:ext cx="0" cy="0"/>
          <a:chOff x="0" y="0"/>
          <a:chExt cx="0" cy="0"/>
        </a:xfrm>
      </p:grpSpPr>
      <p:sp>
        <p:nvSpPr>
          <p:cNvPr id="24" name="Google Shape;24;p95"/>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600"/>
              <a:buFont typeface="Arial"/>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95"/>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Clr>
                <a:srgbClr val="AEABAB"/>
              </a:buClr>
              <a:buSzPts val="2640"/>
              <a:buChar char="•"/>
              <a:defRPr sz="2400"/>
            </a:lvl1pPr>
            <a:lvl2pPr marL="914400" lvl="1" indent="-368300" algn="l">
              <a:lnSpc>
                <a:spcPct val="90000"/>
              </a:lnSpc>
              <a:spcBef>
                <a:spcPts val="375"/>
              </a:spcBef>
              <a:spcAft>
                <a:spcPts val="0"/>
              </a:spcAft>
              <a:buClr>
                <a:srgbClr val="AEABAB"/>
              </a:buClr>
              <a:buSzPts val="2200"/>
              <a:buChar char="•"/>
              <a:defRPr sz="2000"/>
            </a:lvl2pPr>
            <a:lvl3pPr marL="1371600" lvl="2" indent="-354330" algn="l">
              <a:lnSpc>
                <a:spcPct val="90000"/>
              </a:lnSpc>
              <a:spcBef>
                <a:spcPts val="375"/>
              </a:spcBef>
              <a:spcAft>
                <a:spcPts val="0"/>
              </a:spcAft>
              <a:buClr>
                <a:srgbClr val="AEABAB"/>
              </a:buClr>
              <a:buSzPts val="1980"/>
              <a:buChar char="•"/>
              <a:defRPr sz="1800"/>
            </a:lvl3pPr>
            <a:lvl4pPr marL="1828800" lvl="3" indent="-340360" algn="l">
              <a:lnSpc>
                <a:spcPct val="90000"/>
              </a:lnSpc>
              <a:spcBef>
                <a:spcPts val="375"/>
              </a:spcBef>
              <a:spcAft>
                <a:spcPts val="0"/>
              </a:spcAft>
              <a:buClr>
                <a:srgbClr val="AEABAB"/>
              </a:buClr>
              <a:buSzPts val="1760"/>
              <a:buChar char="•"/>
              <a:defRPr sz="1600"/>
            </a:lvl4pPr>
            <a:lvl5pPr marL="2286000" lvl="4" indent="-326389" algn="l">
              <a:lnSpc>
                <a:spcPct val="90000"/>
              </a:lnSpc>
              <a:spcBef>
                <a:spcPts val="375"/>
              </a:spcBef>
              <a:spcAft>
                <a:spcPts val="0"/>
              </a:spcAft>
              <a:buClr>
                <a:srgbClr val="AEABAB"/>
              </a:buClr>
              <a:buSzPts val="1540"/>
              <a:buChar char="•"/>
              <a:defRPr sz="14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6" name="Google Shape;26;p9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191480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chemeClr val="lt1"/>
        </a:solidFill>
        <a:effectLst/>
      </p:bgPr>
    </p:bg>
    <p:spTree>
      <p:nvGrpSpPr>
        <p:cNvPr id="1" name="Shape 27"/>
        <p:cNvGrpSpPr/>
        <p:nvPr/>
      </p:nvGrpSpPr>
      <p:grpSpPr>
        <a:xfrm>
          <a:off x="0" y="0"/>
          <a:ext cx="0" cy="0"/>
          <a:chOff x="0" y="0"/>
          <a:chExt cx="0" cy="0"/>
        </a:xfrm>
      </p:grpSpPr>
      <p:sp>
        <p:nvSpPr>
          <p:cNvPr id="28" name="Google Shape;28;p96"/>
          <p:cNvSpPr txBox="1">
            <a:spLocks noGrp="1"/>
          </p:cNvSpPr>
          <p:nvPr>
            <p:ph type="title"/>
          </p:nvPr>
        </p:nvSpPr>
        <p:spPr>
          <a:xfrm>
            <a:off x="401450" y="880958"/>
            <a:ext cx="11270090" cy="2260742"/>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4500"/>
              <a:buFont typeface="Arial"/>
              <a:buNone/>
              <a:defRPr sz="4500" b="1">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6"/>
          <p:cNvSpPr txBox="1">
            <a:spLocks noGrp="1"/>
          </p:cNvSpPr>
          <p:nvPr>
            <p:ph type="body" idx="1"/>
          </p:nvPr>
        </p:nvSpPr>
        <p:spPr>
          <a:xfrm>
            <a:off x="401450" y="3293607"/>
            <a:ext cx="11270090" cy="109282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0"/>
              </a:spcBef>
              <a:spcAft>
                <a:spcPts val="0"/>
              </a:spcAft>
              <a:buSzPts val="2640"/>
              <a:buNone/>
              <a:defRPr sz="2400" i="1">
                <a:solidFill>
                  <a:schemeClr val="dk1"/>
                </a:solidFill>
              </a:defRPr>
            </a:lvl1pPr>
            <a:lvl2pPr marL="914400" lvl="1" indent="-228600" algn="l">
              <a:lnSpc>
                <a:spcPct val="90000"/>
              </a:lnSpc>
              <a:spcBef>
                <a:spcPts val="375"/>
              </a:spcBef>
              <a:spcAft>
                <a:spcPts val="0"/>
              </a:spcAft>
              <a:buSzPts val="1650"/>
              <a:buNone/>
              <a:defRPr sz="1500">
                <a:solidFill>
                  <a:srgbClr val="888888"/>
                </a:solidFill>
              </a:defRPr>
            </a:lvl2pPr>
            <a:lvl3pPr marL="1371600" lvl="2" indent="-228600" algn="l">
              <a:lnSpc>
                <a:spcPct val="90000"/>
              </a:lnSpc>
              <a:spcBef>
                <a:spcPts val="375"/>
              </a:spcBef>
              <a:spcAft>
                <a:spcPts val="0"/>
              </a:spcAft>
              <a:buSzPts val="1485"/>
              <a:buNone/>
              <a:defRPr sz="1350">
                <a:solidFill>
                  <a:srgbClr val="888888"/>
                </a:solidFill>
              </a:defRPr>
            </a:lvl3pPr>
            <a:lvl4pPr marL="1828800" lvl="3" indent="-228600" algn="l">
              <a:lnSpc>
                <a:spcPct val="90000"/>
              </a:lnSpc>
              <a:spcBef>
                <a:spcPts val="375"/>
              </a:spcBef>
              <a:spcAft>
                <a:spcPts val="0"/>
              </a:spcAft>
              <a:buSzPts val="1320"/>
              <a:buNone/>
              <a:defRPr sz="1200">
                <a:solidFill>
                  <a:srgbClr val="888888"/>
                </a:solidFill>
              </a:defRPr>
            </a:lvl4pPr>
            <a:lvl5pPr marL="2286000" lvl="4" indent="-228600" algn="l">
              <a:lnSpc>
                <a:spcPct val="90000"/>
              </a:lnSpc>
              <a:spcBef>
                <a:spcPts val="375"/>
              </a:spcBef>
              <a:spcAft>
                <a:spcPts val="0"/>
              </a:spcAft>
              <a:buSzPts val="132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9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644213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1"/>
        <p:cNvGrpSpPr/>
        <p:nvPr/>
      </p:nvGrpSpPr>
      <p:grpSpPr>
        <a:xfrm>
          <a:off x="0" y="0"/>
          <a:ext cx="0" cy="0"/>
          <a:chOff x="0" y="0"/>
          <a:chExt cx="0" cy="0"/>
        </a:xfrm>
      </p:grpSpPr>
      <p:sp>
        <p:nvSpPr>
          <p:cNvPr id="32" name="Google Shape;32;p97"/>
          <p:cNvSpPr txBox="1">
            <a:spLocks noGrp="1"/>
          </p:cNvSpPr>
          <p:nvPr>
            <p:ph type="body" idx="1"/>
          </p:nvPr>
        </p:nvSpPr>
        <p:spPr>
          <a:xfrm>
            <a:off x="646771" y="1826341"/>
            <a:ext cx="5181600" cy="228600"/>
          </a:xfrm>
          <a:prstGeom prst="rect">
            <a:avLst/>
          </a:prstGeom>
          <a:solidFill>
            <a:schemeClr val="accent2"/>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97"/>
          <p:cNvSpPr txBox="1">
            <a:spLocks noGrp="1"/>
          </p:cNvSpPr>
          <p:nvPr>
            <p:ph type="body" idx="2"/>
          </p:nvPr>
        </p:nvSpPr>
        <p:spPr>
          <a:xfrm>
            <a:off x="6255833" y="1826341"/>
            <a:ext cx="5181600" cy="228600"/>
          </a:xfrm>
          <a:prstGeom prst="rect">
            <a:avLst/>
          </a:prstGeom>
          <a:solidFill>
            <a:schemeClr val="accent3"/>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 name="Google Shape;34;p97"/>
          <p:cNvSpPr txBox="1">
            <a:spLocks noGrp="1"/>
          </p:cNvSpPr>
          <p:nvPr>
            <p:ph type="body" idx="3"/>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5" name="Google Shape;35;p97"/>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97"/>
          <p:cNvSpPr txBox="1">
            <a:spLocks noGrp="1"/>
          </p:cNvSpPr>
          <p:nvPr>
            <p:ph type="body" idx="4"/>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9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441432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Graphic Text Lower Thirds">
  <p:cSld name="Title Graphic Text Lower Thirds">
    <p:spTree>
      <p:nvGrpSpPr>
        <p:cNvPr id="1" name="Shape 38"/>
        <p:cNvGrpSpPr/>
        <p:nvPr/>
      </p:nvGrpSpPr>
      <p:grpSpPr>
        <a:xfrm>
          <a:off x="0" y="0"/>
          <a:ext cx="0" cy="0"/>
          <a:chOff x="0" y="0"/>
          <a:chExt cx="0" cy="0"/>
        </a:xfrm>
      </p:grpSpPr>
      <p:sp>
        <p:nvSpPr>
          <p:cNvPr id="39" name="Google Shape;39;p98"/>
          <p:cNvSpPr txBox="1">
            <a:spLocks noGrp="1"/>
          </p:cNvSpPr>
          <p:nvPr>
            <p:ph type="title"/>
          </p:nvPr>
        </p:nvSpPr>
        <p:spPr>
          <a:xfrm>
            <a:off x="401444" y="525111"/>
            <a:ext cx="11351941" cy="1060631"/>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9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41" name="Google Shape;41;p98"/>
          <p:cNvSpPr txBox="1">
            <a:spLocks noGrp="1"/>
          </p:cNvSpPr>
          <p:nvPr>
            <p:ph type="body" idx="1"/>
          </p:nvPr>
        </p:nvSpPr>
        <p:spPr>
          <a:xfrm>
            <a:off x="401639" y="1690689"/>
            <a:ext cx="11352212" cy="2707692"/>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98"/>
          <p:cNvSpPr/>
          <p:nvPr/>
        </p:nvSpPr>
        <p:spPr>
          <a:xfrm>
            <a:off x="-231493" y="4503348"/>
            <a:ext cx="12616405" cy="1342663"/>
          </a:xfrm>
          <a:prstGeom prst="rect">
            <a:avLst/>
          </a:prstGeom>
          <a:solidFill>
            <a:schemeClr val="lt1"/>
          </a:solidFill>
          <a:ln w="12700" cap="flat" cmpd="sng">
            <a:solidFill>
              <a:srgbClr val="AEAB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43" name="Google Shape;43;p98"/>
          <p:cNvSpPr txBox="1">
            <a:spLocks noGrp="1"/>
          </p:cNvSpPr>
          <p:nvPr>
            <p:ph type="body" idx="2"/>
          </p:nvPr>
        </p:nvSpPr>
        <p:spPr>
          <a:xfrm>
            <a:off x="401445" y="4652973"/>
            <a:ext cx="3418203" cy="110013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750"/>
              </a:spcBef>
              <a:spcAft>
                <a:spcPts val="0"/>
              </a:spcAft>
              <a:buSzPts val="2640"/>
              <a:buNone/>
              <a:defRPr sz="2400" b="1"/>
            </a:lvl1pPr>
            <a:lvl2pPr marL="914400" lvl="1" indent="-228600" algn="l">
              <a:lnSpc>
                <a:spcPct val="90000"/>
              </a:lnSpc>
              <a:spcBef>
                <a:spcPts val="375"/>
              </a:spcBef>
              <a:spcAft>
                <a:spcPts val="0"/>
              </a:spcAft>
              <a:buSzPts val="2145"/>
              <a:buNone/>
              <a:defRPr/>
            </a:lvl2pPr>
            <a:lvl3pPr marL="1371600" lvl="2" indent="-228600" algn="l">
              <a:lnSpc>
                <a:spcPct val="90000"/>
              </a:lnSpc>
              <a:spcBef>
                <a:spcPts val="375"/>
              </a:spcBef>
              <a:spcAft>
                <a:spcPts val="0"/>
              </a:spcAft>
              <a:buSzPts val="1815"/>
              <a:buNone/>
              <a:defRPr/>
            </a:lvl3pPr>
            <a:lvl4pPr marL="1828800" lvl="3" indent="-228600" algn="l">
              <a:lnSpc>
                <a:spcPct val="90000"/>
              </a:lnSpc>
              <a:spcBef>
                <a:spcPts val="375"/>
              </a:spcBef>
              <a:spcAft>
                <a:spcPts val="0"/>
              </a:spcAft>
              <a:buSzPts val="1650"/>
              <a:buNone/>
              <a:defRPr/>
            </a:lvl4pPr>
            <a:lvl5pPr marL="2286000" lvl="4" indent="-228600" algn="l">
              <a:lnSpc>
                <a:spcPct val="90000"/>
              </a:lnSpc>
              <a:spcBef>
                <a:spcPts val="375"/>
              </a:spcBef>
              <a:spcAft>
                <a:spcPts val="0"/>
              </a:spcAft>
              <a:buSzPts val="1485"/>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44" name="Google Shape;44;p98"/>
          <p:cNvCxnSpPr/>
          <p:nvPr/>
        </p:nvCxnSpPr>
        <p:spPr>
          <a:xfrm>
            <a:off x="4027991" y="4652973"/>
            <a:ext cx="0" cy="1100137"/>
          </a:xfrm>
          <a:prstGeom prst="straightConnector1">
            <a:avLst/>
          </a:prstGeom>
          <a:noFill/>
          <a:ln w="25400" cap="flat" cmpd="sng">
            <a:solidFill>
              <a:schemeClr val="accent1"/>
            </a:solidFill>
            <a:prstDash val="solid"/>
            <a:miter lim="800000"/>
            <a:headEnd type="none" w="sm" len="sm"/>
            <a:tailEnd type="none" w="sm" len="sm"/>
          </a:ln>
        </p:spPr>
      </p:cxnSp>
      <p:sp>
        <p:nvSpPr>
          <p:cNvPr id="45" name="Google Shape;45;p98"/>
          <p:cNvSpPr txBox="1">
            <a:spLocks noGrp="1"/>
          </p:cNvSpPr>
          <p:nvPr>
            <p:ph type="body" idx="3"/>
          </p:nvPr>
        </p:nvSpPr>
        <p:spPr>
          <a:xfrm>
            <a:off x="4236335" y="4652973"/>
            <a:ext cx="7517516" cy="11001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980"/>
              <a:buNone/>
              <a:defRPr sz="1800"/>
            </a:lvl1pPr>
            <a:lvl2pPr marL="914400" lvl="1" indent="-228600" algn="l">
              <a:lnSpc>
                <a:spcPct val="90000"/>
              </a:lnSpc>
              <a:spcBef>
                <a:spcPts val="375"/>
              </a:spcBef>
              <a:spcAft>
                <a:spcPts val="0"/>
              </a:spcAft>
              <a:buSzPts val="2145"/>
              <a:buNone/>
              <a:defRPr/>
            </a:lvl2pPr>
            <a:lvl3pPr marL="1371600" lvl="2" indent="-228600" algn="l">
              <a:lnSpc>
                <a:spcPct val="90000"/>
              </a:lnSpc>
              <a:spcBef>
                <a:spcPts val="375"/>
              </a:spcBef>
              <a:spcAft>
                <a:spcPts val="0"/>
              </a:spcAft>
              <a:buSzPts val="1815"/>
              <a:buNone/>
              <a:defRPr/>
            </a:lvl3pPr>
            <a:lvl4pPr marL="1828800" lvl="3" indent="-228600" algn="l">
              <a:lnSpc>
                <a:spcPct val="90000"/>
              </a:lnSpc>
              <a:spcBef>
                <a:spcPts val="375"/>
              </a:spcBef>
              <a:spcAft>
                <a:spcPts val="0"/>
              </a:spcAft>
              <a:buSzPts val="1650"/>
              <a:buNone/>
              <a:defRPr/>
            </a:lvl4pPr>
            <a:lvl5pPr marL="2286000" lvl="4" indent="-228600" algn="l">
              <a:lnSpc>
                <a:spcPct val="90000"/>
              </a:lnSpc>
              <a:spcBef>
                <a:spcPts val="375"/>
              </a:spcBef>
              <a:spcAft>
                <a:spcPts val="0"/>
              </a:spcAft>
              <a:buSzPts val="1485"/>
              <a:buNone/>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46" name="Google Shape;46;p98"/>
          <p:cNvCxnSpPr/>
          <p:nvPr/>
        </p:nvCxnSpPr>
        <p:spPr>
          <a:xfrm>
            <a:off x="4027991" y="4652973"/>
            <a:ext cx="0" cy="1100137"/>
          </a:xfrm>
          <a:prstGeom prst="straightConnector1">
            <a:avLst/>
          </a:prstGeom>
          <a:noFill/>
          <a:ln w="25400" cap="flat" cmpd="sng">
            <a:solidFill>
              <a:schemeClr val="accent1"/>
            </a:solidFill>
            <a:prstDash val="solid"/>
            <a:miter lim="800000"/>
            <a:headEnd type="none" w="sm" len="sm"/>
            <a:tailEnd type="none" w="sm" len="sm"/>
          </a:ln>
        </p:spPr>
      </p:cxnSp>
    </p:spTree>
    <p:extLst>
      <p:ext uri="{BB962C8B-B14F-4D97-AF65-F5344CB8AC3E}">
        <p14:creationId xmlns:p14="http://schemas.microsoft.com/office/powerpoint/2010/main" val="8089442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7"/>
        <p:cNvGrpSpPr/>
        <p:nvPr/>
      </p:nvGrpSpPr>
      <p:grpSpPr>
        <a:xfrm>
          <a:off x="0" y="0"/>
          <a:ext cx="0" cy="0"/>
          <a:chOff x="0" y="0"/>
          <a:chExt cx="0" cy="0"/>
        </a:xfrm>
      </p:grpSpPr>
      <p:sp>
        <p:nvSpPr>
          <p:cNvPr id="48" name="Google Shape;48;p99"/>
          <p:cNvSpPr txBox="1">
            <a:spLocks noGrp="1"/>
          </p:cNvSpPr>
          <p:nvPr>
            <p:ph type="body" idx="1"/>
          </p:nvPr>
        </p:nvSpPr>
        <p:spPr>
          <a:xfrm>
            <a:off x="401441" y="1826341"/>
            <a:ext cx="3517264" cy="228600"/>
          </a:xfrm>
          <a:prstGeom prst="rect">
            <a:avLst/>
          </a:prstGeom>
          <a:solidFill>
            <a:schemeClr val="accent2"/>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 name="Google Shape;49;p99"/>
          <p:cNvSpPr txBox="1">
            <a:spLocks noGrp="1"/>
          </p:cNvSpPr>
          <p:nvPr>
            <p:ph type="body" idx="2"/>
          </p:nvPr>
        </p:nvSpPr>
        <p:spPr>
          <a:xfrm>
            <a:off x="4275996" y="1833118"/>
            <a:ext cx="3511296" cy="228600"/>
          </a:xfrm>
          <a:prstGeom prst="rect">
            <a:avLst/>
          </a:prstGeom>
          <a:solidFill>
            <a:schemeClr val="accent3"/>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 name="Google Shape;50;p99"/>
          <p:cNvSpPr txBox="1">
            <a:spLocks noGrp="1"/>
          </p:cNvSpPr>
          <p:nvPr>
            <p:ph type="body" idx="3"/>
          </p:nvPr>
        </p:nvSpPr>
        <p:spPr>
          <a:xfrm>
            <a:off x="4275997" y="1833118"/>
            <a:ext cx="3511296"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1" name="Google Shape;51;p99"/>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9"/>
          <p:cNvSpPr txBox="1">
            <a:spLocks noGrp="1"/>
          </p:cNvSpPr>
          <p:nvPr>
            <p:ph type="body" idx="4"/>
          </p:nvPr>
        </p:nvSpPr>
        <p:spPr>
          <a:xfrm>
            <a:off x="401443" y="1826344"/>
            <a:ext cx="3517263"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3" name="Google Shape;53;p9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4" name="Google Shape;54;p99"/>
          <p:cNvSpPr txBox="1">
            <a:spLocks noGrp="1"/>
          </p:cNvSpPr>
          <p:nvPr>
            <p:ph type="body" idx="5"/>
          </p:nvPr>
        </p:nvSpPr>
        <p:spPr>
          <a:xfrm>
            <a:off x="8148735" y="1833118"/>
            <a:ext cx="3515444" cy="228600"/>
          </a:xfrm>
          <a:prstGeom prst="rect">
            <a:avLst/>
          </a:prstGeom>
          <a:solidFill>
            <a:schemeClr val="accent1"/>
          </a:solidFill>
          <a:ln>
            <a:noFill/>
          </a:ln>
        </p:spPr>
        <p:txBody>
          <a:bodyPr spcFirstLastPara="1" wrap="square" lIns="91425" tIns="45700" rIns="91425" bIns="45700" anchor="t" anchorCtr="0">
            <a:normAutofit/>
          </a:bodyPr>
          <a:lstStyle>
            <a:lvl1pPr marL="457200" lvl="0" indent="-385762" algn="l">
              <a:lnSpc>
                <a:spcPct val="90000"/>
              </a:lnSpc>
              <a:spcBef>
                <a:spcPts val="750"/>
              </a:spcBef>
              <a:spcAft>
                <a:spcPts val="0"/>
              </a:spcAft>
              <a:buSzPts val="2475"/>
              <a:buChar char="•"/>
              <a:defRPr/>
            </a:lvl1pPr>
            <a:lvl2pPr marL="914400" lvl="1" indent="-364807" algn="l">
              <a:lnSpc>
                <a:spcPct val="90000"/>
              </a:lnSpc>
              <a:spcBef>
                <a:spcPts val="375"/>
              </a:spcBef>
              <a:spcAft>
                <a:spcPts val="0"/>
              </a:spcAft>
              <a:buSzPts val="2145"/>
              <a:buChar char="•"/>
              <a:defRPr/>
            </a:lvl2pPr>
            <a:lvl3pPr marL="1371600" lvl="2" indent="-343852" algn="l">
              <a:lnSpc>
                <a:spcPct val="90000"/>
              </a:lnSpc>
              <a:spcBef>
                <a:spcPts val="375"/>
              </a:spcBef>
              <a:spcAft>
                <a:spcPts val="0"/>
              </a:spcAft>
              <a:buSzPts val="1815"/>
              <a:buChar char="•"/>
              <a:defRPr/>
            </a:lvl3pPr>
            <a:lvl4pPr marL="1828800" lvl="3" indent="-333375" algn="l">
              <a:lnSpc>
                <a:spcPct val="90000"/>
              </a:lnSpc>
              <a:spcBef>
                <a:spcPts val="375"/>
              </a:spcBef>
              <a:spcAft>
                <a:spcPts val="0"/>
              </a:spcAft>
              <a:buSzPts val="1650"/>
              <a:buChar char="•"/>
              <a:defRPr/>
            </a:lvl4pPr>
            <a:lvl5pPr marL="2286000" lvl="4" indent="-322897" algn="l">
              <a:lnSpc>
                <a:spcPct val="90000"/>
              </a:lnSpc>
              <a:spcBef>
                <a:spcPts val="375"/>
              </a:spcBef>
              <a:spcAft>
                <a:spcPts val="0"/>
              </a:spcAft>
              <a:buSzPts val="1485"/>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5" name="Google Shape;55;p99"/>
          <p:cNvSpPr txBox="1">
            <a:spLocks noGrp="1"/>
          </p:cNvSpPr>
          <p:nvPr>
            <p:ph type="body" idx="6"/>
          </p:nvPr>
        </p:nvSpPr>
        <p:spPr>
          <a:xfrm>
            <a:off x="8148735" y="1833118"/>
            <a:ext cx="3515444"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495549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bg>
      <p:bgPr>
        <a:solidFill>
          <a:schemeClr val="lt1"/>
        </a:solidFill>
        <a:effectLst/>
      </p:bgPr>
    </p:bg>
    <p:spTree>
      <p:nvGrpSpPr>
        <p:cNvPr id="1" name="Shape 56"/>
        <p:cNvGrpSpPr/>
        <p:nvPr/>
      </p:nvGrpSpPr>
      <p:grpSpPr>
        <a:xfrm>
          <a:off x="0" y="0"/>
          <a:ext cx="0" cy="0"/>
          <a:chOff x="0" y="0"/>
          <a:chExt cx="0" cy="0"/>
        </a:xfrm>
      </p:grpSpPr>
      <p:sp>
        <p:nvSpPr>
          <p:cNvPr id="57" name="Google Shape;57;p103"/>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3600"/>
              <a:buFont typeface="Arial"/>
              <a:buNone/>
              <a:defRPr sz="3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03"/>
          <p:cNvSpPr>
            <a:spLocks noGrp="1"/>
          </p:cNvSpPr>
          <p:nvPr>
            <p:ph type="pic" idx="2"/>
          </p:nvPr>
        </p:nvSpPr>
        <p:spPr>
          <a:xfrm>
            <a:off x="5183194" y="457201"/>
            <a:ext cx="6559047" cy="5403850"/>
          </a:xfrm>
          <a:prstGeom prst="rect">
            <a:avLst/>
          </a:prstGeom>
          <a:noFill/>
          <a:ln>
            <a:noFill/>
          </a:ln>
        </p:spPr>
        <p:txBody>
          <a:bodyPr/>
          <a:lstStyle/>
          <a:p>
            <a:endParaRPr lang="en-US"/>
          </a:p>
        </p:txBody>
      </p:sp>
      <p:sp>
        <p:nvSpPr>
          <p:cNvPr id="59" name="Google Shape;59;p103"/>
          <p:cNvSpPr txBox="1">
            <a:spLocks noGrp="1"/>
          </p:cNvSpPr>
          <p:nvPr>
            <p:ph type="body" idx="1"/>
          </p:nvPr>
        </p:nvSpPr>
        <p:spPr>
          <a:xfrm>
            <a:off x="401450" y="2196790"/>
            <a:ext cx="4370583" cy="3672197"/>
          </a:xfrm>
          <a:prstGeom prst="rect">
            <a:avLst/>
          </a:prstGeom>
          <a:noFill/>
          <a:ln>
            <a:noFill/>
          </a:ln>
        </p:spPr>
        <p:txBody>
          <a:bodyPr spcFirstLastPara="1" wrap="square" lIns="0" tIns="91425" rIns="0" bIns="0" anchor="t" anchorCtr="0">
            <a:normAutofit/>
          </a:bodyPr>
          <a:lstStyle>
            <a:lvl1pPr marL="457200" lvl="0" indent="-228600" algn="l">
              <a:lnSpc>
                <a:spcPct val="90000"/>
              </a:lnSpc>
              <a:spcBef>
                <a:spcPts val="750"/>
              </a:spcBef>
              <a:spcAft>
                <a:spcPts val="0"/>
              </a:spcAft>
              <a:buSzPts val="2200"/>
              <a:buNone/>
              <a:defRPr sz="2000"/>
            </a:lvl1pPr>
            <a:lvl2pPr marL="914400" lvl="1" indent="-228600" algn="l">
              <a:lnSpc>
                <a:spcPct val="90000"/>
              </a:lnSpc>
              <a:spcBef>
                <a:spcPts val="375"/>
              </a:spcBef>
              <a:spcAft>
                <a:spcPts val="0"/>
              </a:spcAft>
              <a:buSzPts val="1155"/>
              <a:buNone/>
              <a:defRPr sz="1050"/>
            </a:lvl2pPr>
            <a:lvl3pPr marL="1371600" lvl="2" indent="-228600" algn="l">
              <a:lnSpc>
                <a:spcPct val="90000"/>
              </a:lnSpc>
              <a:spcBef>
                <a:spcPts val="375"/>
              </a:spcBef>
              <a:spcAft>
                <a:spcPts val="0"/>
              </a:spcAft>
              <a:buSzPts val="990"/>
              <a:buNone/>
              <a:defRPr sz="900"/>
            </a:lvl3pPr>
            <a:lvl4pPr marL="1828800" lvl="3" indent="-228600" algn="l">
              <a:lnSpc>
                <a:spcPct val="90000"/>
              </a:lnSpc>
              <a:spcBef>
                <a:spcPts val="375"/>
              </a:spcBef>
              <a:spcAft>
                <a:spcPts val="0"/>
              </a:spcAft>
              <a:buSzPts val="825"/>
              <a:buNone/>
              <a:defRPr sz="750"/>
            </a:lvl4pPr>
            <a:lvl5pPr marL="2286000" lvl="4" indent="-228600" algn="l">
              <a:lnSpc>
                <a:spcPct val="90000"/>
              </a:lnSpc>
              <a:spcBef>
                <a:spcPts val="375"/>
              </a:spcBef>
              <a:spcAft>
                <a:spcPts val="0"/>
              </a:spcAft>
              <a:buSzPts val="825"/>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0" name="Google Shape;60;p10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512213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Content version 2">
  <p:cSld name="Title and Content version 2">
    <p:spTree>
      <p:nvGrpSpPr>
        <p:cNvPr id="1" name="Shape 61"/>
        <p:cNvGrpSpPr/>
        <p:nvPr/>
      </p:nvGrpSpPr>
      <p:grpSpPr>
        <a:xfrm>
          <a:off x="0" y="0"/>
          <a:ext cx="0" cy="0"/>
          <a:chOff x="0" y="0"/>
          <a:chExt cx="0" cy="0"/>
        </a:xfrm>
      </p:grpSpPr>
      <p:sp>
        <p:nvSpPr>
          <p:cNvPr id="62" name="Google Shape;62;p144"/>
          <p:cNvSpPr txBox="1">
            <a:spLocks noGrp="1"/>
          </p:cNvSpPr>
          <p:nvPr>
            <p:ph type="title"/>
          </p:nvPr>
        </p:nvSpPr>
        <p:spPr>
          <a:xfrm>
            <a:off x="401443" y="1344869"/>
            <a:ext cx="11339105" cy="1795849"/>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4"/>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64" name="Google Shape;64;p144"/>
          <p:cNvSpPr txBox="1">
            <a:spLocks noGrp="1"/>
          </p:cNvSpPr>
          <p:nvPr>
            <p:ph type="body" idx="1"/>
          </p:nvPr>
        </p:nvSpPr>
        <p:spPr>
          <a:xfrm>
            <a:off x="401444" y="3428999"/>
            <a:ext cx="11351941" cy="2444937"/>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Clr>
                <a:srgbClr val="AEABAB"/>
              </a:buClr>
              <a:buSzPts val="2640"/>
              <a:buChar char="•"/>
              <a:defRPr sz="2400"/>
            </a:lvl1pPr>
            <a:lvl2pPr marL="914400" lvl="1" indent="-368300" algn="l">
              <a:lnSpc>
                <a:spcPct val="90000"/>
              </a:lnSpc>
              <a:spcBef>
                <a:spcPts val="375"/>
              </a:spcBef>
              <a:spcAft>
                <a:spcPts val="0"/>
              </a:spcAft>
              <a:buClr>
                <a:srgbClr val="AEABAB"/>
              </a:buClr>
              <a:buSzPts val="2200"/>
              <a:buChar char="•"/>
              <a:defRPr sz="2000"/>
            </a:lvl2pPr>
            <a:lvl3pPr marL="1371600" lvl="2" indent="-354330" algn="l">
              <a:lnSpc>
                <a:spcPct val="90000"/>
              </a:lnSpc>
              <a:spcBef>
                <a:spcPts val="375"/>
              </a:spcBef>
              <a:spcAft>
                <a:spcPts val="0"/>
              </a:spcAft>
              <a:buClr>
                <a:srgbClr val="AEABAB"/>
              </a:buClr>
              <a:buSzPts val="1980"/>
              <a:buChar char="•"/>
              <a:defRPr sz="1800"/>
            </a:lvl3pPr>
            <a:lvl4pPr marL="1828800" lvl="3" indent="-340360" algn="l">
              <a:lnSpc>
                <a:spcPct val="90000"/>
              </a:lnSpc>
              <a:spcBef>
                <a:spcPts val="375"/>
              </a:spcBef>
              <a:spcAft>
                <a:spcPts val="0"/>
              </a:spcAft>
              <a:buClr>
                <a:srgbClr val="AEABAB"/>
              </a:buClr>
              <a:buSzPts val="1760"/>
              <a:buChar char="•"/>
              <a:defRPr sz="1600"/>
            </a:lvl4pPr>
            <a:lvl5pPr marL="2286000" lvl="4" indent="-326389" algn="l">
              <a:lnSpc>
                <a:spcPct val="90000"/>
              </a:lnSpc>
              <a:spcBef>
                <a:spcPts val="375"/>
              </a:spcBef>
              <a:spcAft>
                <a:spcPts val="0"/>
              </a:spcAft>
              <a:buClr>
                <a:srgbClr val="AEABAB"/>
              </a:buClr>
              <a:buSzPts val="1540"/>
              <a:buChar char="•"/>
              <a:defRPr sz="14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318699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Content columns">
  <p:cSld name="Title and Content columns">
    <p:spTree>
      <p:nvGrpSpPr>
        <p:cNvPr id="1" name="Shape 65"/>
        <p:cNvGrpSpPr/>
        <p:nvPr/>
      </p:nvGrpSpPr>
      <p:grpSpPr>
        <a:xfrm>
          <a:off x="0" y="0"/>
          <a:ext cx="0" cy="0"/>
          <a:chOff x="0" y="0"/>
          <a:chExt cx="0" cy="0"/>
        </a:xfrm>
      </p:grpSpPr>
      <p:sp>
        <p:nvSpPr>
          <p:cNvPr id="66" name="Google Shape;66;p145"/>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3600"/>
              <a:buFont typeface="Arial"/>
              <a:buNone/>
              <a:defRPr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5"/>
          <p:cNvSpPr txBox="1">
            <a:spLocks noGrp="1"/>
          </p:cNvSpPr>
          <p:nvPr>
            <p:ph type="body" idx="1"/>
          </p:nvPr>
        </p:nvSpPr>
        <p:spPr>
          <a:xfrm>
            <a:off x="401447"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8" name="Google Shape;68;p145"/>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69" name="Google Shape;69;p145"/>
          <p:cNvSpPr>
            <a:spLocks noGrp="1"/>
          </p:cNvSpPr>
          <p:nvPr>
            <p:ph type="pic" idx="2"/>
          </p:nvPr>
        </p:nvSpPr>
        <p:spPr>
          <a:xfrm>
            <a:off x="401637" y="1784359"/>
            <a:ext cx="3501291" cy="1293387"/>
          </a:xfrm>
          <a:prstGeom prst="rect">
            <a:avLst/>
          </a:prstGeom>
          <a:noFill/>
          <a:ln>
            <a:noFill/>
          </a:ln>
        </p:spPr>
        <p:txBody>
          <a:bodyPr/>
          <a:lstStyle/>
          <a:p>
            <a:endParaRPr lang="en-US"/>
          </a:p>
        </p:txBody>
      </p:sp>
      <p:sp>
        <p:nvSpPr>
          <p:cNvPr id="70" name="Google Shape;70;p145"/>
          <p:cNvSpPr txBox="1">
            <a:spLocks noGrp="1"/>
          </p:cNvSpPr>
          <p:nvPr>
            <p:ph type="body" idx="3"/>
          </p:nvPr>
        </p:nvSpPr>
        <p:spPr>
          <a:xfrm>
            <a:off x="4326675"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45"/>
          <p:cNvSpPr>
            <a:spLocks noGrp="1"/>
          </p:cNvSpPr>
          <p:nvPr>
            <p:ph type="pic" idx="4"/>
          </p:nvPr>
        </p:nvSpPr>
        <p:spPr>
          <a:xfrm>
            <a:off x="4326675" y="1784359"/>
            <a:ext cx="3501484" cy="1293387"/>
          </a:xfrm>
          <a:prstGeom prst="rect">
            <a:avLst/>
          </a:prstGeom>
          <a:noFill/>
          <a:ln>
            <a:noFill/>
          </a:ln>
        </p:spPr>
        <p:txBody>
          <a:bodyPr/>
          <a:lstStyle/>
          <a:p>
            <a:endParaRPr lang="en-US"/>
          </a:p>
        </p:txBody>
      </p:sp>
      <p:sp>
        <p:nvSpPr>
          <p:cNvPr id="72" name="Google Shape;72;p145"/>
          <p:cNvSpPr txBox="1">
            <a:spLocks noGrp="1"/>
          </p:cNvSpPr>
          <p:nvPr>
            <p:ph type="body" idx="5"/>
          </p:nvPr>
        </p:nvSpPr>
        <p:spPr>
          <a:xfrm>
            <a:off x="8251903" y="3178108"/>
            <a:ext cx="3501484" cy="26958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750"/>
              </a:spcBef>
              <a:spcAft>
                <a:spcPts val="0"/>
              </a:spcAft>
              <a:buSzPts val="1980"/>
              <a:buNone/>
              <a:defRPr sz="1800"/>
            </a:lvl1pPr>
            <a:lvl2pPr marL="914400" lvl="1" indent="-333375" algn="l">
              <a:lnSpc>
                <a:spcPct val="90000"/>
              </a:lnSpc>
              <a:spcBef>
                <a:spcPts val="375"/>
              </a:spcBef>
              <a:spcAft>
                <a:spcPts val="0"/>
              </a:spcAft>
              <a:buSzPts val="1650"/>
              <a:buChar char="•"/>
              <a:defRPr sz="1500"/>
            </a:lvl2pPr>
            <a:lvl3pPr marL="1371600" lvl="2" indent="-322897" algn="l">
              <a:lnSpc>
                <a:spcPct val="90000"/>
              </a:lnSpc>
              <a:spcBef>
                <a:spcPts val="375"/>
              </a:spcBef>
              <a:spcAft>
                <a:spcPts val="0"/>
              </a:spcAft>
              <a:buSzPts val="1485"/>
              <a:buChar char="•"/>
              <a:defRPr sz="1350"/>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3" name="Google Shape;73;p145"/>
          <p:cNvSpPr>
            <a:spLocks noGrp="1"/>
          </p:cNvSpPr>
          <p:nvPr>
            <p:ph type="pic" idx="6"/>
          </p:nvPr>
        </p:nvSpPr>
        <p:spPr>
          <a:xfrm>
            <a:off x="8251903" y="1784359"/>
            <a:ext cx="3501484" cy="1293387"/>
          </a:xfrm>
          <a:prstGeom prst="rect">
            <a:avLst/>
          </a:prstGeom>
          <a:noFill/>
          <a:ln>
            <a:noFill/>
          </a:ln>
        </p:spPr>
        <p:txBody>
          <a:bodyPr/>
          <a:lstStyle/>
          <a:p>
            <a:endParaRPr lang="en-US"/>
          </a:p>
        </p:txBody>
      </p:sp>
    </p:spTree>
    <p:extLst>
      <p:ext uri="{BB962C8B-B14F-4D97-AF65-F5344CB8AC3E}">
        <p14:creationId xmlns:p14="http://schemas.microsoft.com/office/powerpoint/2010/main" val="36195591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Infographics">
  <p:cSld name="Infographics">
    <p:spTree>
      <p:nvGrpSpPr>
        <p:cNvPr id="1" name="Shape 74"/>
        <p:cNvGrpSpPr/>
        <p:nvPr/>
      </p:nvGrpSpPr>
      <p:grpSpPr>
        <a:xfrm>
          <a:off x="0" y="0"/>
          <a:ext cx="0" cy="0"/>
          <a:chOff x="0" y="0"/>
          <a:chExt cx="0" cy="0"/>
        </a:xfrm>
      </p:grpSpPr>
      <p:sp>
        <p:nvSpPr>
          <p:cNvPr id="75" name="Google Shape;75;p146"/>
          <p:cNvSpPr txBox="1">
            <a:spLocks noGrp="1"/>
          </p:cNvSpPr>
          <p:nvPr>
            <p:ph type="title"/>
          </p:nvPr>
        </p:nvSpPr>
        <p:spPr>
          <a:xfrm>
            <a:off x="401444" y="525101"/>
            <a:ext cx="11351941" cy="814109"/>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6"/>
          <p:cNvSpPr txBox="1">
            <a:spLocks noGrp="1"/>
          </p:cNvSpPr>
          <p:nvPr>
            <p:ph type="body" idx="1"/>
          </p:nvPr>
        </p:nvSpPr>
        <p:spPr>
          <a:xfrm>
            <a:off x="401450" y="1622310"/>
            <a:ext cx="3649695" cy="1983429"/>
          </a:xfrm>
          <a:prstGeom prst="rect">
            <a:avLst/>
          </a:prstGeom>
          <a:solidFill>
            <a:schemeClr val="accent4"/>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46"/>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78" name="Google Shape;78;p146"/>
          <p:cNvSpPr>
            <a:spLocks noGrp="1"/>
          </p:cNvSpPr>
          <p:nvPr>
            <p:ph type="pic" idx="2"/>
          </p:nvPr>
        </p:nvSpPr>
        <p:spPr>
          <a:xfrm>
            <a:off x="401640" y="1714900"/>
            <a:ext cx="3649493" cy="866254"/>
          </a:xfrm>
          <a:prstGeom prst="rect">
            <a:avLst/>
          </a:prstGeom>
          <a:noFill/>
          <a:ln>
            <a:noFill/>
          </a:ln>
        </p:spPr>
        <p:txBody>
          <a:bodyPr/>
          <a:lstStyle/>
          <a:p>
            <a:endParaRPr lang="en-US"/>
          </a:p>
        </p:txBody>
      </p:sp>
      <p:sp>
        <p:nvSpPr>
          <p:cNvPr id="79" name="Google Shape;79;p146"/>
          <p:cNvSpPr txBox="1">
            <a:spLocks noGrp="1"/>
          </p:cNvSpPr>
          <p:nvPr>
            <p:ph type="body" idx="3"/>
          </p:nvPr>
        </p:nvSpPr>
        <p:spPr>
          <a:xfrm>
            <a:off x="4252573" y="1622310"/>
            <a:ext cx="3649695" cy="1983429"/>
          </a:xfrm>
          <a:prstGeom prst="rect">
            <a:avLst/>
          </a:prstGeom>
          <a:solidFill>
            <a:schemeClr val="accent2"/>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0" name="Google Shape;80;p146"/>
          <p:cNvSpPr>
            <a:spLocks noGrp="1"/>
          </p:cNvSpPr>
          <p:nvPr>
            <p:ph type="pic" idx="4"/>
          </p:nvPr>
        </p:nvSpPr>
        <p:spPr>
          <a:xfrm>
            <a:off x="4252760" y="1714900"/>
            <a:ext cx="3649493" cy="866254"/>
          </a:xfrm>
          <a:prstGeom prst="rect">
            <a:avLst/>
          </a:prstGeom>
          <a:noFill/>
          <a:ln>
            <a:noFill/>
          </a:ln>
        </p:spPr>
        <p:txBody>
          <a:bodyPr/>
          <a:lstStyle/>
          <a:p>
            <a:endParaRPr lang="en-US"/>
          </a:p>
        </p:txBody>
      </p:sp>
      <p:sp>
        <p:nvSpPr>
          <p:cNvPr id="81" name="Google Shape;81;p146"/>
          <p:cNvSpPr txBox="1">
            <a:spLocks noGrp="1"/>
          </p:cNvSpPr>
          <p:nvPr>
            <p:ph type="body" idx="5"/>
          </p:nvPr>
        </p:nvSpPr>
        <p:spPr>
          <a:xfrm>
            <a:off x="8103695" y="1622310"/>
            <a:ext cx="3649695" cy="1983429"/>
          </a:xfrm>
          <a:prstGeom prst="rect">
            <a:avLst/>
          </a:prstGeom>
          <a:solidFill>
            <a:schemeClr val="accent5"/>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2" name="Google Shape;82;p146"/>
          <p:cNvSpPr>
            <a:spLocks noGrp="1"/>
          </p:cNvSpPr>
          <p:nvPr>
            <p:ph type="pic" idx="6"/>
          </p:nvPr>
        </p:nvSpPr>
        <p:spPr>
          <a:xfrm>
            <a:off x="8103884" y="1714900"/>
            <a:ext cx="3649493" cy="866254"/>
          </a:xfrm>
          <a:prstGeom prst="rect">
            <a:avLst/>
          </a:prstGeom>
          <a:noFill/>
          <a:ln>
            <a:noFill/>
          </a:ln>
        </p:spPr>
        <p:txBody>
          <a:bodyPr/>
          <a:lstStyle/>
          <a:p>
            <a:endParaRPr lang="en-US"/>
          </a:p>
        </p:txBody>
      </p:sp>
      <p:sp>
        <p:nvSpPr>
          <p:cNvPr id="83" name="Google Shape;83;p146"/>
          <p:cNvSpPr txBox="1">
            <a:spLocks noGrp="1"/>
          </p:cNvSpPr>
          <p:nvPr>
            <p:ph type="body" idx="7"/>
          </p:nvPr>
        </p:nvSpPr>
        <p:spPr>
          <a:xfrm>
            <a:off x="401450" y="3763628"/>
            <a:ext cx="3649695" cy="1983429"/>
          </a:xfrm>
          <a:prstGeom prst="rect">
            <a:avLst/>
          </a:prstGeom>
          <a:solidFill>
            <a:schemeClr val="accent3"/>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4" name="Google Shape;84;p146"/>
          <p:cNvSpPr>
            <a:spLocks noGrp="1"/>
          </p:cNvSpPr>
          <p:nvPr>
            <p:ph type="pic" idx="8"/>
          </p:nvPr>
        </p:nvSpPr>
        <p:spPr>
          <a:xfrm>
            <a:off x="401640" y="3856218"/>
            <a:ext cx="3649493" cy="866254"/>
          </a:xfrm>
          <a:prstGeom prst="rect">
            <a:avLst/>
          </a:prstGeom>
          <a:noFill/>
          <a:ln>
            <a:noFill/>
          </a:ln>
        </p:spPr>
        <p:txBody>
          <a:bodyPr/>
          <a:lstStyle/>
          <a:p>
            <a:endParaRPr lang="en-US"/>
          </a:p>
        </p:txBody>
      </p:sp>
      <p:sp>
        <p:nvSpPr>
          <p:cNvPr id="85" name="Google Shape;85;p146"/>
          <p:cNvSpPr txBox="1">
            <a:spLocks noGrp="1"/>
          </p:cNvSpPr>
          <p:nvPr>
            <p:ph type="body" idx="9"/>
          </p:nvPr>
        </p:nvSpPr>
        <p:spPr>
          <a:xfrm>
            <a:off x="4252573" y="3763628"/>
            <a:ext cx="3649695" cy="1983429"/>
          </a:xfrm>
          <a:prstGeom prst="rect">
            <a:avLst/>
          </a:prstGeom>
          <a:solidFill>
            <a:schemeClr val="accent1"/>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solidFill>
                  <a:schemeClr val="lt1"/>
                </a:solidFill>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6" name="Google Shape;86;p146"/>
          <p:cNvSpPr>
            <a:spLocks noGrp="1"/>
          </p:cNvSpPr>
          <p:nvPr>
            <p:ph type="pic" idx="13"/>
          </p:nvPr>
        </p:nvSpPr>
        <p:spPr>
          <a:xfrm>
            <a:off x="4252760" y="3856218"/>
            <a:ext cx="3649493" cy="866254"/>
          </a:xfrm>
          <a:prstGeom prst="rect">
            <a:avLst/>
          </a:prstGeom>
          <a:noFill/>
          <a:ln>
            <a:noFill/>
          </a:ln>
        </p:spPr>
        <p:txBody>
          <a:bodyPr/>
          <a:lstStyle/>
          <a:p>
            <a:endParaRPr lang="en-US"/>
          </a:p>
        </p:txBody>
      </p:sp>
      <p:sp>
        <p:nvSpPr>
          <p:cNvPr id="87" name="Google Shape;87;p146"/>
          <p:cNvSpPr txBox="1">
            <a:spLocks noGrp="1"/>
          </p:cNvSpPr>
          <p:nvPr>
            <p:ph type="body" idx="14"/>
          </p:nvPr>
        </p:nvSpPr>
        <p:spPr>
          <a:xfrm>
            <a:off x="8103695" y="3763628"/>
            <a:ext cx="3649695" cy="1983429"/>
          </a:xfrm>
          <a:prstGeom prst="rect">
            <a:avLst/>
          </a:prstGeom>
          <a:solidFill>
            <a:schemeClr val="accent6"/>
          </a:solidFill>
          <a:ln>
            <a:noFill/>
          </a:ln>
        </p:spPr>
        <p:txBody>
          <a:bodyPr spcFirstLastPara="1" wrap="square" lIns="228600" tIns="1005825" rIns="228600" bIns="45700" anchor="t" anchorCtr="0">
            <a:normAutofit/>
          </a:bodyPr>
          <a:lstStyle>
            <a:lvl1pPr marL="457200" lvl="0" indent="-228600" algn="ctr">
              <a:lnSpc>
                <a:spcPct val="90000"/>
              </a:lnSpc>
              <a:spcBef>
                <a:spcPts val="750"/>
              </a:spcBef>
              <a:spcAft>
                <a:spcPts val="0"/>
              </a:spcAft>
              <a:buSzPts val="2475"/>
              <a:buNone/>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8" name="Google Shape;88;p146"/>
          <p:cNvSpPr>
            <a:spLocks noGrp="1"/>
          </p:cNvSpPr>
          <p:nvPr>
            <p:ph type="pic" idx="15"/>
          </p:nvPr>
        </p:nvSpPr>
        <p:spPr>
          <a:xfrm>
            <a:off x="8103884" y="3856218"/>
            <a:ext cx="3649493" cy="866254"/>
          </a:xfrm>
          <a:prstGeom prst="rect">
            <a:avLst/>
          </a:prstGeom>
          <a:noFill/>
          <a:ln>
            <a:noFill/>
          </a:ln>
        </p:spPr>
        <p:txBody>
          <a:bodyPr/>
          <a:lstStyle/>
          <a:p>
            <a:endParaRPr lang="en-US"/>
          </a:p>
        </p:txBody>
      </p:sp>
    </p:spTree>
    <p:extLst>
      <p:ext uri="{BB962C8B-B14F-4D97-AF65-F5344CB8AC3E}">
        <p14:creationId xmlns:p14="http://schemas.microsoft.com/office/powerpoint/2010/main" val="2017770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wo Content 2nd color combo">
  <p:cSld name="Two Content 2nd color combo">
    <p:spTree>
      <p:nvGrpSpPr>
        <p:cNvPr id="1" name="Shape 89"/>
        <p:cNvGrpSpPr/>
        <p:nvPr/>
      </p:nvGrpSpPr>
      <p:grpSpPr>
        <a:xfrm>
          <a:off x="0" y="0"/>
          <a:ext cx="0" cy="0"/>
          <a:chOff x="0" y="0"/>
          <a:chExt cx="0" cy="0"/>
        </a:xfrm>
      </p:grpSpPr>
      <p:sp>
        <p:nvSpPr>
          <p:cNvPr id="90" name="Google Shape;90;p147"/>
          <p:cNvSpPr txBox="1">
            <a:spLocks noGrp="1"/>
          </p:cNvSpPr>
          <p:nvPr>
            <p:ph type="body" idx="1"/>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1" name="Google Shape;91;p147"/>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47"/>
          <p:cNvSpPr txBox="1">
            <a:spLocks noGrp="1"/>
          </p:cNvSpPr>
          <p:nvPr>
            <p:ph type="body" idx="2"/>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3" name="Google Shape;93;p14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94" name="Google Shape;94;p147"/>
          <p:cNvSpPr/>
          <p:nvPr/>
        </p:nvSpPr>
        <p:spPr>
          <a:xfrm>
            <a:off x="646771" y="1833117"/>
            <a:ext cx="5181600" cy="215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95" name="Google Shape;95;p147"/>
          <p:cNvSpPr/>
          <p:nvPr/>
        </p:nvSpPr>
        <p:spPr>
          <a:xfrm>
            <a:off x="6255839" y="1833117"/>
            <a:ext cx="5185319"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96" name="Google Shape;96;p147"/>
          <p:cNvSpPr/>
          <p:nvPr/>
        </p:nvSpPr>
        <p:spPr>
          <a:xfrm>
            <a:off x="646771" y="1833117"/>
            <a:ext cx="5181600" cy="21504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97" name="Google Shape;97;p147"/>
          <p:cNvSpPr/>
          <p:nvPr/>
        </p:nvSpPr>
        <p:spPr>
          <a:xfrm>
            <a:off x="6255839" y="1833117"/>
            <a:ext cx="5185319" cy="2150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735838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576867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wo Content 3rd color combo">
  <p:cSld name="Two Content 3rd color combo">
    <p:spTree>
      <p:nvGrpSpPr>
        <p:cNvPr id="1" name="Shape 98"/>
        <p:cNvGrpSpPr/>
        <p:nvPr/>
      </p:nvGrpSpPr>
      <p:grpSpPr>
        <a:xfrm>
          <a:off x="0" y="0"/>
          <a:ext cx="0" cy="0"/>
          <a:chOff x="0" y="0"/>
          <a:chExt cx="0" cy="0"/>
        </a:xfrm>
      </p:grpSpPr>
      <p:sp>
        <p:nvSpPr>
          <p:cNvPr id="99" name="Google Shape;99;p148"/>
          <p:cNvSpPr txBox="1">
            <a:spLocks noGrp="1"/>
          </p:cNvSpPr>
          <p:nvPr>
            <p:ph type="body" idx="1"/>
          </p:nvPr>
        </p:nvSpPr>
        <p:spPr>
          <a:xfrm>
            <a:off x="6255833"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91425" tIns="457200" rIns="91425"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0" name="Google Shape;100;p148"/>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48"/>
          <p:cNvSpPr txBox="1">
            <a:spLocks noGrp="1"/>
          </p:cNvSpPr>
          <p:nvPr>
            <p:ph type="body" idx="2"/>
          </p:nvPr>
        </p:nvSpPr>
        <p:spPr>
          <a:xfrm>
            <a:off x="646771" y="1833118"/>
            <a:ext cx="5181600" cy="4054727"/>
          </a:xfrm>
          <a:prstGeom prst="rect">
            <a:avLst/>
          </a:prstGeom>
          <a:noFill/>
          <a:ln w="9525" cap="flat" cmpd="sng">
            <a:solidFill>
              <a:srgbClr val="005F7B"/>
            </a:solidFill>
            <a:prstDash val="solid"/>
            <a:round/>
            <a:headEnd type="none" w="sm" len="sm"/>
            <a:tailEnd type="none" w="sm" len="sm"/>
          </a:ln>
        </p:spPr>
        <p:txBody>
          <a:bodyPr spcFirstLastPara="1" wrap="square" lIns="228600" tIns="457200" rIns="228600" bIns="45700" anchor="t" anchorCtr="0">
            <a:normAutofit/>
          </a:bodyPr>
          <a:lstStyle>
            <a:lvl1pPr marL="457200" lvl="0" indent="-364807" algn="l">
              <a:lnSpc>
                <a:spcPct val="90000"/>
              </a:lnSpc>
              <a:spcBef>
                <a:spcPts val="750"/>
              </a:spcBef>
              <a:spcAft>
                <a:spcPts val="0"/>
              </a:spcAft>
              <a:buSzPts val="2145"/>
              <a:buChar char="•"/>
              <a:defRPr sz="1950"/>
            </a:lvl1pPr>
            <a:lvl2pPr marL="914400" lvl="1" indent="-354330" algn="l">
              <a:lnSpc>
                <a:spcPct val="90000"/>
              </a:lnSpc>
              <a:spcBef>
                <a:spcPts val="375"/>
              </a:spcBef>
              <a:spcAft>
                <a:spcPts val="0"/>
              </a:spcAft>
              <a:buSzPts val="1980"/>
              <a:buChar char="•"/>
              <a:defRPr sz="1800"/>
            </a:lvl2pPr>
            <a:lvl3pPr marL="1371600" lvl="2" indent="-333375" algn="l">
              <a:lnSpc>
                <a:spcPct val="90000"/>
              </a:lnSpc>
              <a:spcBef>
                <a:spcPts val="375"/>
              </a:spcBef>
              <a:spcAft>
                <a:spcPts val="0"/>
              </a:spcAft>
              <a:buSzPts val="1650"/>
              <a:buChar char="•"/>
              <a:defRPr sz="1500"/>
            </a:lvl3pPr>
            <a:lvl4pPr marL="1828800" lvl="3" indent="-322897" algn="l">
              <a:lnSpc>
                <a:spcPct val="90000"/>
              </a:lnSpc>
              <a:spcBef>
                <a:spcPts val="375"/>
              </a:spcBef>
              <a:spcAft>
                <a:spcPts val="0"/>
              </a:spcAft>
              <a:buSzPts val="1485"/>
              <a:buChar char="•"/>
              <a:defRPr sz="1350"/>
            </a:lvl4pPr>
            <a:lvl5pPr marL="2286000" lvl="4" indent="-312420" algn="l">
              <a:lnSpc>
                <a:spcPct val="90000"/>
              </a:lnSpc>
              <a:spcBef>
                <a:spcPts val="375"/>
              </a:spcBef>
              <a:spcAft>
                <a:spcPts val="0"/>
              </a:spcAft>
              <a:buSzPts val="132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2" name="Google Shape;102;p14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03" name="Google Shape;103;p148"/>
          <p:cNvSpPr/>
          <p:nvPr/>
        </p:nvSpPr>
        <p:spPr>
          <a:xfrm>
            <a:off x="646771" y="1833117"/>
            <a:ext cx="5181600" cy="21504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4" name="Google Shape;104;p148"/>
          <p:cNvSpPr/>
          <p:nvPr/>
        </p:nvSpPr>
        <p:spPr>
          <a:xfrm>
            <a:off x="6255839" y="1833117"/>
            <a:ext cx="5185319"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5" name="Google Shape;105;p148"/>
          <p:cNvSpPr/>
          <p:nvPr/>
        </p:nvSpPr>
        <p:spPr>
          <a:xfrm>
            <a:off x="646771" y="1833117"/>
            <a:ext cx="5181600" cy="21504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06" name="Google Shape;106;p148"/>
          <p:cNvSpPr/>
          <p:nvPr/>
        </p:nvSpPr>
        <p:spPr>
          <a:xfrm>
            <a:off x="6255839" y="1833117"/>
            <a:ext cx="5185319" cy="215048"/>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0973935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7"/>
        <p:cNvGrpSpPr/>
        <p:nvPr/>
      </p:nvGrpSpPr>
      <p:grpSpPr>
        <a:xfrm>
          <a:off x="0" y="0"/>
          <a:ext cx="0" cy="0"/>
          <a:chOff x="0" y="0"/>
          <a:chExt cx="0" cy="0"/>
        </a:xfrm>
      </p:grpSpPr>
      <p:sp>
        <p:nvSpPr>
          <p:cNvPr id="108" name="Google Shape;108;p149"/>
          <p:cNvSpPr txBox="1">
            <a:spLocks noGrp="1"/>
          </p:cNvSpPr>
          <p:nvPr>
            <p:ph type="body" idx="1"/>
          </p:nvPr>
        </p:nvSpPr>
        <p:spPr>
          <a:xfrm>
            <a:off x="401443"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SzPts val="1980"/>
              <a:buNone/>
              <a:defRPr sz="1800" b="1"/>
            </a:lvl1pPr>
            <a:lvl2pPr marL="914400" lvl="1" indent="-228600" algn="l">
              <a:lnSpc>
                <a:spcPct val="90000"/>
              </a:lnSpc>
              <a:spcBef>
                <a:spcPts val="375"/>
              </a:spcBef>
              <a:spcAft>
                <a:spcPts val="0"/>
              </a:spcAft>
              <a:buSzPts val="1650"/>
              <a:buNone/>
              <a:defRPr sz="1500" b="1"/>
            </a:lvl2pPr>
            <a:lvl3pPr marL="1371600" lvl="2" indent="-228600" algn="l">
              <a:lnSpc>
                <a:spcPct val="90000"/>
              </a:lnSpc>
              <a:spcBef>
                <a:spcPts val="375"/>
              </a:spcBef>
              <a:spcAft>
                <a:spcPts val="0"/>
              </a:spcAft>
              <a:buSzPts val="1485"/>
              <a:buNone/>
              <a:defRPr sz="1350" b="1"/>
            </a:lvl3pPr>
            <a:lvl4pPr marL="1828800" lvl="3" indent="-228600" algn="l">
              <a:lnSpc>
                <a:spcPct val="90000"/>
              </a:lnSpc>
              <a:spcBef>
                <a:spcPts val="375"/>
              </a:spcBef>
              <a:spcAft>
                <a:spcPts val="0"/>
              </a:spcAft>
              <a:buSzPts val="1320"/>
              <a:buNone/>
              <a:defRPr sz="1200" b="1"/>
            </a:lvl4pPr>
            <a:lvl5pPr marL="2286000" lvl="4" indent="-228600" algn="l">
              <a:lnSpc>
                <a:spcPct val="90000"/>
              </a:lnSpc>
              <a:spcBef>
                <a:spcPts val="375"/>
              </a:spcBef>
              <a:spcAft>
                <a:spcPts val="0"/>
              </a:spcAft>
              <a:buSzPts val="132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09" name="Google Shape;109;p149"/>
          <p:cNvSpPr txBox="1">
            <a:spLocks noGrp="1"/>
          </p:cNvSpPr>
          <p:nvPr>
            <p:ph type="body" idx="2"/>
          </p:nvPr>
        </p:nvSpPr>
        <p:spPr>
          <a:xfrm>
            <a:off x="401443" y="2505075"/>
            <a:ext cx="5157787" cy="3585174"/>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0" name="Google Shape;110;p149"/>
          <p:cNvSpPr txBox="1">
            <a:spLocks noGrp="1"/>
          </p:cNvSpPr>
          <p:nvPr>
            <p:ph type="body" idx="3"/>
          </p:nvPr>
        </p:nvSpPr>
        <p:spPr>
          <a:xfrm>
            <a:off x="6557363"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SzPts val="1980"/>
              <a:buNone/>
              <a:defRPr sz="1800" b="1"/>
            </a:lvl1pPr>
            <a:lvl2pPr marL="914400" lvl="1" indent="-228600" algn="l">
              <a:lnSpc>
                <a:spcPct val="90000"/>
              </a:lnSpc>
              <a:spcBef>
                <a:spcPts val="375"/>
              </a:spcBef>
              <a:spcAft>
                <a:spcPts val="0"/>
              </a:spcAft>
              <a:buSzPts val="1650"/>
              <a:buNone/>
              <a:defRPr sz="1500" b="1"/>
            </a:lvl2pPr>
            <a:lvl3pPr marL="1371600" lvl="2" indent="-228600" algn="l">
              <a:lnSpc>
                <a:spcPct val="90000"/>
              </a:lnSpc>
              <a:spcBef>
                <a:spcPts val="375"/>
              </a:spcBef>
              <a:spcAft>
                <a:spcPts val="0"/>
              </a:spcAft>
              <a:buSzPts val="1485"/>
              <a:buNone/>
              <a:defRPr sz="1350" b="1"/>
            </a:lvl3pPr>
            <a:lvl4pPr marL="1828800" lvl="3" indent="-228600" algn="l">
              <a:lnSpc>
                <a:spcPct val="90000"/>
              </a:lnSpc>
              <a:spcBef>
                <a:spcPts val="375"/>
              </a:spcBef>
              <a:spcAft>
                <a:spcPts val="0"/>
              </a:spcAft>
              <a:buSzPts val="1320"/>
              <a:buNone/>
              <a:defRPr sz="1200" b="1"/>
            </a:lvl4pPr>
            <a:lvl5pPr marL="2286000" lvl="4" indent="-228600" algn="l">
              <a:lnSpc>
                <a:spcPct val="90000"/>
              </a:lnSpc>
              <a:spcBef>
                <a:spcPts val="375"/>
              </a:spcBef>
              <a:spcAft>
                <a:spcPts val="0"/>
              </a:spcAft>
              <a:buSzPts val="132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11" name="Google Shape;111;p149"/>
          <p:cNvSpPr txBox="1">
            <a:spLocks noGrp="1"/>
          </p:cNvSpPr>
          <p:nvPr>
            <p:ph type="body" idx="4"/>
          </p:nvPr>
        </p:nvSpPr>
        <p:spPr>
          <a:xfrm>
            <a:off x="6557363" y="2505075"/>
            <a:ext cx="5183188" cy="3585174"/>
          </a:xfrm>
          <a:prstGeom prst="rect">
            <a:avLst/>
          </a:prstGeom>
          <a:noFill/>
          <a:ln>
            <a:noFill/>
          </a:ln>
        </p:spPr>
        <p:txBody>
          <a:bodyPr spcFirstLastPara="1" wrap="square" lIns="91425" tIns="45700" rIns="91425" bIns="45700" anchor="t" anchorCtr="0">
            <a:normAutofit/>
          </a:bodyPr>
          <a:lstStyle>
            <a:lvl1pPr marL="457200" lvl="0" indent="-354330" algn="l">
              <a:lnSpc>
                <a:spcPct val="90000"/>
              </a:lnSpc>
              <a:spcBef>
                <a:spcPts val="750"/>
              </a:spcBef>
              <a:spcAft>
                <a:spcPts val="0"/>
              </a:spcAft>
              <a:buSzPts val="1980"/>
              <a:buChar char="•"/>
              <a:defRPr/>
            </a:lvl1pPr>
            <a:lvl2pPr marL="914400" lvl="1" indent="-354330" algn="l">
              <a:lnSpc>
                <a:spcPct val="90000"/>
              </a:lnSpc>
              <a:spcBef>
                <a:spcPts val="375"/>
              </a:spcBef>
              <a:spcAft>
                <a:spcPts val="0"/>
              </a:spcAft>
              <a:buSzPts val="1980"/>
              <a:buChar char="•"/>
              <a:defRPr/>
            </a:lvl2pPr>
            <a:lvl3pPr marL="1371600" lvl="2" indent="-354330" algn="l">
              <a:lnSpc>
                <a:spcPct val="90000"/>
              </a:lnSpc>
              <a:spcBef>
                <a:spcPts val="375"/>
              </a:spcBef>
              <a:spcAft>
                <a:spcPts val="0"/>
              </a:spcAft>
              <a:buSzPts val="1980"/>
              <a:buChar char="•"/>
              <a:defRPr/>
            </a:lvl3pPr>
            <a:lvl4pPr marL="1828800" lvl="3" indent="-354330" algn="l">
              <a:lnSpc>
                <a:spcPct val="90000"/>
              </a:lnSpc>
              <a:spcBef>
                <a:spcPts val="375"/>
              </a:spcBef>
              <a:spcAft>
                <a:spcPts val="0"/>
              </a:spcAft>
              <a:buSzPts val="1980"/>
              <a:buChar char="•"/>
              <a:defRPr/>
            </a:lvl4pPr>
            <a:lvl5pPr marL="2286000" lvl="4" indent="-354329" algn="l">
              <a:lnSpc>
                <a:spcPct val="90000"/>
              </a:lnSpc>
              <a:spcBef>
                <a:spcPts val="375"/>
              </a:spcBef>
              <a:spcAft>
                <a:spcPts val="0"/>
              </a:spcAft>
              <a:buSzPts val="198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2" name="Google Shape;112;p149"/>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13" name="Google Shape;113;p149"/>
          <p:cNvSpPr txBox="1">
            <a:spLocks noGrp="1"/>
          </p:cNvSpPr>
          <p:nvPr>
            <p:ph type="title"/>
          </p:nvPr>
        </p:nvSpPr>
        <p:spPr>
          <a:xfrm>
            <a:off x="401447" y="525111"/>
            <a:ext cx="11262732"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084700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14"/>
        <p:cNvGrpSpPr/>
        <p:nvPr/>
      </p:nvGrpSpPr>
      <p:grpSpPr>
        <a:xfrm>
          <a:off x="0" y="0"/>
          <a:ext cx="0" cy="0"/>
          <a:chOff x="0" y="0"/>
          <a:chExt cx="0" cy="0"/>
        </a:xfrm>
      </p:grpSpPr>
      <p:sp>
        <p:nvSpPr>
          <p:cNvPr id="115" name="Google Shape;115;p150"/>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50"/>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624533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7"/>
        <p:cNvGrpSpPr/>
        <p:nvPr/>
      </p:nvGrpSpPr>
      <p:grpSpPr>
        <a:xfrm>
          <a:off x="0" y="0"/>
          <a:ext cx="0" cy="0"/>
          <a:chOff x="0" y="0"/>
          <a:chExt cx="0" cy="0"/>
        </a:xfrm>
      </p:grpSpPr>
      <p:sp>
        <p:nvSpPr>
          <p:cNvPr id="118" name="Google Shape;118;p15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1555596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bg>
      <p:bgPr>
        <a:solidFill>
          <a:schemeClr val="lt1"/>
        </a:solidFill>
        <a:effectLst/>
      </p:bgPr>
    </p:bg>
    <p:spTree>
      <p:nvGrpSpPr>
        <p:cNvPr id="1" name="Shape 119"/>
        <p:cNvGrpSpPr/>
        <p:nvPr/>
      </p:nvGrpSpPr>
      <p:grpSpPr>
        <a:xfrm>
          <a:off x="0" y="0"/>
          <a:ext cx="0" cy="0"/>
          <a:chOff x="0" y="0"/>
          <a:chExt cx="0" cy="0"/>
        </a:xfrm>
      </p:grpSpPr>
      <p:sp>
        <p:nvSpPr>
          <p:cNvPr id="120" name="Google Shape;120;p152"/>
          <p:cNvSpPr txBox="1">
            <a:spLocks noGrp="1"/>
          </p:cNvSpPr>
          <p:nvPr>
            <p:ph type="body" idx="1"/>
          </p:nvPr>
        </p:nvSpPr>
        <p:spPr>
          <a:xfrm>
            <a:off x="5183194" y="457201"/>
            <a:ext cx="6559047" cy="5403860"/>
          </a:xfrm>
          <a:prstGeom prst="rect">
            <a:avLst/>
          </a:prstGeom>
          <a:noFill/>
          <a:ln>
            <a:noFill/>
          </a:ln>
        </p:spPr>
        <p:txBody>
          <a:bodyPr spcFirstLastPara="1" wrap="square" lIns="91425" tIns="45700" rIns="91425" bIns="45700" anchor="t" anchorCtr="0">
            <a:normAutofit/>
          </a:bodyPr>
          <a:lstStyle>
            <a:lvl1pPr marL="457200" lvl="0" indent="-396240" algn="l">
              <a:lnSpc>
                <a:spcPct val="90000"/>
              </a:lnSpc>
              <a:spcBef>
                <a:spcPts val="750"/>
              </a:spcBef>
              <a:spcAft>
                <a:spcPts val="0"/>
              </a:spcAft>
              <a:buSzPts val="2640"/>
              <a:buChar char="•"/>
              <a:defRPr sz="2400"/>
            </a:lvl1pPr>
            <a:lvl2pPr marL="914400" lvl="1" indent="-375285" algn="l">
              <a:lnSpc>
                <a:spcPct val="90000"/>
              </a:lnSpc>
              <a:spcBef>
                <a:spcPts val="375"/>
              </a:spcBef>
              <a:spcAft>
                <a:spcPts val="0"/>
              </a:spcAft>
              <a:buSzPts val="2310"/>
              <a:buChar char="•"/>
              <a:defRPr sz="2100"/>
            </a:lvl2pPr>
            <a:lvl3pPr marL="1371600" lvl="2" indent="-354330" algn="l">
              <a:lnSpc>
                <a:spcPct val="90000"/>
              </a:lnSpc>
              <a:spcBef>
                <a:spcPts val="375"/>
              </a:spcBef>
              <a:spcAft>
                <a:spcPts val="0"/>
              </a:spcAft>
              <a:buSzPts val="1980"/>
              <a:buChar char="•"/>
              <a:defRPr sz="1800"/>
            </a:lvl3pPr>
            <a:lvl4pPr marL="1828800" lvl="3" indent="-333375" algn="l">
              <a:lnSpc>
                <a:spcPct val="90000"/>
              </a:lnSpc>
              <a:spcBef>
                <a:spcPts val="375"/>
              </a:spcBef>
              <a:spcAft>
                <a:spcPts val="0"/>
              </a:spcAft>
              <a:buSzPts val="1650"/>
              <a:buChar char="•"/>
              <a:defRPr sz="1500"/>
            </a:lvl4pPr>
            <a:lvl5pPr marL="2286000" lvl="4" indent="-333375" algn="l">
              <a:lnSpc>
                <a:spcPct val="90000"/>
              </a:lnSpc>
              <a:spcBef>
                <a:spcPts val="375"/>
              </a:spcBef>
              <a:spcAft>
                <a:spcPts val="0"/>
              </a:spcAft>
              <a:buSzPts val="165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121" name="Google Shape;121;p15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22" name="Google Shape;122;p152"/>
          <p:cNvSpPr txBox="1">
            <a:spLocks noGrp="1"/>
          </p:cNvSpPr>
          <p:nvPr>
            <p:ph type="title"/>
          </p:nvPr>
        </p:nvSpPr>
        <p:spPr>
          <a:xfrm>
            <a:off x="401450" y="457200"/>
            <a:ext cx="4370583" cy="16002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dk1"/>
              </a:buClr>
              <a:buSzPts val="3600"/>
              <a:buFont typeface="Arial"/>
              <a:buNone/>
              <a:defRPr sz="3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52"/>
          <p:cNvSpPr txBox="1">
            <a:spLocks noGrp="1"/>
          </p:cNvSpPr>
          <p:nvPr>
            <p:ph type="body" idx="2"/>
          </p:nvPr>
        </p:nvSpPr>
        <p:spPr>
          <a:xfrm>
            <a:off x="401450" y="2196790"/>
            <a:ext cx="4370583" cy="3672197"/>
          </a:xfrm>
          <a:prstGeom prst="rect">
            <a:avLst/>
          </a:prstGeom>
          <a:noFill/>
          <a:ln>
            <a:noFill/>
          </a:ln>
        </p:spPr>
        <p:txBody>
          <a:bodyPr spcFirstLastPara="1" wrap="square" lIns="0" tIns="91425" rIns="0" bIns="0" anchor="t" anchorCtr="0">
            <a:normAutofit/>
          </a:bodyPr>
          <a:lstStyle>
            <a:lvl1pPr marL="457200" lvl="0" indent="-228600" algn="l">
              <a:lnSpc>
                <a:spcPct val="90000"/>
              </a:lnSpc>
              <a:spcBef>
                <a:spcPts val="750"/>
              </a:spcBef>
              <a:spcAft>
                <a:spcPts val="0"/>
              </a:spcAft>
              <a:buSzPts val="2200"/>
              <a:buNone/>
              <a:defRPr sz="2000"/>
            </a:lvl1pPr>
            <a:lvl2pPr marL="914400" lvl="1" indent="-228600" algn="l">
              <a:lnSpc>
                <a:spcPct val="90000"/>
              </a:lnSpc>
              <a:spcBef>
                <a:spcPts val="375"/>
              </a:spcBef>
              <a:spcAft>
                <a:spcPts val="0"/>
              </a:spcAft>
              <a:buSzPts val="1155"/>
              <a:buNone/>
              <a:defRPr sz="1050"/>
            </a:lvl2pPr>
            <a:lvl3pPr marL="1371600" lvl="2" indent="-228600" algn="l">
              <a:lnSpc>
                <a:spcPct val="90000"/>
              </a:lnSpc>
              <a:spcBef>
                <a:spcPts val="375"/>
              </a:spcBef>
              <a:spcAft>
                <a:spcPts val="0"/>
              </a:spcAft>
              <a:buSzPts val="990"/>
              <a:buNone/>
              <a:defRPr sz="900"/>
            </a:lvl3pPr>
            <a:lvl4pPr marL="1828800" lvl="3" indent="-228600" algn="l">
              <a:lnSpc>
                <a:spcPct val="90000"/>
              </a:lnSpc>
              <a:spcBef>
                <a:spcPts val="375"/>
              </a:spcBef>
              <a:spcAft>
                <a:spcPts val="0"/>
              </a:spcAft>
              <a:buSzPts val="825"/>
              <a:buNone/>
              <a:defRPr sz="750"/>
            </a:lvl4pPr>
            <a:lvl5pPr marL="2286000" lvl="4" indent="-228600" algn="l">
              <a:lnSpc>
                <a:spcPct val="90000"/>
              </a:lnSpc>
              <a:spcBef>
                <a:spcPts val="375"/>
              </a:spcBef>
              <a:spcAft>
                <a:spcPts val="0"/>
              </a:spcAft>
              <a:buSzPts val="825"/>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extLst>
      <p:ext uri="{BB962C8B-B14F-4D97-AF65-F5344CB8AC3E}">
        <p14:creationId xmlns:p14="http://schemas.microsoft.com/office/powerpoint/2010/main" val="2082324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401441" y="1826341"/>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275996" y="1833118"/>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275997" y="1833118"/>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401443" y="1826344"/>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148735" y="1833118"/>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148735" y="1833118"/>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355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image" Target="../media/image11.emf"/><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image" Target="../media/image1.emf"/><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image" Target="../media/image11.emf"/><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image" Target="../media/image1.emf"/><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image" Target="../media/image2.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image" Target="../media/image13.png"/><Relationship Id="rId2" Type="http://schemas.openxmlformats.org/officeDocument/2006/relationships/slideLayout" Target="../slideLayouts/slideLayout71.xml"/><Relationship Id="rId16"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401444" y="525111"/>
            <a:ext cx="11351941"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401444" y="1825625"/>
            <a:ext cx="11351941" cy="4048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0989325" y="6219640"/>
            <a:ext cx="776316" cy="448696"/>
          </a:xfrm>
          <a:prstGeom prst="rect">
            <a:avLst/>
          </a:prstGeom>
        </p:spPr>
      </p:pic>
      <p:pic>
        <p:nvPicPr>
          <p:cNvPr id="9" name="Picture 8">
            <a:extLst>
              <a:ext uri="{FF2B5EF4-FFF2-40B4-BE49-F238E27FC236}">
                <a16:creationId xmlns:a16="http://schemas.microsoft.com/office/drawing/2014/main" id="{C0FEB93A-81EC-9AFB-AA7B-8AB332EBFF5A}"/>
              </a:ext>
            </a:extLst>
          </p:cNvPr>
          <p:cNvPicPr>
            <a:picLocks noChangeAspect="1"/>
          </p:cNvPicPr>
          <p:nvPr userDrawn="1"/>
        </p:nvPicPr>
        <p:blipFill>
          <a:blip r:embed="rId20"/>
          <a:srcRect/>
          <a:stretch/>
        </p:blipFill>
        <p:spPr>
          <a:xfrm>
            <a:off x="9654357" y="6016352"/>
            <a:ext cx="1011462" cy="753051"/>
          </a:xfrm>
          <a:prstGeom prst="rect">
            <a:avLst/>
          </a:prstGeom>
        </p:spPr>
      </p:pic>
    </p:spTree>
    <p:extLst>
      <p:ext uri="{BB962C8B-B14F-4D97-AF65-F5344CB8AC3E}">
        <p14:creationId xmlns:p14="http://schemas.microsoft.com/office/powerpoint/2010/main" val="114337405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2"/>
          <p:cNvSpPr txBox="1">
            <a:spLocks noGrp="1"/>
          </p:cNvSpPr>
          <p:nvPr>
            <p:ph type="title"/>
          </p:nvPr>
        </p:nvSpPr>
        <p:spPr>
          <a:xfrm>
            <a:off x="401444" y="525109"/>
            <a:ext cx="11351941" cy="1165587"/>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chemeClr val="dk1"/>
              </a:buClr>
              <a:buSzPts val="3300"/>
              <a:buFont typeface="Rockwell"/>
              <a:buNone/>
              <a:defRPr sz="3300" b="0" i="0" u="none" strike="noStrike" cap="none">
                <a:solidFill>
                  <a:schemeClr val="dk1"/>
                </a:solidFill>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2"/>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marR="0" lvl="0" indent="-385762" algn="l" rtl="0">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L="914400" marR="0" lvl="1" indent="-364807"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L="1371600" marR="0" lvl="2" indent="-34385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L="1828800" marR="0" lvl="3" indent="-333375"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L="2286000" marR="0" lvl="4" indent="-322897"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5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900" b="0" i="0" u="none" strike="noStrike" cap="none">
                <a:solidFill>
                  <a:srgbClr val="AEABAB"/>
                </a:solidFill>
                <a:latin typeface="Arial"/>
                <a:ea typeface="Arial"/>
                <a:cs typeface="Arial"/>
                <a:sym typeface="Arial"/>
              </a:defRPr>
            </a:lvl1pPr>
            <a:lvl2pPr marL="0" marR="0" lvl="1" indent="0" algn="l" rtl="0">
              <a:spcBef>
                <a:spcPts val="0"/>
              </a:spcBef>
              <a:buNone/>
              <a:defRPr sz="900" b="0" i="0" u="none" strike="noStrike" cap="none">
                <a:solidFill>
                  <a:srgbClr val="AEABAB"/>
                </a:solidFill>
                <a:latin typeface="Arial"/>
                <a:ea typeface="Arial"/>
                <a:cs typeface="Arial"/>
                <a:sym typeface="Arial"/>
              </a:defRPr>
            </a:lvl2pPr>
            <a:lvl3pPr marL="0" marR="0" lvl="2" indent="0" algn="l" rtl="0">
              <a:spcBef>
                <a:spcPts val="0"/>
              </a:spcBef>
              <a:buNone/>
              <a:defRPr sz="900" b="0" i="0" u="none" strike="noStrike" cap="none">
                <a:solidFill>
                  <a:srgbClr val="AEABAB"/>
                </a:solidFill>
                <a:latin typeface="Arial"/>
                <a:ea typeface="Arial"/>
                <a:cs typeface="Arial"/>
                <a:sym typeface="Arial"/>
              </a:defRPr>
            </a:lvl3pPr>
            <a:lvl4pPr marL="0" marR="0" lvl="3" indent="0" algn="l" rtl="0">
              <a:spcBef>
                <a:spcPts val="0"/>
              </a:spcBef>
              <a:buNone/>
              <a:defRPr sz="900" b="0" i="0" u="none" strike="noStrike" cap="none">
                <a:solidFill>
                  <a:srgbClr val="AEABAB"/>
                </a:solidFill>
                <a:latin typeface="Arial"/>
                <a:ea typeface="Arial"/>
                <a:cs typeface="Arial"/>
                <a:sym typeface="Arial"/>
              </a:defRPr>
            </a:lvl4pPr>
            <a:lvl5pPr marL="0" marR="0" lvl="4" indent="0" algn="l" rtl="0">
              <a:spcBef>
                <a:spcPts val="0"/>
              </a:spcBef>
              <a:buNone/>
              <a:defRPr sz="900" b="0" i="0" u="none" strike="noStrike" cap="none">
                <a:solidFill>
                  <a:srgbClr val="AEABAB"/>
                </a:solidFill>
                <a:latin typeface="Arial"/>
                <a:ea typeface="Arial"/>
                <a:cs typeface="Arial"/>
                <a:sym typeface="Arial"/>
              </a:defRPr>
            </a:lvl5pPr>
            <a:lvl6pPr marL="0" marR="0" lvl="5" indent="0" algn="l" rtl="0">
              <a:spcBef>
                <a:spcPts val="0"/>
              </a:spcBef>
              <a:buNone/>
              <a:defRPr sz="900" b="0" i="0" u="none" strike="noStrike" cap="none">
                <a:solidFill>
                  <a:srgbClr val="AEABAB"/>
                </a:solidFill>
                <a:latin typeface="Arial"/>
                <a:ea typeface="Arial"/>
                <a:cs typeface="Arial"/>
                <a:sym typeface="Arial"/>
              </a:defRPr>
            </a:lvl6pPr>
            <a:lvl7pPr marL="0" marR="0" lvl="6" indent="0" algn="l" rtl="0">
              <a:spcBef>
                <a:spcPts val="0"/>
              </a:spcBef>
              <a:buNone/>
              <a:defRPr sz="900" b="0" i="0" u="none" strike="noStrike" cap="none">
                <a:solidFill>
                  <a:srgbClr val="AEABAB"/>
                </a:solidFill>
                <a:latin typeface="Arial"/>
                <a:ea typeface="Arial"/>
                <a:cs typeface="Arial"/>
                <a:sym typeface="Arial"/>
              </a:defRPr>
            </a:lvl7pPr>
            <a:lvl8pPr marL="0" marR="0" lvl="7" indent="0" algn="l" rtl="0">
              <a:spcBef>
                <a:spcPts val="0"/>
              </a:spcBef>
              <a:buNone/>
              <a:defRPr sz="900" b="0" i="0" u="none" strike="noStrike" cap="none">
                <a:solidFill>
                  <a:srgbClr val="AEABAB"/>
                </a:solidFill>
                <a:latin typeface="Arial"/>
                <a:ea typeface="Arial"/>
                <a:cs typeface="Arial"/>
                <a:sym typeface="Arial"/>
              </a:defRPr>
            </a:lvl8pPr>
            <a:lvl9pPr marL="0" marR="0" lvl="8" indent="0" algn="l" rtl="0">
              <a:spcBef>
                <a:spcPts val="0"/>
              </a:spcBef>
              <a:buNone/>
              <a:defRPr sz="900" b="0" i="0" u="none" strike="noStrike" cap="none">
                <a:solidFill>
                  <a:srgbClr val="AEABAB"/>
                </a:solidFill>
                <a:latin typeface="Arial"/>
                <a:ea typeface="Arial"/>
                <a:cs typeface="Arial"/>
                <a:sym typeface="Arial"/>
              </a:defRPr>
            </a:lvl9pPr>
          </a:lstStyle>
          <a:p>
            <a:fld id="{00000000-1234-1234-1234-123412341234}" type="slidenum">
              <a:rPr lang="en-US" smtClean="0"/>
              <a:pPr/>
              <a:t>‹#›</a:t>
            </a:fld>
            <a:endParaRPr lang="en-US"/>
          </a:p>
        </p:txBody>
      </p:sp>
      <p:sp>
        <p:nvSpPr>
          <p:cNvPr id="13" name="Google Shape;13;p52"/>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
        <p:nvSpPr>
          <p:cNvPr id="14" name="Google Shape;14;p52"/>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pic>
        <p:nvPicPr>
          <p:cNvPr id="15" name="Google Shape;15;p52"/>
          <p:cNvPicPr preferRelativeResize="0"/>
          <p:nvPr/>
        </p:nvPicPr>
        <p:blipFill rotWithShape="1">
          <a:blip r:embed="rId16">
            <a:alphaModFix/>
          </a:blip>
          <a:srcRect/>
          <a:stretch/>
        </p:blipFill>
        <p:spPr>
          <a:xfrm>
            <a:off x="10487742" y="6116267"/>
            <a:ext cx="1265644" cy="548640"/>
          </a:xfrm>
          <a:prstGeom prst="rect">
            <a:avLst/>
          </a:prstGeom>
          <a:noFill/>
          <a:ln>
            <a:noFill/>
          </a:ln>
        </p:spPr>
      </p:pic>
    </p:spTree>
    <p:extLst>
      <p:ext uri="{BB962C8B-B14F-4D97-AF65-F5344CB8AC3E}">
        <p14:creationId xmlns:p14="http://schemas.microsoft.com/office/powerpoint/2010/main" val="3964017629"/>
      </p:ext>
    </p:extLst>
  </p:cSld>
  <p:clrMap bg1="lt1" tx1="dk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3882757562"/>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00000000-1234-1234-1234-123412341234}"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p:nvPicPr>
        <p:blipFill>
          <a:blip r:embed="rId24"/>
          <a:stretch>
            <a:fillRect/>
          </a:stretch>
        </p:blipFill>
        <p:spPr>
          <a:xfrm>
            <a:off x="105759" y="288452"/>
            <a:ext cx="504284" cy="514636"/>
          </a:xfrm>
          <a:prstGeom prst="rect">
            <a:avLst/>
          </a:prstGeom>
        </p:spPr>
      </p:pic>
    </p:spTree>
    <p:extLst>
      <p:ext uri="{BB962C8B-B14F-4D97-AF65-F5344CB8AC3E}">
        <p14:creationId xmlns:p14="http://schemas.microsoft.com/office/powerpoint/2010/main" val="982662341"/>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 id="2147483909" r:id="rId18"/>
    <p:sldLayoutId id="2147483910" r:id="rId19"/>
    <p:sldLayoutId id="2147483911" r:id="rId20"/>
    <p:sldLayoutId id="2147483912" r:id="rId21"/>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3"/>
          <p:cNvSpPr txBox="1">
            <a:spLocks noGrp="1"/>
          </p:cNvSpPr>
          <p:nvPr>
            <p:ph type="title"/>
          </p:nvPr>
        </p:nvSpPr>
        <p:spPr>
          <a:xfrm>
            <a:off x="401444" y="525111"/>
            <a:ext cx="11351941" cy="1165587"/>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3"/>
          <p:cNvSpPr txBox="1">
            <a:spLocks noGrp="1"/>
          </p:cNvSpPr>
          <p:nvPr>
            <p:ph type="body" idx="1"/>
          </p:nvPr>
        </p:nvSpPr>
        <p:spPr>
          <a:xfrm>
            <a:off x="401444" y="1825625"/>
            <a:ext cx="11351941" cy="4048312"/>
          </a:xfrm>
          <a:prstGeom prst="rect">
            <a:avLst/>
          </a:prstGeom>
          <a:noFill/>
          <a:ln>
            <a:noFill/>
          </a:ln>
        </p:spPr>
        <p:txBody>
          <a:bodyPr spcFirstLastPara="1" wrap="square" lIns="91425" tIns="45700" rIns="91425" bIns="45700" anchor="t" anchorCtr="0">
            <a:normAutofit/>
          </a:bodyPr>
          <a:lstStyle>
            <a:lvl1pPr marL="457200" marR="0" lvl="0" indent="-385762" algn="l" rtl="0">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L="914400" marR="0" lvl="1" indent="-364807" algn="l" rtl="0">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L="1371600" marR="0" lvl="2" indent="-343852" algn="l" rtl="0">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L="1828800" marR="0" lvl="3" indent="-333375" algn="l" rtl="0">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L="2286000" marR="0" lvl="4" indent="-322897" algn="l" rtl="0">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93"/>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rgbClr val="AEABA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3" name="Google Shape;13;p93"/>
          <p:cNvSpPr/>
          <p:nvPr/>
        </p:nvSpPr>
        <p:spPr>
          <a:xfrm>
            <a:off x="0" y="0"/>
            <a:ext cx="12192000" cy="2301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sp>
        <p:nvSpPr>
          <p:cNvPr id="14" name="Google Shape;14;p93"/>
          <p:cNvSpPr/>
          <p:nvPr/>
        </p:nvSpPr>
        <p:spPr>
          <a:xfrm>
            <a:off x="0" y="0"/>
            <a:ext cx="12192000" cy="230188"/>
          </a:xfrm>
          <a:prstGeom prst="rect">
            <a:avLst/>
          </a:prstGeom>
          <a:solidFill>
            <a:srgbClr val="014B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15" name="Google Shape;15;p93"/>
          <p:cNvPicPr preferRelativeResize="0"/>
          <p:nvPr/>
        </p:nvPicPr>
        <p:blipFill rotWithShape="1">
          <a:blip r:embed="rId17">
            <a:alphaModFix/>
          </a:blip>
          <a:srcRect/>
          <a:stretch/>
        </p:blipFill>
        <p:spPr>
          <a:xfrm>
            <a:off x="10989325" y="6219640"/>
            <a:ext cx="776316" cy="448696"/>
          </a:xfrm>
          <a:prstGeom prst="rect">
            <a:avLst/>
          </a:prstGeom>
          <a:noFill/>
          <a:ln>
            <a:noFill/>
          </a:ln>
        </p:spPr>
      </p:pic>
      <p:pic>
        <p:nvPicPr>
          <p:cNvPr id="16" name="Google Shape;16;p93"/>
          <p:cNvPicPr preferRelativeResize="0"/>
          <p:nvPr/>
        </p:nvPicPr>
        <p:blipFill rotWithShape="1">
          <a:blip r:embed="rId18">
            <a:alphaModFix/>
          </a:blip>
          <a:srcRect/>
          <a:stretch/>
        </p:blipFill>
        <p:spPr>
          <a:xfrm>
            <a:off x="9654357" y="6016352"/>
            <a:ext cx="1011462" cy="753051"/>
          </a:xfrm>
          <a:prstGeom prst="rect">
            <a:avLst/>
          </a:prstGeom>
          <a:noFill/>
          <a:ln>
            <a:noFill/>
          </a:ln>
        </p:spPr>
      </p:pic>
    </p:spTree>
    <p:extLst>
      <p:ext uri="{BB962C8B-B14F-4D97-AF65-F5344CB8AC3E}">
        <p14:creationId xmlns:p14="http://schemas.microsoft.com/office/powerpoint/2010/main" val="956803104"/>
      </p:ext>
    </p:extLst>
  </p:cSld>
  <p:clrMap bg1="lt1" tx1="dk1" bg2="dk2" tx2="lt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hyperlink" Target="https://ged.com/collegeready"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hyperlink" Target="https://www.ged.com/" TargetMode="External"/><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8.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7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3.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26.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71.png"/><Relationship Id="rId4" Type="http://schemas.openxmlformats.org/officeDocument/2006/relationships/hyperlink" Target="https://www.ged.com/educators-admins/teaching/teaching_resource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8" Type="http://schemas.openxmlformats.org/officeDocument/2006/relationships/hyperlink" Target="https://www.ged.com/wp-content/uploads/Educator_Handbook_Ed6_ebook_US_FINAL.pdf" TargetMode="External"/><Relationship Id="rId3" Type="http://schemas.openxmlformats.org/officeDocument/2006/relationships/image" Target="../media/image74.png"/><Relationship Id="rId7" Type="http://schemas.openxmlformats.org/officeDocument/2006/relationships/hyperlink" Target="https://ged.com/wp-content/uploads/Student_Handbook_ED1_FINAL-1.pdf"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hyperlink" Target="https://ged.com/wp-content/uploads/GED_Playbook_2022-08_1937a_FINAL.pdf" TargetMode="External"/><Relationship Id="rId5" Type="http://schemas.openxmlformats.org/officeDocument/2006/relationships/image" Target="../media/image76.png"/><Relationship Id="rId10" Type="http://schemas.openxmlformats.org/officeDocument/2006/relationships/image" Target="../media/image26.png"/><Relationship Id="rId4" Type="http://schemas.openxmlformats.org/officeDocument/2006/relationships/image" Target="../media/image75.png"/><Relationship Id="rId9"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81.png"/><Relationship Id="rId7"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www.ged.com/educators-admins/teaching/teaching_resources/" TargetMode="External"/><Relationship Id="rId5" Type="http://schemas.openxmlformats.org/officeDocument/2006/relationships/image" Target="../media/image83.png"/><Relationship Id="rId4" Type="http://schemas.openxmlformats.org/officeDocument/2006/relationships/image" Target="../media/image82.png"/></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hyperlink" Target="../../How%20to%20Guide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hyperlink" Target="https://www.ged.com/educators-admins/teaching/teaching_resources/"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86.png"/><Relationship Id="rId7" Type="http://schemas.openxmlformats.org/officeDocument/2006/relationships/hyperlink" Target="https://www.ged.com/educators-admins/teaching/teaching_resources/"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hyperlink" Target="https://pearsoneducationinc-my.sharepoint.com/:w:/r/personal/lisa_pool-osorio_ged_com/Documents/Free%20Resources/Free%20GEDTS%20Resources%20doc.docx?d=w68db6700e86c47999dad28e9325c988c&amp;csf=1&amp;web=1&amp;e=u2O3W7" TargetMode="External"/><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media/image47.png"/><Relationship Id="rId4" Type="http://schemas.openxmlformats.org/officeDocument/2006/relationships/image" Target="../media/image80.png"/></Relationships>
</file>

<file path=ppt/slides/_rels/slide3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hyperlink" Target="https://www.ged.com/educators-admins/teaching/professional_development/webinar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12"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95.png"/><Relationship Id="rId11" Type="http://schemas.openxmlformats.org/officeDocument/2006/relationships/image" Target="../media/image80.pn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png"/></Relationships>
</file>

<file path=ppt/slides/_rels/slide4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4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4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hyperlink" Target="https://www.ged.com/educators-admins/teaching/promote_your_progra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45.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80.png"/><Relationship Id="rId5" Type="http://schemas.openxmlformats.org/officeDocument/2006/relationships/image" Target="../media/image106.png"/><Relationship Id="rId10" Type="http://schemas.openxmlformats.org/officeDocument/2006/relationships/hyperlink" Target="https://ged.com/about_test/accommodations" TargetMode="External"/><Relationship Id="rId4" Type="http://schemas.openxmlformats.org/officeDocument/2006/relationships/image" Target="../media/image105.png"/><Relationship Id="rId9" Type="http://schemas.openxmlformats.org/officeDocument/2006/relationships/image" Target="../media/image110.png"/></Relationships>
</file>

<file path=ppt/slides/_rels/slide4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11.png"/><Relationship Id="rId7" Type="http://schemas.openxmlformats.org/officeDocument/2006/relationships/hyperlink" Target="https://ged.com/about_test/accommodations"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47.png"/></Relationships>
</file>

<file path=ppt/slides/_rels/slide47.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116.png"/><Relationship Id="rId4" Type="http://schemas.openxmlformats.org/officeDocument/2006/relationships/hyperlink" Target="https://ged.com/about_test/accommodation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hyperlink" Target="https://ged.com/practice-test/en/computer-demonstrator"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5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image" Target="../media/image121.png"/></Relationships>
</file>

<file path=ppt/slides/_rels/slide5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53.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126.png"/><Relationship Id="rId11" Type="http://schemas.openxmlformats.org/officeDocument/2006/relationships/image" Target="../media/image47.png"/><Relationship Id="rId5" Type="http://schemas.openxmlformats.org/officeDocument/2006/relationships/image" Target="../media/image125.png"/><Relationship Id="rId10" Type="http://schemas.openxmlformats.org/officeDocument/2006/relationships/image" Target="../media/image80.png"/><Relationship Id="rId4" Type="http://schemas.openxmlformats.org/officeDocument/2006/relationships/image" Target="../media/image124.png"/><Relationship Id="rId9" Type="http://schemas.openxmlformats.org/officeDocument/2006/relationships/image" Target="../media/image129.png"/></Relationships>
</file>

<file path=ppt/slides/_rels/slide54.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80.png"/><Relationship Id="rId3" Type="http://schemas.openxmlformats.org/officeDocument/2006/relationships/image" Target="../media/image130.png"/><Relationship Id="rId7" Type="http://schemas.openxmlformats.org/officeDocument/2006/relationships/image" Target="../media/image134.png"/><Relationship Id="rId12" Type="http://schemas.openxmlformats.org/officeDocument/2006/relationships/image" Target="../media/image139.png"/><Relationship Id="rId2" Type="http://schemas.openxmlformats.org/officeDocument/2006/relationships/notesSlide" Target="../notesSlides/notesSlide49.xml"/><Relationship Id="rId16" Type="http://schemas.openxmlformats.org/officeDocument/2006/relationships/image" Target="../media/image141.png"/><Relationship Id="rId1" Type="http://schemas.openxmlformats.org/officeDocument/2006/relationships/slideLayout" Target="../slideLayouts/slideLayout7.xml"/><Relationship Id="rId6" Type="http://schemas.openxmlformats.org/officeDocument/2006/relationships/image" Target="../media/image133.png"/><Relationship Id="rId11" Type="http://schemas.openxmlformats.org/officeDocument/2006/relationships/image" Target="../media/image138.png"/><Relationship Id="rId5" Type="http://schemas.openxmlformats.org/officeDocument/2006/relationships/image" Target="../media/image132.png"/><Relationship Id="rId15" Type="http://schemas.openxmlformats.org/officeDocument/2006/relationships/image" Target="../media/image140.png"/><Relationship Id="rId10" Type="http://schemas.openxmlformats.org/officeDocument/2006/relationships/image" Target="../media/image137.png"/><Relationship Id="rId4" Type="http://schemas.openxmlformats.org/officeDocument/2006/relationships/image" Target="../media/image131.png"/><Relationship Id="rId9" Type="http://schemas.openxmlformats.org/officeDocument/2006/relationships/image" Target="../media/image136.png"/><Relationship Id="rId14" Type="http://schemas.openxmlformats.org/officeDocument/2006/relationships/image" Target="../media/image47.png"/></Relationships>
</file>

<file path=ppt/slides/_rels/slide5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image" Target="../media/image145.svg"/><Relationship Id="rId5" Type="http://schemas.openxmlformats.org/officeDocument/2006/relationships/image" Target="../media/image144.png"/><Relationship Id="rId4" Type="http://schemas.openxmlformats.org/officeDocument/2006/relationships/image" Target="../media/image143.png"/><Relationship Id="rId9" Type="http://schemas.openxmlformats.org/officeDocument/2006/relationships/image" Target="../media/image47.png"/></Relationships>
</file>

<file path=ppt/slides/_rels/slide56.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150.png"/><Relationship Id="rId5" Type="http://schemas.openxmlformats.org/officeDocument/2006/relationships/image" Target="../media/image149.png"/><Relationship Id="rId10" Type="http://schemas.openxmlformats.org/officeDocument/2006/relationships/image" Target="../media/image47.png"/><Relationship Id="rId4" Type="http://schemas.openxmlformats.org/officeDocument/2006/relationships/image" Target="../media/image148.png"/><Relationship Id="rId9" Type="http://schemas.openxmlformats.org/officeDocument/2006/relationships/image" Target="../media/image80.png"/></Relationships>
</file>

<file path=ppt/slides/_rels/slide5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 Id="rId9" Type="http://schemas.openxmlformats.org/officeDocument/2006/relationships/image" Target="../media/image47.png"/></Relationships>
</file>

<file path=ppt/slides/_rels/slide58.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8.png"/><Relationship Id="rId7" Type="http://schemas.openxmlformats.org/officeDocument/2006/relationships/image" Target="../media/image160.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159.png"/><Relationship Id="rId5" Type="http://schemas.openxmlformats.org/officeDocument/2006/relationships/image" Target="../media/image47.png"/><Relationship Id="rId4" Type="http://schemas.openxmlformats.org/officeDocument/2006/relationships/image" Target="../media/image80.png"/><Relationship Id="rId9" Type="http://schemas.openxmlformats.org/officeDocument/2006/relationships/image" Target="../media/image162.png"/></Relationships>
</file>

<file path=ppt/slides/_rels/slide5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54.xml"/><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image" Target="../media/image16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image" Target="../media/image166.png"/></Relationships>
</file>

<file path=ppt/slides/_rels/slide61.xml.rels><?xml version="1.0" encoding="UTF-8" standalone="yes"?>
<Relationships xmlns="http://schemas.openxmlformats.org/package/2006/relationships"><Relationship Id="rId8" Type="http://schemas.openxmlformats.org/officeDocument/2006/relationships/hyperlink" Target="https://www.ged.com/prep_center_request_form/" TargetMode="External"/><Relationship Id="rId13" Type="http://schemas.openxmlformats.org/officeDocument/2006/relationships/hyperlink" Target="https://www.youtube.com/watch?v=9PcZ7_qx96I" TargetMode="External"/><Relationship Id="rId18" Type="http://schemas.openxmlformats.org/officeDocument/2006/relationships/hyperlink" Target="https://www.ged.com/wp-content/uploads/passers_report_guide.pdf" TargetMode="External"/><Relationship Id="rId3" Type="http://schemas.openxmlformats.org/officeDocument/2006/relationships/image" Target="../media/image167.png"/><Relationship Id="rId21" Type="http://schemas.openxmlformats.org/officeDocument/2006/relationships/hyperlink" Target="https://www.ged.com/wp-content/uploads/request_accommodations_guide.pdf" TargetMode="External"/><Relationship Id="rId7" Type="http://schemas.openxmlformats.org/officeDocument/2006/relationships/hyperlink" Target="https://www.ged.com/educators-admins/teaching/teaching_resources/how_to_guides/" TargetMode="External"/><Relationship Id="rId12" Type="http://schemas.openxmlformats.org/officeDocument/2006/relationships/hyperlink" Target="https://www.ged.com/educators-admins/teaching/ged-direct/" TargetMode="External"/><Relationship Id="rId17" Type="http://schemas.openxmlformats.org/officeDocument/2006/relationships/hyperlink" Target="https://www.ged.com/wp-content/uploads/test_activity_report_guide.pdf" TargetMode="External"/><Relationship Id="rId25" Type="http://schemas.openxmlformats.org/officeDocument/2006/relationships/image" Target="../media/image47.png"/><Relationship Id="rId2" Type="http://schemas.openxmlformats.org/officeDocument/2006/relationships/notesSlide" Target="../notesSlides/notesSlide56.xml"/><Relationship Id="rId16" Type="http://schemas.openxmlformats.org/officeDocument/2006/relationships/hyperlink" Target="https://www.ged.com/wp-content/uploads/gedmanager_manage_student_guide.pdf" TargetMode="External"/><Relationship Id="rId20" Type="http://schemas.openxmlformats.org/officeDocument/2006/relationships/hyperlink" Target="https://www.ged.com/wp-content/uploads/gedready_voucher_guide.pdf" TargetMode="External"/><Relationship Id="rId1" Type="http://schemas.openxmlformats.org/officeDocument/2006/relationships/slideLayout" Target="../slideLayouts/slideLayout7.xml"/><Relationship Id="rId6" Type="http://schemas.openxmlformats.org/officeDocument/2006/relationships/hyperlink" Target="https://www.ged.com/policies/" TargetMode="External"/><Relationship Id="rId11" Type="http://schemas.openxmlformats.org/officeDocument/2006/relationships/hyperlink" Target="https://www.ged.com/tips-successful-password-resets/?_gl=1*ntl2bd*_gcl_au*MTI3ODk5MjQ2My4xNzUxNTYzNDQ4*_ga*MTk0NzA0NDEyMi4xNzUxNTYzNDQ4*_ga_S16B6HP3VY*czE3NTE1ODA2MTQkbzMkZzEkdDE3NTE1ODMyNDYkajU2JGwwJGgw&amp;_ga=2.201131691.468264750.1751563448-1947044122.1751563448" TargetMode="External"/><Relationship Id="rId24" Type="http://schemas.openxmlformats.org/officeDocument/2006/relationships/image" Target="../media/image80.png"/><Relationship Id="rId5" Type="http://schemas.openxmlformats.org/officeDocument/2006/relationships/hyperlink" Target="https://www.ged.com/educators-admins/test_admin/ged_manager/?_gl=1*1isxcc6*_gcl_au*MTI3ODk5MjQ2My4xNzUxNTYzNDQ4*_ga*MTk0NzA0NDEyMi4xNzUxNTYzNDQ4*_ga_S16B6HP3VY*czE3NTE1ODA2MTQkbzMkZzEkdDE3NTE1ODE1NjUkajUwJGwwJGgw&amp;_ga=2.260090120.468264750.1751563448-1947044122.1751563448" TargetMode="External"/><Relationship Id="rId15" Type="http://schemas.openxmlformats.org/officeDocument/2006/relationships/hyperlink" Target="https://www.ged.com/wp-content/uploads/prep_connect_guide.pdf" TargetMode="External"/><Relationship Id="rId23" Type="http://schemas.openxmlformats.org/officeDocument/2006/relationships/image" Target="../media/image169.png"/><Relationship Id="rId10" Type="http://schemas.openxmlformats.org/officeDocument/2006/relationships/hyperlink" Target="https://app.ged.com/essayScoringTool" TargetMode="External"/><Relationship Id="rId19" Type="http://schemas.openxmlformats.org/officeDocument/2006/relationships/hyperlink" Target="https://www.ged.com/wp-content/uploads/printing_bulk_score_reports.pdf" TargetMode="External"/><Relationship Id="rId4" Type="http://schemas.openxmlformats.org/officeDocument/2006/relationships/hyperlink" Target="https://www.youtube.com/watch?v=OwlUeskS590" TargetMode="External"/><Relationship Id="rId9" Type="http://schemas.openxmlformats.org/officeDocument/2006/relationships/hyperlink" Target="https://www.ged.com/educators-admins/teaching/classroom_materials/study_guides/" TargetMode="External"/><Relationship Id="rId14" Type="http://schemas.openxmlformats.org/officeDocument/2006/relationships/image" Target="../media/image168.png"/><Relationship Id="rId22" Type="http://schemas.openxmlformats.org/officeDocument/2006/relationships/hyperlink" Target="https://www.ged.com/wp-content/uploads/GED-Purchasing-Bulk-Orders.pdf?_gl=1*14a3v0z*_gcl_au*MTI3ODk5MjQ2My4xNzUxNTYzNDQ4*_ga*MTk0NzA0NDEyMi4xNzUxNTYzNDQ4*_ga_S16B6HP3VY*czE3NTE1ODA2MTQkbzMkZzEkdDE3NTE1ODMzNTIkajM1JGwwJGgw&amp;_ga=2.163430841.468264750.1751563448-1947044122.1751563448"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ged.com/educators_admins/test_admin/ged_manager/ged_manager_request_form/"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hyperlink" Target="https://youtu.be/i-r9RqQarPQ"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hyperlink" Target="https://www.ged.com/educators-admins/program/gedworks/"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80.png"/></Relationships>
</file>

<file path=ppt/slides/_rels/slide6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80.png"/><Relationship Id="rId4" Type="http://schemas.openxmlformats.org/officeDocument/2006/relationships/image" Target="../media/image97.png"/></Relationships>
</file>

<file path=ppt/slides/_rels/slide67.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176.png"/><Relationship Id="rId4" Type="http://schemas.openxmlformats.org/officeDocument/2006/relationships/image" Target="../media/image175.png"/></Relationships>
</file>

<file path=ppt/slides/_rels/slide68.xml.rels><?xml version="1.0" encoding="UTF-8" standalone="yes"?>
<Relationships xmlns="http://schemas.openxmlformats.org/package/2006/relationships"><Relationship Id="rId8" Type="http://schemas.openxmlformats.org/officeDocument/2006/relationships/hyperlink" Target="file:///C:/Users/UPOOLLI/OneDrive%20-%20Pearson%20PLC/Apps/Boost%20GED_mobile_app_flyer_2026-06_v1%20(1)%201.pdf" TargetMode="External"/><Relationship Id="rId3" Type="http://schemas.openxmlformats.org/officeDocument/2006/relationships/image" Target="../media/image177.png"/><Relationship Id="rId7" Type="http://schemas.openxmlformats.org/officeDocument/2006/relationships/hyperlink" Target="file:///C:/Users/UPOOLLI/OneDrive%20-%20Pearson%20PLC/Apps/Tips%20updated%20GED%26Me_mobile_app_flyer_EDU_2026-01_v1%20(1).pdf" TargetMode="External"/><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176.png"/><Relationship Id="rId4" Type="http://schemas.openxmlformats.org/officeDocument/2006/relationships/image" Target="../media/image178.png"/></Relationships>
</file>

<file path=ppt/slides/_rels/slide69.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64.xml"/><Relationship Id="rId1" Type="http://schemas.openxmlformats.org/officeDocument/2006/relationships/slideLayout" Target="../slideLayouts/slideLayout71.xml"/><Relationship Id="rId5" Type="http://schemas.openxmlformats.org/officeDocument/2006/relationships/image" Target="../media/image47.png"/><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media/image22.png"/></Relationships>
</file>

<file path=ppt/slides/_rels/slide7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80.png"/><Relationship Id="rId7" Type="http://schemas.openxmlformats.org/officeDocument/2006/relationships/image" Target="../media/image176.pn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183.png"/><Relationship Id="rId5" Type="http://schemas.openxmlformats.org/officeDocument/2006/relationships/image" Target="../media/image182.png"/><Relationship Id="rId4" Type="http://schemas.openxmlformats.org/officeDocument/2006/relationships/image" Target="../media/image181.png"/></Relationships>
</file>

<file path=ppt/slides/_rels/slide7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84.png"/><Relationship Id="rId7" Type="http://schemas.openxmlformats.org/officeDocument/2006/relationships/image" Target="../media/image176.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72.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3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4.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67.xml"/><Relationship Id="rId1" Type="http://schemas.openxmlformats.org/officeDocument/2006/relationships/slideLayout" Target="../slideLayouts/slideLayout71.xml"/><Relationship Id="rId5" Type="http://schemas.openxmlformats.org/officeDocument/2006/relationships/image" Target="../media/image191.png"/><Relationship Id="rId4" Type="http://schemas.openxmlformats.org/officeDocument/2006/relationships/image" Target="../media/image47.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80.xml.rels><?xml version="1.0" encoding="UTF-8" standalone="yes"?>
<Relationships xmlns="http://schemas.openxmlformats.org/package/2006/relationships"><Relationship Id="rId8" Type="http://schemas.openxmlformats.org/officeDocument/2006/relationships/hyperlink" Target="mailto:Diane.Vaccari@ged.com" TargetMode="External"/><Relationship Id="rId3" Type="http://schemas.openxmlformats.org/officeDocument/2006/relationships/hyperlink" Target="mailto:Elizabeth.Lanphear@ged.com" TargetMode="External"/><Relationship Id="rId7" Type="http://schemas.openxmlformats.org/officeDocument/2006/relationships/hyperlink" Target="mailto:Shawn.Watts@ged.com" TargetMode="External"/><Relationship Id="rId2" Type="http://schemas.openxmlformats.org/officeDocument/2006/relationships/hyperlink" Target="mailto:Scott.Salesses@ged.com" TargetMode="External"/><Relationship Id="rId1" Type="http://schemas.openxmlformats.org/officeDocument/2006/relationships/slideLayout" Target="../slideLayouts/slideLayout51.xml"/><Relationship Id="rId6" Type="http://schemas.openxmlformats.org/officeDocument/2006/relationships/hyperlink" Target="mailto:Brian.Smith@ged.com" TargetMode="External"/><Relationship Id="rId5" Type="http://schemas.openxmlformats.org/officeDocument/2006/relationships/hyperlink" Target="mailto:Adora.Beard@ged.com" TargetMode="External"/><Relationship Id="rId10" Type="http://schemas.openxmlformats.org/officeDocument/2006/relationships/hyperlink" Target="mailto:Mellissa.Hultstrand@ged.com" TargetMode="External"/><Relationship Id="rId4" Type="http://schemas.openxmlformats.org/officeDocument/2006/relationships/hyperlink" Target="mailto:Lisa.Pool-Osorio@ged.com" TargetMode="External"/><Relationship Id="rId9" Type="http://schemas.openxmlformats.org/officeDocument/2006/relationships/hyperlink" Target="mailto:Jonna.Mcdonough@ged.com" TargetMode="External"/></Relationships>
</file>

<file path=ppt/slides/_rels/slide81.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94.png"/><Relationship Id="rId7" Type="http://schemas.openxmlformats.org/officeDocument/2006/relationships/image" Target="../media/image198.png"/><Relationship Id="rId2" Type="http://schemas.openxmlformats.org/officeDocument/2006/relationships/notesSlide" Target="../notesSlides/notesSlide69.xml"/><Relationship Id="rId1" Type="http://schemas.openxmlformats.org/officeDocument/2006/relationships/slideLayout" Target="../slideLayouts/slideLayout27.xml"/><Relationship Id="rId6" Type="http://schemas.openxmlformats.org/officeDocument/2006/relationships/image" Target="../media/image197.png"/><Relationship Id="rId5" Type="http://schemas.openxmlformats.org/officeDocument/2006/relationships/image" Target="../media/image196.png"/><Relationship Id="rId4" Type="http://schemas.openxmlformats.org/officeDocument/2006/relationships/image" Target="../media/image195.png"/><Relationship Id="rId9" Type="http://schemas.openxmlformats.org/officeDocument/2006/relationships/image" Target="../media/image26.png"/></Relationships>
</file>

<file path=ppt/slides/_rels/slide82.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47.pn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176.png"/><Relationship Id="rId5" Type="http://schemas.openxmlformats.org/officeDocument/2006/relationships/hyperlink" Target="mailto:Lisa.Pool-Osorio@ged.com" TargetMode="External"/><Relationship Id="rId4" Type="http://schemas.openxmlformats.org/officeDocument/2006/relationships/hyperlink" Target="https://www.ged.com/contact_us/"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71.xml"/><Relationship Id="rId1" Type="http://schemas.openxmlformats.org/officeDocument/2006/relationships/slideLayout" Target="../slideLayouts/slideLayout75.xml"/><Relationship Id="rId6" Type="http://schemas.openxmlformats.org/officeDocument/2006/relationships/image" Target="../media/image202.png"/><Relationship Id="rId5" Type="http://schemas.openxmlformats.org/officeDocument/2006/relationships/image" Target="../media/image47.png"/><Relationship Id="rId4" Type="http://schemas.openxmlformats.org/officeDocument/2006/relationships/image" Target="../media/image201.png"/></Relationships>
</file>

<file path=ppt/slides/_rels/slide84.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72.xml"/><Relationship Id="rId1" Type="http://schemas.openxmlformats.org/officeDocument/2006/relationships/slideLayout" Target="../slideLayouts/slideLayout71.xml"/><Relationship Id="rId6" Type="http://schemas.openxmlformats.org/officeDocument/2006/relationships/image" Target="../media/image205.png"/><Relationship Id="rId5" Type="http://schemas.openxmlformats.org/officeDocument/2006/relationships/image" Target="../media/image47.png"/><Relationship Id="rId4" Type="http://schemas.openxmlformats.org/officeDocument/2006/relationships/image" Target="../media/image204.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a:xfrm>
            <a:off x="738457" y="4889768"/>
            <a:ext cx="10879667" cy="651496"/>
          </a:xfrm>
        </p:spPr>
        <p:txBody>
          <a:bodyPr/>
          <a:lstStyle/>
          <a:p>
            <a:r>
              <a:rPr lang="en-US" sz="1800" b="0" i="0" u="none" strike="noStrike" dirty="0">
                <a:solidFill>
                  <a:srgbClr val="FFFFFF"/>
                </a:solidFill>
                <a:effectLst/>
                <a:latin typeface="Arial" panose="020B0604020202020204" pitchFamily="34" charset="0"/>
              </a:rPr>
              <a:t>Lisa Pool-Osorio/State Relationship Manager</a:t>
            </a:r>
          </a:p>
          <a:p>
            <a:r>
              <a:rPr lang="en-US" sz="1800" b="0" i="0" u="none" strike="noStrike" dirty="0">
                <a:solidFill>
                  <a:srgbClr val="FFFFFF"/>
                </a:solidFill>
                <a:effectLst/>
                <a:latin typeface="Arial" panose="020B0604020202020204" pitchFamily="34" charset="0"/>
              </a:rPr>
              <a:t>Atlanta, GA</a:t>
            </a:r>
            <a:endParaRPr lang="en-US" dirty="0"/>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a:xfrm>
            <a:off x="656161" y="3500682"/>
            <a:ext cx="10879667" cy="1254780"/>
          </a:xfrm>
        </p:spPr>
        <p:txBody>
          <a:bodyPr>
            <a:normAutofit lnSpcReduction="10000"/>
          </a:bodyPr>
          <a:lstStyle/>
          <a:p>
            <a:pPr fontAlgn="base"/>
            <a:r>
              <a:rPr lang="en-US" dirty="0"/>
              <a:t>GED TESTING SERVICE</a:t>
            </a:r>
            <a:r>
              <a:rPr lang="en-US" sz="2000" dirty="0"/>
              <a:t>®</a:t>
            </a:r>
            <a:r>
              <a:rPr lang="en-US" sz="4400" b="1" i="0" u="none" strike="noStrike" dirty="0">
                <a:solidFill>
                  <a:srgbClr val="FFFFFF"/>
                </a:solidFill>
                <a:effectLst/>
                <a:latin typeface="Arial" panose="020B0604020202020204" pitchFamily="34" charset="0"/>
              </a:rPr>
              <a:t>:</a:t>
            </a:r>
            <a:r>
              <a:rPr lang="en-US" sz="4400"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ctr" rtl="0" fontAlgn="base">
              <a:buNone/>
            </a:pPr>
            <a:r>
              <a:rPr lang="en-US" sz="4400" b="1" i="0" u="none" strike="noStrike" dirty="0">
                <a:solidFill>
                  <a:srgbClr val="FFFFFF"/>
                </a:solidFill>
                <a:effectLst/>
                <a:latin typeface="Arial" panose="020B0604020202020204" pitchFamily="34" charset="0"/>
              </a:rPr>
              <a:t>Su </a:t>
            </a:r>
            <a:r>
              <a:rPr lang="en-US" sz="4400" b="1" i="0" u="none" strike="noStrike" dirty="0" err="1">
                <a:solidFill>
                  <a:srgbClr val="FFFFFF"/>
                </a:solidFill>
                <a:effectLst/>
                <a:latin typeface="Arial" panose="020B0604020202020204" pitchFamily="34" charset="0"/>
              </a:rPr>
              <a:t>Aliado</a:t>
            </a:r>
            <a:r>
              <a:rPr lang="en-US" sz="4400" b="1" i="0" u="none" strike="noStrike" dirty="0">
                <a:solidFill>
                  <a:srgbClr val="FFFFFF"/>
                </a:solidFill>
                <a:effectLst/>
                <a:latin typeface="Arial" panose="020B0604020202020204" pitchFamily="34" charset="0"/>
              </a:rPr>
              <a:t> </a:t>
            </a:r>
            <a:r>
              <a:rPr lang="en-US" sz="4400" b="1" i="0" u="none" strike="noStrike" dirty="0" err="1">
                <a:solidFill>
                  <a:srgbClr val="FFFFFF"/>
                </a:solidFill>
                <a:effectLst/>
                <a:latin typeface="Arial" panose="020B0604020202020204" pitchFamily="34" charset="0"/>
              </a:rPr>
              <a:t>en</a:t>
            </a:r>
            <a:r>
              <a:rPr lang="en-US" sz="4400" b="1" i="0" u="none" strike="noStrike" dirty="0">
                <a:solidFill>
                  <a:srgbClr val="FFFFFF"/>
                </a:solidFill>
                <a:effectLst/>
                <a:latin typeface="Arial" panose="020B0604020202020204" pitchFamily="34" charset="0"/>
              </a:rPr>
              <a:t> </a:t>
            </a:r>
            <a:r>
              <a:rPr lang="en-US" sz="4400" b="1" i="0" u="none" strike="noStrike" dirty="0" err="1">
                <a:solidFill>
                  <a:srgbClr val="FFFFFF"/>
                </a:solidFill>
                <a:effectLst/>
                <a:latin typeface="Arial" panose="020B0604020202020204" pitchFamily="34" charset="0"/>
              </a:rPr>
              <a:t>Cambiarle</a:t>
            </a:r>
            <a:r>
              <a:rPr lang="en-US" sz="4400" b="1" i="0" u="none" strike="noStrike" dirty="0">
                <a:solidFill>
                  <a:srgbClr val="FFFFFF"/>
                </a:solidFill>
                <a:effectLst/>
                <a:latin typeface="Arial" panose="020B0604020202020204" pitchFamily="34" charset="0"/>
              </a:rPr>
              <a:t> la Vida</a:t>
            </a:r>
            <a:endParaRPr lang="en-US" b="0" i="0" dirty="0">
              <a:solidFill>
                <a:srgbClr val="000000"/>
              </a:solidFill>
              <a:effectLst/>
              <a:latin typeface="Segoe UI" panose="020B0502040204020203" pitchFamily="34" charset="0"/>
            </a:endParaRPr>
          </a:p>
          <a:p>
            <a:endParaRPr lang="en-US" dirty="0"/>
          </a:p>
        </p:txBody>
      </p:sp>
      <p:sp>
        <p:nvSpPr>
          <p:cNvPr id="5" name="TextBox 4">
            <a:extLst>
              <a:ext uri="{FF2B5EF4-FFF2-40B4-BE49-F238E27FC236}">
                <a16:creationId xmlns:a16="http://schemas.microsoft.com/office/drawing/2014/main" id="{4C3645EC-A290-B261-17D6-D9E4B92E8FC7}"/>
              </a:ext>
            </a:extLst>
          </p:cNvPr>
          <p:cNvSpPr txBox="1"/>
          <p:nvPr/>
        </p:nvSpPr>
        <p:spPr>
          <a:xfrm>
            <a:off x="468037" y="6396333"/>
            <a:ext cx="1164776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GED</a:t>
            </a:r>
            <a:r>
              <a:rPr kumimoji="0" lang="en-US" sz="800" b="0" i="1" u="none" strike="noStrike" kern="0" cap="none" spc="0" normalizeH="0" baseline="30000" noProof="0" dirty="0">
                <a:ln>
                  <a:noFill/>
                </a:ln>
                <a:solidFill>
                  <a:srgbClr val="FFFFFF"/>
                </a:solidFill>
                <a:effectLst/>
                <a:uLnTx/>
                <a:uFillTx/>
                <a:latin typeface="Arial"/>
                <a:ea typeface="Calibri Light"/>
                <a:cs typeface="Calibri Light"/>
                <a:sym typeface="Arial"/>
              </a:rPr>
              <a:t>®</a:t>
            </a: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 and GED Testing Service</a:t>
            </a:r>
            <a:r>
              <a:rPr kumimoji="0" lang="en-US" sz="800" b="0" i="1" u="none" strike="noStrike" kern="0" cap="none" spc="0" normalizeH="0" baseline="30000" noProof="0" dirty="0">
                <a:ln>
                  <a:noFill/>
                </a:ln>
                <a:solidFill>
                  <a:srgbClr val="FFFFFF"/>
                </a:solidFill>
                <a:effectLst/>
                <a:uLnTx/>
                <a:uFillTx/>
                <a:latin typeface="Arial"/>
                <a:ea typeface="Calibri Light"/>
                <a:cs typeface="Calibri Light"/>
                <a:sym typeface="Arial"/>
              </a:rPr>
              <a:t>®</a:t>
            </a: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 are registered trademarks of the American Council on Education (“ACE”). They may not be used or reproduced without the express written permission of ACE or GED Testing Service LLC. The GED</a:t>
            </a:r>
            <a:r>
              <a:rPr kumimoji="0" lang="en-US" sz="800" b="0" i="1" u="none" strike="noStrike" kern="0" cap="none" spc="0" normalizeH="0" baseline="30000" noProof="0" dirty="0">
                <a:ln>
                  <a:noFill/>
                </a:ln>
                <a:solidFill>
                  <a:srgbClr val="FFFFFF"/>
                </a:solidFill>
                <a:effectLst/>
                <a:uLnTx/>
                <a:uFillTx/>
                <a:latin typeface="Arial"/>
                <a:ea typeface="Calibri Light"/>
                <a:cs typeface="Calibri Light"/>
                <a:sym typeface="Arial"/>
              </a:rPr>
              <a:t>®</a:t>
            </a: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 and GED Testing Service</a:t>
            </a:r>
            <a:r>
              <a:rPr kumimoji="0" lang="en-US" sz="800" b="0" i="1" u="none" strike="noStrike" kern="0" cap="none" spc="0" normalizeH="0" baseline="30000" noProof="0" dirty="0">
                <a:ln>
                  <a:noFill/>
                </a:ln>
                <a:solidFill>
                  <a:srgbClr val="FFFFFF"/>
                </a:solidFill>
                <a:effectLst/>
                <a:uLnTx/>
                <a:uFillTx/>
                <a:latin typeface="Arial"/>
                <a:ea typeface="Calibri Light"/>
                <a:cs typeface="Calibri Light"/>
                <a:sym typeface="Arial"/>
              </a:rPr>
              <a:t>®</a:t>
            </a:r>
            <a:r>
              <a:rPr kumimoji="0" lang="en-US" sz="800" b="0" i="0" u="none" strike="noStrike" kern="0" cap="none" spc="0" normalizeH="0" baseline="0" noProof="0" dirty="0">
                <a:ln>
                  <a:noFill/>
                </a:ln>
                <a:solidFill>
                  <a:srgbClr val="FFFFFF"/>
                </a:solidFill>
                <a:effectLst/>
                <a:uLnTx/>
                <a:uFillTx/>
                <a:latin typeface="Arial"/>
                <a:ea typeface="Calibri Light"/>
                <a:cs typeface="Calibri Light"/>
                <a:sym typeface="Arial"/>
              </a:rPr>
              <a:t> brands are administered by GED Testing Service LLC under license from ACE.</a:t>
            </a:r>
            <a:endParaRPr kumimoji="0" lang="en-US" sz="800" b="0" i="0" u="none" strike="noStrike" kern="0" cap="none" spc="0" normalizeH="0" baseline="0" noProof="0" dirty="0">
              <a:ln>
                <a:noFill/>
              </a:ln>
              <a:solidFill>
                <a:srgbClr val="FFFFFF"/>
              </a:solidFill>
              <a:effectLst/>
              <a:uLnTx/>
              <a:uFillTx/>
              <a:latin typeface="Calibri"/>
              <a:ea typeface="Calibri"/>
              <a:cs typeface="Calibri Light"/>
              <a:sym typeface="Arial"/>
            </a:endParaRPr>
          </a:p>
        </p:txBody>
      </p:sp>
    </p:spTree>
    <p:extLst>
      <p:ext uri="{BB962C8B-B14F-4D97-AF65-F5344CB8AC3E}">
        <p14:creationId xmlns:p14="http://schemas.microsoft.com/office/powerpoint/2010/main" val="3835342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a:xfrm>
            <a:off x="1051560" y="389467"/>
            <a:ext cx="10619980" cy="1236133"/>
          </a:xfrm>
        </p:spPr>
        <p:txBody>
          <a:bodyPr/>
          <a:lstStyle/>
          <a:p>
            <a:r>
              <a:rPr lang="es-ES" sz="4000" b="1" dirty="0"/>
              <a:t>Visión general del examen de razonamiento matemático</a:t>
            </a:r>
            <a:endParaRPr lang="en-US" dirty="0"/>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a:xfrm>
            <a:off x="401450" y="2403321"/>
            <a:ext cx="11270090" cy="3557212"/>
          </a:xfrm>
        </p:spPr>
        <p:txBody>
          <a:bodyPr>
            <a:normAutofit/>
          </a:bodyPr>
          <a:lstStyle/>
          <a:p>
            <a:pPr marL="342900" indent="-342900">
              <a:buFont typeface="Arial" panose="020B0604020202020204" pitchFamily="34" charset="0"/>
              <a:buChar char="•"/>
            </a:pPr>
            <a:r>
              <a:rPr lang="es-ES" dirty="0">
                <a:cs typeface="Arial Bold" charset="0"/>
              </a:rPr>
              <a:t>Contenido</a:t>
            </a:r>
          </a:p>
          <a:p>
            <a:pPr lvl="1"/>
            <a:r>
              <a:rPr lang="es-ES" dirty="0">
                <a:solidFill>
                  <a:schemeClr val="tx1"/>
                </a:solidFill>
                <a:cs typeface="Arial Bold" charset="0"/>
              </a:rPr>
              <a:t>45% -Resolución de problemas cuantitativos</a:t>
            </a:r>
          </a:p>
          <a:p>
            <a:pPr lvl="2"/>
            <a:r>
              <a:rPr lang="es-ES" dirty="0">
                <a:solidFill>
                  <a:schemeClr val="tx1"/>
                </a:solidFill>
                <a:cs typeface="Arial Bold" charset="0"/>
              </a:rPr>
              <a:t>Operaciones numéricas</a:t>
            </a:r>
          </a:p>
          <a:p>
            <a:pPr lvl="2"/>
            <a:r>
              <a:rPr lang="es-ES" dirty="0">
                <a:solidFill>
                  <a:schemeClr val="tx1"/>
                </a:solidFill>
                <a:cs typeface="Arial Bold" charset="0"/>
              </a:rPr>
              <a:t>Pensamiento geométrico</a:t>
            </a:r>
          </a:p>
          <a:p>
            <a:pPr lvl="1"/>
            <a:r>
              <a:rPr lang="es-ES" dirty="0">
                <a:solidFill>
                  <a:schemeClr val="tx1"/>
                </a:solidFill>
                <a:cs typeface="Arial Bold" charset="0"/>
              </a:rPr>
              <a:t>	55% - Resolución de problemas algebraicos</a:t>
            </a:r>
            <a:endParaRPr lang="es-ES" dirty="0">
              <a:cs typeface="Arial Bold" charset="0"/>
            </a:endParaRPr>
          </a:p>
          <a:p>
            <a:pPr marL="342900" indent="-342900">
              <a:buFont typeface="Arial" panose="020B0604020202020204" pitchFamily="34" charset="0"/>
              <a:buChar char="•"/>
            </a:pPr>
            <a:r>
              <a:rPr lang="es-ES" sz="2400" dirty="0">
                <a:cs typeface="Arial Bold" charset="0"/>
              </a:rPr>
              <a:t>Integración de prácticas matemáticas</a:t>
            </a:r>
          </a:p>
          <a:p>
            <a:pPr marL="342900" indent="-342900">
              <a:buFont typeface="Arial" panose="020B0604020202020204" pitchFamily="34" charset="0"/>
              <a:buChar char="•"/>
            </a:pPr>
            <a:r>
              <a:rPr lang="es-ES" sz="2400" dirty="0">
                <a:cs typeface="Arial Bold" charset="0"/>
              </a:rPr>
              <a:t>Texas Instruments - TI 30XS </a:t>
            </a:r>
            <a:r>
              <a:rPr lang="es-ES" sz="2400" dirty="0" err="1">
                <a:cs typeface="Arial Bold" charset="0"/>
              </a:rPr>
              <a:t>Multiview</a:t>
            </a:r>
            <a:r>
              <a:rPr lang="es-ES" sz="2400" dirty="0">
                <a:cs typeface="Arial Bold" charset="0"/>
              </a:rPr>
              <a:t>™ (calculadora permitida en la mayoría 	de los puntos)</a:t>
            </a:r>
          </a:p>
          <a:p>
            <a:pPr marL="342900" indent="-342900">
              <a:buFont typeface="Arial" panose="020B0604020202020204" pitchFamily="34" charset="0"/>
              <a:buChar char="•"/>
            </a:pPr>
            <a:r>
              <a:rPr lang="es-ES" sz="2400" dirty="0">
                <a:cs typeface="Arial Bold" charset="0"/>
              </a:rPr>
              <a:t>Se proporciona página de fórmulas, símbolos y calculadora</a:t>
            </a:r>
          </a:p>
          <a:p>
            <a:pPr marL="342900" indent="-342900">
              <a:buFont typeface="Arial" panose="020B0604020202020204" pitchFamily="34" charset="0"/>
              <a:buChar char="•"/>
            </a:pPr>
            <a:endParaRPr lang="es-ES" dirty="0">
              <a:cs typeface="Arial Bold" charset="0"/>
            </a:endParaRPr>
          </a:p>
          <a:p>
            <a:pPr marL="342900" indent="-342900">
              <a:buFont typeface="Arial" panose="020B0604020202020204" pitchFamily="34" charset="0"/>
              <a:buChar char="•"/>
            </a:pPr>
            <a:endParaRPr lang="en-US" sz="2400" dirty="0">
              <a:cs typeface="Arial Bold" charset="0"/>
            </a:endParaRP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67DD4C2F-325D-5C3D-CED5-32BC0F740F9A}"/>
              </a:ext>
            </a:extLst>
          </p:cNvPr>
          <p:cNvPicPr>
            <a:picLocks noChangeAspect="1"/>
          </p:cNvPicPr>
          <p:nvPr/>
        </p:nvPicPr>
        <p:blipFill>
          <a:blip r:embed="rId3"/>
          <a:stretch>
            <a:fillRect/>
          </a:stretch>
        </p:blipFill>
        <p:spPr>
          <a:xfrm>
            <a:off x="9062961" y="1497388"/>
            <a:ext cx="2261812" cy="2261812"/>
          </a:xfrm>
          <a:prstGeom prst="rect">
            <a:avLst/>
          </a:prstGeom>
        </p:spPr>
      </p:pic>
      <p:pic>
        <p:nvPicPr>
          <p:cNvPr id="7" name="Picture 6">
            <a:extLst>
              <a:ext uri="{FF2B5EF4-FFF2-40B4-BE49-F238E27FC236}">
                <a16:creationId xmlns:a16="http://schemas.microsoft.com/office/drawing/2014/main" id="{8A284138-C990-9DDF-1C3A-FAB4D78EE185}"/>
              </a:ext>
            </a:extLst>
          </p:cNvPr>
          <p:cNvPicPr>
            <a:picLocks noChangeAspect="1"/>
          </p:cNvPicPr>
          <p:nvPr/>
        </p:nvPicPr>
        <p:blipFill>
          <a:blip r:embed="rId4"/>
          <a:stretch>
            <a:fillRect/>
          </a:stretch>
        </p:blipFill>
        <p:spPr>
          <a:xfrm>
            <a:off x="9717550" y="6072745"/>
            <a:ext cx="952633" cy="628738"/>
          </a:xfrm>
          <a:prstGeom prst="rect">
            <a:avLst/>
          </a:prstGeom>
        </p:spPr>
      </p:pic>
      <p:pic>
        <p:nvPicPr>
          <p:cNvPr id="9" name="Picture 8">
            <a:extLst>
              <a:ext uri="{FF2B5EF4-FFF2-40B4-BE49-F238E27FC236}">
                <a16:creationId xmlns:a16="http://schemas.microsoft.com/office/drawing/2014/main" id="{32BF5154-3243-60EB-1206-272C9BD79F8E}"/>
              </a:ext>
            </a:extLst>
          </p:cNvPr>
          <p:cNvPicPr>
            <a:picLocks noChangeAspect="1"/>
          </p:cNvPicPr>
          <p:nvPr/>
        </p:nvPicPr>
        <p:blipFill>
          <a:blip r:embed="rId5"/>
          <a:stretch>
            <a:fillRect/>
          </a:stretch>
        </p:blipFill>
        <p:spPr>
          <a:xfrm>
            <a:off x="44931" y="280395"/>
            <a:ext cx="475529" cy="481626"/>
          </a:xfrm>
          <a:prstGeom prst="rect">
            <a:avLst/>
          </a:prstGeom>
        </p:spPr>
      </p:pic>
    </p:spTree>
    <p:extLst>
      <p:ext uri="{BB962C8B-B14F-4D97-AF65-F5344CB8AC3E}">
        <p14:creationId xmlns:p14="http://schemas.microsoft.com/office/powerpoint/2010/main" val="4015089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a:xfrm>
            <a:off x="913964" y="355600"/>
            <a:ext cx="10757575" cy="1210733"/>
          </a:xfrm>
        </p:spPr>
        <p:txBody>
          <a:bodyPr/>
          <a:lstStyle/>
          <a:p>
            <a:r>
              <a:rPr lang="es-ES" sz="4000" b="1" dirty="0"/>
              <a:t>Descripción general del examen de </a:t>
            </a:r>
            <a:br>
              <a:rPr lang="es-ES" sz="4000" b="1" dirty="0"/>
            </a:br>
            <a:r>
              <a:rPr lang="es-ES" sz="4000" b="1" dirty="0"/>
              <a:t>estudios sociales</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05B2F0BD-5D2E-CB97-2873-F02BADE96763}"/>
              </a:ext>
            </a:extLst>
          </p:cNvPr>
          <p:cNvPicPr>
            <a:picLocks noChangeAspect="1"/>
          </p:cNvPicPr>
          <p:nvPr/>
        </p:nvPicPr>
        <p:blipFill>
          <a:blip r:embed="rId3"/>
          <a:stretch>
            <a:fillRect/>
          </a:stretch>
        </p:blipFill>
        <p:spPr>
          <a:xfrm>
            <a:off x="9058899" y="1342716"/>
            <a:ext cx="2219136" cy="2225233"/>
          </a:xfrm>
          <a:prstGeom prst="rect">
            <a:avLst/>
          </a:prstGeom>
        </p:spPr>
      </p:pic>
      <p:pic>
        <p:nvPicPr>
          <p:cNvPr id="3" name="Picture 2">
            <a:extLst>
              <a:ext uri="{FF2B5EF4-FFF2-40B4-BE49-F238E27FC236}">
                <a16:creationId xmlns:a16="http://schemas.microsoft.com/office/drawing/2014/main" id="{E52B6270-ADD4-CD85-6FE0-858FBAB09B42}"/>
              </a:ext>
            </a:extLst>
          </p:cNvPr>
          <p:cNvPicPr>
            <a:picLocks noChangeAspect="1"/>
          </p:cNvPicPr>
          <p:nvPr/>
        </p:nvPicPr>
        <p:blipFill>
          <a:blip r:embed="rId4"/>
          <a:stretch>
            <a:fillRect/>
          </a:stretch>
        </p:blipFill>
        <p:spPr>
          <a:xfrm>
            <a:off x="495311" y="1715250"/>
            <a:ext cx="11455377" cy="4145639"/>
          </a:xfrm>
          <a:prstGeom prst="rect">
            <a:avLst/>
          </a:prstGeom>
        </p:spPr>
      </p:pic>
      <p:pic>
        <p:nvPicPr>
          <p:cNvPr id="7" name="Picture 6">
            <a:extLst>
              <a:ext uri="{FF2B5EF4-FFF2-40B4-BE49-F238E27FC236}">
                <a16:creationId xmlns:a16="http://schemas.microsoft.com/office/drawing/2014/main" id="{C6CDEEE6-5771-AD56-40CB-F069B63EE0D2}"/>
              </a:ext>
            </a:extLst>
          </p:cNvPr>
          <p:cNvPicPr>
            <a:picLocks noChangeAspect="1"/>
          </p:cNvPicPr>
          <p:nvPr/>
        </p:nvPicPr>
        <p:blipFill>
          <a:blip r:embed="rId5"/>
          <a:stretch>
            <a:fillRect/>
          </a:stretch>
        </p:blipFill>
        <p:spPr>
          <a:xfrm>
            <a:off x="9692150" y="6064670"/>
            <a:ext cx="952633" cy="628738"/>
          </a:xfrm>
          <a:prstGeom prst="rect">
            <a:avLst/>
          </a:prstGeom>
        </p:spPr>
      </p:pic>
      <p:pic>
        <p:nvPicPr>
          <p:cNvPr id="9" name="Picture 8">
            <a:extLst>
              <a:ext uri="{FF2B5EF4-FFF2-40B4-BE49-F238E27FC236}">
                <a16:creationId xmlns:a16="http://schemas.microsoft.com/office/drawing/2014/main" id="{158D6123-3FEB-8936-0BBE-783C75DFC41F}"/>
              </a:ext>
            </a:extLst>
          </p:cNvPr>
          <p:cNvPicPr>
            <a:picLocks noChangeAspect="1"/>
          </p:cNvPicPr>
          <p:nvPr/>
        </p:nvPicPr>
        <p:blipFill>
          <a:blip r:embed="rId6"/>
          <a:stretch>
            <a:fillRect/>
          </a:stretch>
        </p:blipFill>
        <p:spPr>
          <a:xfrm>
            <a:off x="60172" y="289539"/>
            <a:ext cx="475529" cy="481626"/>
          </a:xfrm>
          <a:prstGeom prst="rect">
            <a:avLst/>
          </a:prstGeom>
        </p:spPr>
      </p:pic>
    </p:spTree>
    <p:extLst>
      <p:ext uri="{BB962C8B-B14F-4D97-AF65-F5344CB8AC3E}">
        <p14:creationId xmlns:p14="http://schemas.microsoft.com/office/powerpoint/2010/main" val="103828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a:xfrm>
            <a:off x="996696" y="338668"/>
            <a:ext cx="10674844" cy="567266"/>
          </a:xfrm>
        </p:spPr>
        <p:txBody>
          <a:bodyPr/>
          <a:lstStyle/>
          <a:p>
            <a:r>
              <a:rPr lang="es-ES" sz="4000" b="1" dirty="0"/>
              <a:t>Descripción general del examen de ciencias</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F67C3580-6027-C781-EAFC-B663480C8951}"/>
              </a:ext>
            </a:extLst>
          </p:cNvPr>
          <p:cNvPicPr>
            <a:picLocks noChangeAspect="1"/>
          </p:cNvPicPr>
          <p:nvPr/>
        </p:nvPicPr>
        <p:blipFill>
          <a:blip r:embed="rId3"/>
          <a:stretch>
            <a:fillRect/>
          </a:stretch>
        </p:blipFill>
        <p:spPr>
          <a:xfrm>
            <a:off x="409670" y="2075847"/>
            <a:ext cx="11455377" cy="4145639"/>
          </a:xfrm>
          <a:prstGeom prst="rect">
            <a:avLst/>
          </a:prstGeom>
        </p:spPr>
      </p:pic>
      <p:pic>
        <p:nvPicPr>
          <p:cNvPr id="8" name="Picture 7">
            <a:extLst>
              <a:ext uri="{FF2B5EF4-FFF2-40B4-BE49-F238E27FC236}">
                <a16:creationId xmlns:a16="http://schemas.microsoft.com/office/drawing/2014/main" id="{96E00B5E-30FE-0459-3750-6DCD11CDA660}"/>
              </a:ext>
            </a:extLst>
          </p:cNvPr>
          <p:cNvPicPr>
            <a:picLocks noChangeAspect="1"/>
          </p:cNvPicPr>
          <p:nvPr/>
        </p:nvPicPr>
        <p:blipFill>
          <a:blip r:embed="rId4"/>
          <a:stretch>
            <a:fillRect/>
          </a:stretch>
        </p:blipFill>
        <p:spPr>
          <a:xfrm>
            <a:off x="8349384" y="1496802"/>
            <a:ext cx="2402032" cy="2408129"/>
          </a:xfrm>
          <a:prstGeom prst="rect">
            <a:avLst/>
          </a:prstGeom>
        </p:spPr>
      </p:pic>
      <p:pic>
        <p:nvPicPr>
          <p:cNvPr id="6" name="Picture 5">
            <a:extLst>
              <a:ext uri="{FF2B5EF4-FFF2-40B4-BE49-F238E27FC236}">
                <a16:creationId xmlns:a16="http://schemas.microsoft.com/office/drawing/2014/main" id="{15A428E6-10BE-5D72-B2EA-4556F2C734BD}"/>
              </a:ext>
            </a:extLst>
          </p:cNvPr>
          <p:cNvPicPr>
            <a:picLocks noChangeAspect="1"/>
          </p:cNvPicPr>
          <p:nvPr/>
        </p:nvPicPr>
        <p:blipFill>
          <a:blip r:embed="rId5"/>
          <a:stretch>
            <a:fillRect/>
          </a:stretch>
        </p:blipFill>
        <p:spPr>
          <a:xfrm>
            <a:off x="9716195" y="6062472"/>
            <a:ext cx="952633" cy="698734"/>
          </a:xfrm>
          <a:prstGeom prst="rect">
            <a:avLst/>
          </a:prstGeom>
        </p:spPr>
      </p:pic>
      <p:pic>
        <p:nvPicPr>
          <p:cNvPr id="9" name="Picture 8">
            <a:extLst>
              <a:ext uri="{FF2B5EF4-FFF2-40B4-BE49-F238E27FC236}">
                <a16:creationId xmlns:a16="http://schemas.microsoft.com/office/drawing/2014/main" id="{029CFF3F-39E0-866F-3EFB-20085037D991}"/>
              </a:ext>
            </a:extLst>
          </p:cNvPr>
          <p:cNvPicPr>
            <a:picLocks noChangeAspect="1"/>
          </p:cNvPicPr>
          <p:nvPr/>
        </p:nvPicPr>
        <p:blipFill>
          <a:blip r:embed="rId6"/>
          <a:stretch>
            <a:fillRect/>
          </a:stretch>
        </p:blipFill>
        <p:spPr>
          <a:xfrm>
            <a:off x="78459" y="320380"/>
            <a:ext cx="475529" cy="481626"/>
          </a:xfrm>
          <a:prstGeom prst="rect">
            <a:avLst/>
          </a:prstGeom>
        </p:spPr>
      </p:pic>
    </p:spTree>
    <p:extLst>
      <p:ext uri="{BB962C8B-B14F-4D97-AF65-F5344CB8AC3E}">
        <p14:creationId xmlns:p14="http://schemas.microsoft.com/office/powerpoint/2010/main" val="2823373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A511E-FB3F-814C-9BB6-9DDDAB1A2F6A}"/>
              </a:ext>
            </a:extLst>
          </p:cNvPr>
          <p:cNvSpPr>
            <a:spLocks noGrp="1"/>
          </p:cNvSpPr>
          <p:nvPr>
            <p:ph type="title"/>
          </p:nvPr>
        </p:nvSpPr>
        <p:spPr>
          <a:xfrm>
            <a:off x="676656" y="525111"/>
            <a:ext cx="11076729" cy="1060631"/>
          </a:xfrm>
        </p:spPr>
        <p:txBody>
          <a:bodyPr/>
          <a:lstStyle/>
          <a:p>
            <a:r>
              <a:rPr lang="es-ES" b="1" dirty="0"/>
              <a:t>Explicación de los niveles de puntuación del GED</a:t>
            </a:r>
            <a:endParaRPr lang="en-US" dirty="0"/>
          </a:p>
        </p:txBody>
      </p:sp>
      <p:sp>
        <p:nvSpPr>
          <p:cNvPr id="3" name="Slide Number Placeholder 2">
            <a:extLst>
              <a:ext uri="{FF2B5EF4-FFF2-40B4-BE49-F238E27FC236}">
                <a16:creationId xmlns:a16="http://schemas.microsoft.com/office/drawing/2014/main" id="{6EDA56BF-7B3D-1249-B0E5-8C0D2326709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sp>
        <p:nvSpPr>
          <p:cNvPr id="5" name="Text Placeholder 4">
            <a:extLst>
              <a:ext uri="{FF2B5EF4-FFF2-40B4-BE49-F238E27FC236}">
                <a16:creationId xmlns:a16="http://schemas.microsoft.com/office/drawing/2014/main" id="{92D71543-971B-DC41-91FE-50C4A74B21AE}"/>
              </a:ext>
            </a:extLst>
          </p:cNvPr>
          <p:cNvSpPr>
            <a:spLocks noGrp="1"/>
          </p:cNvSpPr>
          <p:nvPr>
            <p:ph type="body" sz="quarter" idx="14"/>
          </p:nvPr>
        </p:nvSpPr>
        <p:spPr>
          <a:xfrm>
            <a:off x="1" y="4729173"/>
            <a:ext cx="3856352" cy="1100137"/>
          </a:xfrm>
        </p:spPr>
        <p:txBody>
          <a:bodyPr>
            <a:normAutofit fontScale="92500" lnSpcReduction="20000"/>
          </a:bodyPr>
          <a:lstStyle/>
          <a:p>
            <a:r>
              <a:rPr lang="es-ES" sz="2400" b="1" dirty="0"/>
              <a:t>Los resultados del </a:t>
            </a:r>
            <a:r>
              <a:rPr lang="en-US" sz="2400" dirty="0"/>
              <a:t>GED</a:t>
            </a:r>
            <a:r>
              <a:rPr lang="en-US" sz="2400" b="0" spc="-75" baseline="30000" dirty="0">
                <a:latin typeface="Arial"/>
                <a:cs typeface="Arial"/>
              </a:rPr>
              <a:t>®</a:t>
            </a:r>
            <a:r>
              <a:rPr lang="en-US" sz="2400" dirty="0"/>
              <a:t> </a:t>
            </a:r>
            <a:r>
              <a:rPr lang="es-ES" sz="2400" b="1" dirty="0" err="1"/>
              <a:t>College</a:t>
            </a:r>
            <a:r>
              <a:rPr lang="es-ES" sz="2400" b="1" dirty="0"/>
              <a:t> </a:t>
            </a:r>
            <a:r>
              <a:rPr lang="es-ES" sz="2400" b="1" dirty="0" err="1"/>
              <a:t>Ready</a:t>
            </a:r>
            <a:r>
              <a:rPr lang="es-ES" sz="2400" b="1" dirty="0"/>
              <a:t> mejoran las posibilidades de éxito universitario.</a:t>
            </a:r>
            <a:endParaRPr lang="es-ES" sz="2400" dirty="0"/>
          </a:p>
        </p:txBody>
      </p:sp>
      <p:sp>
        <p:nvSpPr>
          <p:cNvPr id="6" name="Text Placeholder 5">
            <a:extLst>
              <a:ext uri="{FF2B5EF4-FFF2-40B4-BE49-F238E27FC236}">
                <a16:creationId xmlns:a16="http://schemas.microsoft.com/office/drawing/2014/main" id="{B323CD5D-1311-B74B-9A09-C71E4BB6BC94}"/>
              </a:ext>
            </a:extLst>
          </p:cNvPr>
          <p:cNvSpPr>
            <a:spLocks noGrp="1"/>
          </p:cNvSpPr>
          <p:nvPr>
            <p:ph type="body" sz="quarter" idx="15"/>
          </p:nvPr>
        </p:nvSpPr>
        <p:spPr/>
        <p:txBody>
          <a:bodyPr/>
          <a:lstStyle/>
          <a:p>
            <a:pPr defTabSz="685766">
              <a:lnSpc>
                <a:spcPct val="90000"/>
              </a:lnSpc>
              <a:spcBef>
                <a:spcPts val="750"/>
              </a:spcBef>
              <a:buClr>
                <a:schemeClr val="bg2">
                  <a:lumMod val="75000"/>
                </a:schemeClr>
              </a:buClr>
              <a:buSzPct val="110000"/>
            </a:pPr>
            <a:r>
              <a:rPr lang="en-US" sz="1800" kern="1200" dirty="0">
                <a:solidFill>
                  <a:schemeClr val="tx1"/>
                </a:solidFill>
                <a:latin typeface="Arial" panose="020B0604020202020204" pitchFamily="34" charset="0"/>
                <a:ea typeface="+mn-ea"/>
                <a:cs typeface="Arial" panose="020B0604020202020204" pitchFamily="34" charset="0"/>
              </a:rPr>
              <a:t>M</a:t>
            </a:r>
            <a:r>
              <a:rPr lang="es-419" sz="1800" kern="1200" dirty="0">
                <a:solidFill>
                  <a:schemeClr val="tx1"/>
                </a:solidFill>
                <a:latin typeface="Arial" panose="020B0604020202020204" pitchFamily="34" charset="0"/>
                <a:ea typeface="+mn-ea"/>
                <a:cs typeface="Arial" panose="020B0604020202020204" pitchFamily="34" charset="0"/>
              </a:rPr>
              <a:t>á</a:t>
            </a:r>
            <a:r>
              <a:rPr lang="en-US" sz="1800" kern="1200" dirty="0">
                <a:solidFill>
                  <a:schemeClr val="tx1"/>
                </a:solidFill>
                <a:latin typeface="Arial" panose="020B0604020202020204" pitchFamily="34" charset="0"/>
                <a:ea typeface="+mn-ea"/>
                <a:cs typeface="Arial" panose="020B0604020202020204" pitchFamily="34" charset="0"/>
              </a:rPr>
              <a:t>s </a:t>
            </a:r>
            <a:r>
              <a:rPr lang="en-US" sz="1800" kern="1200" dirty="0" err="1">
                <a:solidFill>
                  <a:schemeClr val="tx1"/>
                </a:solidFill>
                <a:latin typeface="Arial" panose="020B0604020202020204" pitchFamily="34" charset="0"/>
                <a:ea typeface="+mn-ea"/>
                <a:cs typeface="Arial" panose="020B0604020202020204" pitchFamily="34" charset="0"/>
              </a:rPr>
              <a:t>información</a:t>
            </a:r>
            <a:r>
              <a:rPr lang="en-US" sz="1800" kern="1200" dirty="0">
                <a:solidFill>
                  <a:schemeClr val="tx1"/>
                </a:solidFill>
                <a:latin typeface="Arial" panose="020B0604020202020204" pitchFamily="34" charset="0"/>
                <a:ea typeface="+mn-ea"/>
                <a:cs typeface="Arial" panose="020B0604020202020204" pitchFamily="34" charset="0"/>
              </a:rPr>
              <a:t> </a:t>
            </a:r>
            <a:r>
              <a:rPr lang="en-US" sz="1800" kern="1200" dirty="0" err="1">
                <a:solidFill>
                  <a:schemeClr val="tx1"/>
                </a:solidFill>
                <a:latin typeface="Arial" panose="020B0604020202020204" pitchFamily="34" charset="0"/>
                <a:ea typeface="+mn-ea"/>
                <a:cs typeface="Arial" panose="020B0604020202020204" pitchFamily="34" charset="0"/>
              </a:rPr>
              <a:t>en</a:t>
            </a:r>
            <a:r>
              <a:rPr lang="en-US" sz="1800" kern="1200" dirty="0">
                <a:solidFill>
                  <a:schemeClr val="tx1"/>
                </a:solidFill>
                <a:latin typeface="Arial" panose="020B0604020202020204" pitchFamily="34" charset="0"/>
                <a:ea typeface="+mn-ea"/>
                <a:cs typeface="Arial" panose="020B0604020202020204" pitchFamily="34" charset="0"/>
              </a:rPr>
              <a:t>: </a:t>
            </a:r>
            <a:r>
              <a:rPr lang="en-US" sz="1800" kern="1200" dirty="0">
                <a:solidFill>
                  <a:schemeClr val="tx1"/>
                </a:solidFill>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GED.com/</a:t>
            </a:r>
            <a:r>
              <a:rPr lang="en-US" sz="1800" kern="1200" dirty="0" err="1">
                <a:solidFill>
                  <a:schemeClr val="tx1"/>
                </a:solidFill>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collegeready</a:t>
            </a:r>
            <a:endParaRPr lang="en-US" sz="1800" kern="1200" dirty="0">
              <a:solidFill>
                <a:schemeClr val="tx1"/>
              </a:solidFill>
              <a:latin typeface="Arial" panose="020B0604020202020204" pitchFamily="34" charset="0"/>
              <a:ea typeface="+mn-ea"/>
              <a:cs typeface="Arial" panose="020B0604020202020204" pitchFamily="34" charset="0"/>
            </a:endParaRPr>
          </a:p>
        </p:txBody>
      </p:sp>
      <p:pic>
        <p:nvPicPr>
          <p:cNvPr id="4" name="Content Placeholder 3">
            <a:extLst>
              <a:ext uri="{FF2B5EF4-FFF2-40B4-BE49-F238E27FC236}">
                <a16:creationId xmlns:a16="http://schemas.microsoft.com/office/drawing/2014/main" id="{B0A21219-7F95-3FB3-BB53-769999B6C468}"/>
              </a:ext>
            </a:extLst>
          </p:cNvPr>
          <p:cNvPicPr>
            <a:picLocks noGrp="1" noChangeAspect="1"/>
          </p:cNvPicPr>
          <p:nvPr>
            <p:ph sz="quarter" idx="13"/>
          </p:nvPr>
        </p:nvPicPr>
        <p:blipFill>
          <a:blip r:embed="rId4"/>
          <a:stretch>
            <a:fillRect/>
          </a:stretch>
        </p:blipFill>
        <p:spPr>
          <a:xfrm>
            <a:off x="411667" y="1690688"/>
            <a:ext cx="11332153" cy="2708275"/>
          </a:xfrm>
          <a:prstGeom prst="rect">
            <a:avLst/>
          </a:prstGeom>
        </p:spPr>
      </p:pic>
      <p:pic>
        <p:nvPicPr>
          <p:cNvPr id="8" name="Picture 7">
            <a:extLst>
              <a:ext uri="{FF2B5EF4-FFF2-40B4-BE49-F238E27FC236}">
                <a16:creationId xmlns:a16="http://schemas.microsoft.com/office/drawing/2014/main" id="{5CCB7A8A-7A4C-FD31-6401-B2871C53DC9B}"/>
              </a:ext>
            </a:extLst>
          </p:cNvPr>
          <p:cNvPicPr>
            <a:picLocks noChangeAspect="1"/>
          </p:cNvPicPr>
          <p:nvPr/>
        </p:nvPicPr>
        <p:blipFill>
          <a:blip r:embed="rId5"/>
          <a:stretch>
            <a:fillRect/>
          </a:stretch>
        </p:blipFill>
        <p:spPr>
          <a:xfrm>
            <a:off x="9725339" y="6080760"/>
            <a:ext cx="952633" cy="680446"/>
          </a:xfrm>
          <a:prstGeom prst="rect">
            <a:avLst/>
          </a:prstGeom>
        </p:spPr>
      </p:pic>
      <p:pic>
        <p:nvPicPr>
          <p:cNvPr id="10" name="Picture 9">
            <a:extLst>
              <a:ext uri="{FF2B5EF4-FFF2-40B4-BE49-F238E27FC236}">
                <a16:creationId xmlns:a16="http://schemas.microsoft.com/office/drawing/2014/main" id="{E7DCFD6D-4ECD-8185-81A0-422142B0B43A}"/>
              </a:ext>
            </a:extLst>
          </p:cNvPr>
          <p:cNvPicPr>
            <a:picLocks noChangeAspect="1"/>
          </p:cNvPicPr>
          <p:nvPr/>
        </p:nvPicPr>
        <p:blipFill>
          <a:blip r:embed="rId6"/>
          <a:stretch>
            <a:fillRect/>
          </a:stretch>
        </p:blipFill>
        <p:spPr>
          <a:xfrm>
            <a:off x="79227" y="284298"/>
            <a:ext cx="475529" cy="481626"/>
          </a:xfrm>
          <a:prstGeom prst="rect">
            <a:avLst/>
          </a:prstGeom>
        </p:spPr>
      </p:pic>
    </p:spTree>
    <p:extLst>
      <p:ext uri="{BB962C8B-B14F-4D97-AF65-F5344CB8AC3E}">
        <p14:creationId xmlns:p14="http://schemas.microsoft.com/office/powerpoint/2010/main" val="4066498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a:xfrm>
            <a:off x="901752" y="1548221"/>
            <a:ext cx="4839417" cy="1870709"/>
          </a:xfrm>
        </p:spPr>
        <p:txBody>
          <a:bodyPr/>
          <a:lstStyle/>
          <a:p>
            <a:r>
              <a:rPr lang="en-US" sz="4800" spc="-75" dirty="0"/>
              <a:t>Cuentas de</a:t>
            </a:r>
            <a:br>
              <a:rPr lang="en-US" sz="4800" spc="-75" dirty="0"/>
            </a:br>
            <a:r>
              <a:rPr lang="en-US" sz="4800" spc="-75" dirty="0" err="1"/>
              <a:t>estudiantes</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737A3BC1-FFE5-A881-80A4-85EE9617D8C2}"/>
              </a:ext>
            </a:extLst>
          </p:cNvPr>
          <p:cNvPicPr>
            <a:picLocks noChangeAspect="1"/>
          </p:cNvPicPr>
          <p:nvPr/>
        </p:nvPicPr>
        <p:blipFill>
          <a:blip r:embed="rId3"/>
          <a:stretch>
            <a:fillRect/>
          </a:stretch>
        </p:blipFill>
        <p:spPr>
          <a:xfrm>
            <a:off x="5808910" y="1548221"/>
            <a:ext cx="5535648" cy="3761558"/>
          </a:xfrm>
          <a:prstGeom prst="rect">
            <a:avLst/>
          </a:prstGeom>
        </p:spPr>
      </p:pic>
      <p:pic>
        <p:nvPicPr>
          <p:cNvPr id="3" name="Picture 2">
            <a:extLst>
              <a:ext uri="{FF2B5EF4-FFF2-40B4-BE49-F238E27FC236}">
                <a16:creationId xmlns:a16="http://schemas.microsoft.com/office/drawing/2014/main" id="{267ECCC3-C1C7-B610-B4B6-160F114C0B5B}"/>
              </a:ext>
            </a:extLst>
          </p:cNvPr>
          <p:cNvPicPr>
            <a:picLocks noChangeAspect="1"/>
          </p:cNvPicPr>
          <p:nvPr/>
        </p:nvPicPr>
        <p:blipFill>
          <a:blip r:embed="rId4"/>
          <a:stretch>
            <a:fillRect/>
          </a:stretch>
        </p:blipFill>
        <p:spPr>
          <a:xfrm>
            <a:off x="9652187" y="6016752"/>
            <a:ext cx="952633" cy="744454"/>
          </a:xfrm>
          <a:prstGeom prst="rect">
            <a:avLst/>
          </a:prstGeom>
        </p:spPr>
      </p:pic>
      <p:pic>
        <p:nvPicPr>
          <p:cNvPr id="8" name="Picture 7">
            <a:extLst>
              <a:ext uri="{FF2B5EF4-FFF2-40B4-BE49-F238E27FC236}">
                <a16:creationId xmlns:a16="http://schemas.microsoft.com/office/drawing/2014/main" id="{29317518-A093-91B5-4B08-40A6C5124C9E}"/>
              </a:ext>
            </a:extLst>
          </p:cNvPr>
          <p:cNvPicPr>
            <a:picLocks noChangeAspect="1"/>
          </p:cNvPicPr>
          <p:nvPr/>
        </p:nvPicPr>
        <p:blipFill>
          <a:blip r:embed="rId5"/>
          <a:stretch>
            <a:fillRect/>
          </a:stretch>
        </p:blipFill>
        <p:spPr>
          <a:xfrm>
            <a:off x="79227" y="307827"/>
            <a:ext cx="475529" cy="481626"/>
          </a:xfrm>
          <a:prstGeom prst="rect">
            <a:avLst/>
          </a:prstGeom>
        </p:spPr>
      </p:pic>
    </p:spTree>
    <p:extLst>
      <p:ext uri="{BB962C8B-B14F-4D97-AF65-F5344CB8AC3E}">
        <p14:creationId xmlns:p14="http://schemas.microsoft.com/office/powerpoint/2010/main" val="3752785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B1B31-15FC-A2E3-B6E6-A4108D29FB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D7821-1F3E-E1E4-1FD2-AA597E921055}"/>
              </a:ext>
            </a:extLst>
          </p:cNvPr>
          <p:cNvSpPr>
            <a:spLocks noGrp="1"/>
          </p:cNvSpPr>
          <p:nvPr>
            <p:ph type="title"/>
          </p:nvPr>
        </p:nvSpPr>
        <p:spPr>
          <a:xfrm>
            <a:off x="1014984" y="525111"/>
            <a:ext cx="10738401" cy="1060631"/>
          </a:xfrm>
        </p:spPr>
        <p:txBody>
          <a:bodyPr/>
          <a:lstStyle/>
          <a:p>
            <a:r>
              <a:rPr lang="es-ES" dirty="0"/>
              <a:t>Crear una cuenta para quien toma examen</a:t>
            </a:r>
            <a:endParaRPr lang="en-US" dirty="0"/>
          </a:p>
        </p:txBody>
      </p:sp>
      <p:sp>
        <p:nvSpPr>
          <p:cNvPr id="3" name="Slide Number Placeholder 2">
            <a:extLst>
              <a:ext uri="{FF2B5EF4-FFF2-40B4-BE49-F238E27FC236}">
                <a16:creationId xmlns:a16="http://schemas.microsoft.com/office/drawing/2014/main" id="{40B92B37-AEC9-3DBF-AB23-9E73549DF08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5" name="Text Placeholder 4">
            <a:extLst>
              <a:ext uri="{FF2B5EF4-FFF2-40B4-BE49-F238E27FC236}">
                <a16:creationId xmlns:a16="http://schemas.microsoft.com/office/drawing/2014/main" id="{9F33674A-277D-0E32-2C9C-085C0C84AC8D}"/>
              </a:ext>
            </a:extLst>
          </p:cNvPr>
          <p:cNvSpPr>
            <a:spLocks noGrp="1"/>
          </p:cNvSpPr>
          <p:nvPr>
            <p:ph type="body" sz="quarter" idx="14"/>
          </p:nvPr>
        </p:nvSpPr>
        <p:spPr>
          <a:xfrm>
            <a:off x="1" y="4969933"/>
            <a:ext cx="3856352" cy="859377"/>
          </a:xfrm>
        </p:spPr>
        <p:txBody>
          <a:bodyPr>
            <a:normAutofit/>
          </a:bodyPr>
          <a:lstStyle/>
          <a:p>
            <a:pPr marL="0" indent="0" algn="r" rtl="0" eaLnBrk="1" latinLnBrk="0" hangingPunct="1">
              <a:lnSpc>
                <a:spcPct val="90000"/>
              </a:lnSpc>
              <a:spcBef>
                <a:spcPts val="750"/>
              </a:spcBef>
              <a:spcAft>
                <a:spcPts val="0"/>
              </a:spcAft>
            </a:pPr>
            <a:r>
              <a:rPr lang="en-US" sz="2000" b="1" kern="1200" dirty="0">
                <a:solidFill>
                  <a:srgbClr val="000000"/>
                </a:solidFill>
                <a:effectLst/>
                <a:latin typeface="Arial" panose="020B0604020202020204" pitchFamily="34" charset="0"/>
                <a:ea typeface="+mn-ea"/>
                <a:cs typeface="Arial" panose="020B0604020202020204" pitchFamily="34" charset="0"/>
              </a:rPr>
              <a:t>Vaya a </a:t>
            </a:r>
            <a:r>
              <a:rPr lang="en-US" sz="2000" b="1" kern="1200" dirty="0">
                <a:solidFill>
                  <a:srgbClr val="000000"/>
                </a:solidFill>
                <a:effectLst/>
                <a:latin typeface="Arial" panose="020B0604020202020204" pitchFamily="34" charset="0"/>
                <a:ea typeface="+mn-ea"/>
                <a:cs typeface="Arial" panose="020B0604020202020204" pitchFamily="34" charset="0"/>
                <a:hlinkClick r:id="rId3"/>
              </a:rPr>
              <a:t>https://www.ged.com/</a:t>
            </a:r>
            <a:endParaRPr lang="en-US" sz="1800" b="1" dirty="0">
              <a:effectLst/>
            </a:endParaRPr>
          </a:p>
        </p:txBody>
      </p:sp>
      <p:sp>
        <p:nvSpPr>
          <p:cNvPr id="6" name="Text Placeholder 5">
            <a:extLst>
              <a:ext uri="{FF2B5EF4-FFF2-40B4-BE49-F238E27FC236}">
                <a16:creationId xmlns:a16="http://schemas.microsoft.com/office/drawing/2014/main" id="{C81814D5-3C6B-D582-A0D3-8FAF1236089D}"/>
              </a:ext>
            </a:extLst>
          </p:cNvPr>
          <p:cNvSpPr>
            <a:spLocks noGrp="1"/>
          </p:cNvSpPr>
          <p:nvPr>
            <p:ph type="body" sz="quarter" idx="15"/>
          </p:nvPr>
        </p:nvSpPr>
        <p:spPr/>
        <p:txBody>
          <a:bodyPr>
            <a:normAutofit lnSpcReduction="10000"/>
          </a:bodyPr>
          <a:lstStyle/>
          <a:p>
            <a:r>
              <a:rPr lang="en-US" dirty="0"/>
              <a:t>Haga </a:t>
            </a:r>
            <a:r>
              <a:rPr lang="en-US" dirty="0" err="1"/>
              <a:t>clic</a:t>
            </a:r>
            <a:r>
              <a:rPr lang="en-US" dirty="0"/>
              <a:t> </a:t>
            </a:r>
            <a:r>
              <a:rPr lang="en-US" dirty="0" err="1"/>
              <a:t>en</a:t>
            </a:r>
            <a:r>
              <a:rPr lang="en-US" dirty="0"/>
              <a:t> </a:t>
            </a:r>
            <a:r>
              <a:rPr lang="en-US" kern="1200" dirty="0">
                <a:latin typeface="Arial" panose="020B0604020202020204" pitchFamily="34" charset="0"/>
                <a:ea typeface="+mn-ea"/>
                <a:cs typeface="Arial" panose="020B0604020202020204" pitchFamily="34" charset="0"/>
              </a:rPr>
              <a:t>“Sign Up</a:t>
            </a:r>
            <a:r>
              <a:rPr lang="en-US" dirty="0"/>
              <a:t>” para </a:t>
            </a:r>
            <a:r>
              <a:rPr lang="en-US" dirty="0" err="1"/>
              <a:t>crear</a:t>
            </a:r>
            <a:r>
              <a:rPr lang="en-US" dirty="0"/>
              <a:t> </a:t>
            </a:r>
            <a:r>
              <a:rPr lang="en-US" dirty="0" err="1"/>
              <a:t>una</a:t>
            </a:r>
            <a:r>
              <a:rPr lang="en-US" dirty="0"/>
              <a:t> </a:t>
            </a:r>
            <a:r>
              <a:rPr lang="en-US" dirty="0" err="1"/>
              <a:t>cuenta</a:t>
            </a:r>
            <a:r>
              <a:rPr lang="en-US" dirty="0"/>
              <a:t> para </a:t>
            </a:r>
            <a:r>
              <a:rPr lang="en-US" dirty="0" err="1"/>
              <a:t>quien</a:t>
            </a:r>
            <a:r>
              <a:rPr lang="en-US" dirty="0"/>
              <a:t> </a:t>
            </a:r>
            <a:r>
              <a:rPr lang="en-US" dirty="0" err="1"/>
              <a:t>toma</a:t>
            </a:r>
            <a:r>
              <a:rPr lang="en-US" dirty="0"/>
              <a:t> </a:t>
            </a:r>
            <a:r>
              <a:rPr lang="en-US" dirty="0" err="1"/>
              <a:t>el</a:t>
            </a:r>
            <a:r>
              <a:rPr lang="en-US" dirty="0"/>
              <a:t> examen.</a:t>
            </a:r>
            <a:endParaRPr lang="en-US" kern="1200" dirty="0">
              <a:latin typeface="Arial" panose="020B0604020202020204" pitchFamily="34" charset="0"/>
              <a:ea typeface="+mn-ea"/>
              <a:cs typeface="Arial" panose="020B0604020202020204" pitchFamily="34" charset="0"/>
            </a:endParaRPr>
          </a:p>
          <a:p>
            <a:r>
              <a:rPr lang="en-US" dirty="0"/>
              <a:t>Haga </a:t>
            </a:r>
            <a:r>
              <a:rPr lang="en-US" dirty="0" err="1"/>
              <a:t>clic</a:t>
            </a:r>
            <a:r>
              <a:rPr lang="en-US" dirty="0"/>
              <a:t> </a:t>
            </a:r>
            <a:r>
              <a:rPr lang="en-US" dirty="0" err="1"/>
              <a:t>e</a:t>
            </a:r>
            <a:r>
              <a:rPr lang="en-US" kern="1200" dirty="0" err="1">
                <a:latin typeface="Arial" panose="020B0604020202020204" pitchFamily="34" charset="0"/>
                <a:ea typeface="+mn-ea"/>
                <a:cs typeface="Arial" panose="020B0604020202020204" pitchFamily="34" charset="0"/>
              </a:rPr>
              <a:t>n</a:t>
            </a:r>
            <a:r>
              <a:rPr lang="en-US" kern="1200" dirty="0">
                <a:latin typeface="Arial" panose="020B0604020202020204" pitchFamily="34" charset="0"/>
                <a:ea typeface="+mn-ea"/>
                <a:cs typeface="Arial" panose="020B0604020202020204" pitchFamily="34" charset="0"/>
              </a:rPr>
              <a:t> “Log In” para </a:t>
            </a:r>
            <a:r>
              <a:rPr lang="en-US" kern="1200" dirty="0" err="1">
                <a:latin typeface="Arial" panose="020B0604020202020204" pitchFamily="34" charset="0"/>
                <a:ea typeface="+mn-ea"/>
                <a:cs typeface="Arial" panose="020B0604020202020204" pitchFamily="34" charset="0"/>
              </a:rPr>
              <a:t>entrar</a:t>
            </a:r>
            <a:r>
              <a:rPr lang="en-US" kern="1200" dirty="0">
                <a:latin typeface="Arial" panose="020B0604020202020204" pitchFamily="34" charset="0"/>
                <a:ea typeface="+mn-ea"/>
                <a:cs typeface="Arial" panose="020B0604020202020204" pitchFamily="34" charset="0"/>
              </a:rPr>
              <a:t> </a:t>
            </a:r>
            <a:r>
              <a:rPr lang="en-US" kern="1200" dirty="0" err="1">
                <a:latin typeface="Arial" panose="020B0604020202020204" pitchFamily="34" charset="0"/>
                <a:ea typeface="+mn-ea"/>
                <a:cs typeface="Arial" panose="020B0604020202020204" pitchFamily="34" charset="0"/>
              </a:rPr>
              <a:t>en</a:t>
            </a:r>
            <a:r>
              <a:rPr lang="en-US" kern="1200" dirty="0">
                <a:latin typeface="Arial" panose="020B0604020202020204" pitchFamily="34" charset="0"/>
                <a:ea typeface="+mn-ea"/>
                <a:cs typeface="Arial" panose="020B0604020202020204" pitchFamily="34" charset="0"/>
              </a:rPr>
              <a:t> la </a:t>
            </a:r>
            <a:r>
              <a:rPr lang="en-US" dirty="0" err="1"/>
              <a:t>cuenta</a:t>
            </a:r>
            <a:r>
              <a:rPr lang="en-US" dirty="0"/>
              <a:t> para </a:t>
            </a:r>
            <a:r>
              <a:rPr lang="en-US" dirty="0" err="1"/>
              <a:t>quien</a:t>
            </a:r>
            <a:r>
              <a:rPr lang="en-US" dirty="0"/>
              <a:t> </a:t>
            </a:r>
            <a:r>
              <a:rPr lang="en-US" dirty="0" err="1"/>
              <a:t>toma</a:t>
            </a:r>
            <a:r>
              <a:rPr lang="en-US" dirty="0"/>
              <a:t> </a:t>
            </a:r>
            <a:r>
              <a:rPr lang="en-US" dirty="0" err="1"/>
              <a:t>el</a:t>
            </a:r>
            <a:r>
              <a:rPr lang="en-US" dirty="0"/>
              <a:t> examen.</a:t>
            </a:r>
            <a:endParaRPr lang="en-US" kern="1200" dirty="0">
              <a:latin typeface="Arial" panose="020B0604020202020204" pitchFamily="34" charset="0"/>
              <a:ea typeface="+mn-ea"/>
              <a:cs typeface="Arial" panose="020B0604020202020204" pitchFamily="34" charset="0"/>
            </a:endParaRPr>
          </a:p>
        </p:txBody>
      </p:sp>
      <p:pic>
        <p:nvPicPr>
          <p:cNvPr id="9" name="Content Placeholder 8">
            <a:extLst>
              <a:ext uri="{FF2B5EF4-FFF2-40B4-BE49-F238E27FC236}">
                <a16:creationId xmlns:a16="http://schemas.microsoft.com/office/drawing/2014/main" id="{54D4B8E8-0E3E-36B7-5CE9-3DAC844D3F71}"/>
              </a:ext>
            </a:extLst>
          </p:cNvPr>
          <p:cNvPicPr>
            <a:picLocks noGrp="1" noChangeAspect="1"/>
          </p:cNvPicPr>
          <p:nvPr>
            <p:ph sz="quarter" idx="13"/>
          </p:nvPr>
        </p:nvPicPr>
        <p:blipFill>
          <a:blip r:embed="rId4"/>
          <a:stretch>
            <a:fillRect/>
          </a:stretch>
        </p:blipFill>
        <p:spPr>
          <a:xfrm>
            <a:off x="175811" y="1727828"/>
            <a:ext cx="7553599" cy="2706859"/>
          </a:xfrm>
          <a:prstGeom prst="rect">
            <a:avLst/>
          </a:prstGeom>
        </p:spPr>
      </p:pic>
      <p:pic>
        <p:nvPicPr>
          <p:cNvPr id="10" name="Picture 9">
            <a:extLst>
              <a:ext uri="{FF2B5EF4-FFF2-40B4-BE49-F238E27FC236}">
                <a16:creationId xmlns:a16="http://schemas.microsoft.com/office/drawing/2014/main" id="{6F4DB8C6-DB7A-D852-4140-66DE8B773DE3}"/>
              </a:ext>
            </a:extLst>
          </p:cNvPr>
          <p:cNvPicPr>
            <a:picLocks noChangeAspect="1"/>
          </p:cNvPicPr>
          <p:nvPr/>
        </p:nvPicPr>
        <p:blipFill>
          <a:blip r:embed="rId5"/>
          <a:stretch>
            <a:fillRect/>
          </a:stretch>
        </p:blipFill>
        <p:spPr>
          <a:xfrm>
            <a:off x="8063163" y="2398447"/>
            <a:ext cx="3499407" cy="2036240"/>
          </a:xfrm>
          <a:prstGeom prst="rect">
            <a:avLst/>
          </a:prstGeom>
        </p:spPr>
      </p:pic>
      <p:pic>
        <p:nvPicPr>
          <p:cNvPr id="7" name="Picture 6">
            <a:extLst>
              <a:ext uri="{FF2B5EF4-FFF2-40B4-BE49-F238E27FC236}">
                <a16:creationId xmlns:a16="http://schemas.microsoft.com/office/drawing/2014/main" id="{FBA1F68B-352D-E950-A013-782F19ED6FC1}"/>
              </a:ext>
            </a:extLst>
          </p:cNvPr>
          <p:cNvPicPr>
            <a:picLocks noChangeAspect="1"/>
          </p:cNvPicPr>
          <p:nvPr/>
        </p:nvPicPr>
        <p:blipFill>
          <a:blip r:embed="rId6"/>
          <a:stretch>
            <a:fillRect/>
          </a:stretch>
        </p:blipFill>
        <p:spPr>
          <a:xfrm>
            <a:off x="9679619" y="6062472"/>
            <a:ext cx="952633" cy="698734"/>
          </a:xfrm>
          <a:prstGeom prst="rect">
            <a:avLst/>
          </a:prstGeom>
        </p:spPr>
      </p:pic>
      <p:pic>
        <p:nvPicPr>
          <p:cNvPr id="11" name="Picture 10">
            <a:extLst>
              <a:ext uri="{FF2B5EF4-FFF2-40B4-BE49-F238E27FC236}">
                <a16:creationId xmlns:a16="http://schemas.microsoft.com/office/drawing/2014/main" id="{106B6C83-14A2-7757-801A-40AEB2517F5D}"/>
              </a:ext>
            </a:extLst>
          </p:cNvPr>
          <p:cNvPicPr>
            <a:picLocks noChangeAspect="1"/>
          </p:cNvPicPr>
          <p:nvPr/>
        </p:nvPicPr>
        <p:blipFill>
          <a:blip r:embed="rId7"/>
          <a:stretch>
            <a:fillRect/>
          </a:stretch>
        </p:blipFill>
        <p:spPr>
          <a:xfrm>
            <a:off x="63115" y="284298"/>
            <a:ext cx="475529" cy="481626"/>
          </a:xfrm>
          <a:prstGeom prst="rect">
            <a:avLst/>
          </a:prstGeom>
        </p:spPr>
      </p:pic>
    </p:spTree>
    <p:extLst>
      <p:ext uri="{BB962C8B-B14F-4D97-AF65-F5344CB8AC3E}">
        <p14:creationId xmlns:p14="http://schemas.microsoft.com/office/powerpoint/2010/main" val="2228317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66C07-B819-4D90-A4C7-58DDA0CE7A9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7BF27AF-CEFB-6EAF-EB88-8197F41F5E40}"/>
              </a:ext>
            </a:extLst>
          </p:cNvPr>
          <p:cNvSpPr>
            <a:spLocks noGrp="1"/>
          </p:cNvSpPr>
          <p:nvPr>
            <p:ph type="title"/>
          </p:nvPr>
        </p:nvSpPr>
        <p:spPr>
          <a:xfrm>
            <a:off x="901752" y="296334"/>
            <a:ext cx="10494381" cy="1159934"/>
          </a:xfrm>
        </p:spPr>
        <p:txBody>
          <a:bodyPr/>
          <a:lstStyle/>
          <a:p>
            <a:r>
              <a:rPr lang="es-ES" sz="4000" b="1" dirty="0"/>
              <a:t>El proceso de creación de la cuenta les lleva a Educación de Adultos</a:t>
            </a:r>
            <a:endParaRPr lang="en-US" dirty="0"/>
          </a:p>
        </p:txBody>
      </p:sp>
      <p:sp>
        <p:nvSpPr>
          <p:cNvPr id="4" name="Slide Number Placeholder 3">
            <a:extLst>
              <a:ext uri="{FF2B5EF4-FFF2-40B4-BE49-F238E27FC236}">
                <a16:creationId xmlns:a16="http://schemas.microsoft.com/office/drawing/2014/main" id="{367C61FA-35BD-2154-89FD-4EC7B60E744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E1A1B10E-A993-5F8B-F3E6-05CA5470DAC5}"/>
              </a:ext>
            </a:extLst>
          </p:cNvPr>
          <p:cNvPicPr>
            <a:picLocks noChangeAspect="1"/>
          </p:cNvPicPr>
          <p:nvPr/>
        </p:nvPicPr>
        <p:blipFill>
          <a:blip r:embed="rId3"/>
          <a:stretch>
            <a:fillRect/>
          </a:stretch>
        </p:blipFill>
        <p:spPr>
          <a:xfrm>
            <a:off x="901752" y="1520842"/>
            <a:ext cx="8577815" cy="4925995"/>
          </a:xfrm>
          <a:prstGeom prst="rect">
            <a:avLst/>
          </a:prstGeom>
        </p:spPr>
      </p:pic>
      <p:pic>
        <p:nvPicPr>
          <p:cNvPr id="3" name="Picture 2">
            <a:extLst>
              <a:ext uri="{FF2B5EF4-FFF2-40B4-BE49-F238E27FC236}">
                <a16:creationId xmlns:a16="http://schemas.microsoft.com/office/drawing/2014/main" id="{B0288F6E-19D7-B0F4-C8A8-519EAE660B4F}"/>
              </a:ext>
            </a:extLst>
          </p:cNvPr>
          <p:cNvPicPr>
            <a:picLocks noChangeAspect="1"/>
          </p:cNvPicPr>
          <p:nvPr/>
        </p:nvPicPr>
        <p:blipFill>
          <a:blip r:embed="rId4"/>
          <a:stretch>
            <a:fillRect/>
          </a:stretch>
        </p:blipFill>
        <p:spPr>
          <a:xfrm>
            <a:off x="901752" y="5143425"/>
            <a:ext cx="4230991" cy="847417"/>
          </a:xfrm>
          <a:prstGeom prst="rect">
            <a:avLst/>
          </a:prstGeom>
        </p:spPr>
      </p:pic>
      <p:pic>
        <p:nvPicPr>
          <p:cNvPr id="7" name="Picture 6">
            <a:extLst>
              <a:ext uri="{FF2B5EF4-FFF2-40B4-BE49-F238E27FC236}">
                <a16:creationId xmlns:a16="http://schemas.microsoft.com/office/drawing/2014/main" id="{92DE08CA-B55D-1035-647E-590307EF8F86}"/>
              </a:ext>
            </a:extLst>
          </p:cNvPr>
          <p:cNvPicPr>
            <a:picLocks noChangeAspect="1"/>
          </p:cNvPicPr>
          <p:nvPr/>
        </p:nvPicPr>
        <p:blipFill>
          <a:blip r:embed="rId5"/>
          <a:stretch>
            <a:fillRect/>
          </a:stretch>
        </p:blipFill>
        <p:spPr>
          <a:xfrm>
            <a:off x="9734483" y="6081889"/>
            <a:ext cx="952633" cy="628738"/>
          </a:xfrm>
          <a:prstGeom prst="rect">
            <a:avLst/>
          </a:prstGeom>
        </p:spPr>
      </p:pic>
      <p:pic>
        <p:nvPicPr>
          <p:cNvPr id="9" name="Picture 8">
            <a:extLst>
              <a:ext uri="{FF2B5EF4-FFF2-40B4-BE49-F238E27FC236}">
                <a16:creationId xmlns:a16="http://schemas.microsoft.com/office/drawing/2014/main" id="{1FFAAEF8-DE7B-ABF8-1479-5C733FD1A783}"/>
              </a:ext>
            </a:extLst>
          </p:cNvPr>
          <p:cNvPicPr>
            <a:picLocks noChangeAspect="1"/>
          </p:cNvPicPr>
          <p:nvPr/>
        </p:nvPicPr>
        <p:blipFill>
          <a:blip r:embed="rId6"/>
          <a:stretch>
            <a:fillRect/>
          </a:stretch>
        </p:blipFill>
        <p:spPr>
          <a:xfrm>
            <a:off x="70083" y="314622"/>
            <a:ext cx="475529" cy="481626"/>
          </a:xfrm>
          <a:prstGeom prst="rect">
            <a:avLst/>
          </a:prstGeom>
        </p:spPr>
      </p:pic>
    </p:spTree>
    <p:extLst>
      <p:ext uri="{BB962C8B-B14F-4D97-AF65-F5344CB8AC3E}">
        <p14:creationId xmlns:p14="http://schemas.microsoft.com/office/powerpoint/2010/main" val="1346588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D829D-C50A-CB62-FD97-C41AA5FE9AA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77DEFF5-773F-6B53-203C-86D6C5DDB895}"/>
              </a:ext>
            </a:extLst>
          </p:cNvPr>
          <p:cNvSpPr>
            <a:spLocks noGrp="1"/>
          </p:cNvSpPr>
          <p:nvPr>
            <p:ph type="title"/>
          </p:nvPr>
        </p:nvSpPr>
        <p:spPr>
          <a:xfrm>
            <a:off x="901752" y="321734"/>
            <a:ext cx="9783181" cy="609599"/>
          </a:xfrm>
        </p:spPr>
        <p:txBody>
          <a:bodyPr/>
          <a:lstStyle/>
          <a:p>
            <a:r>
              <a:rPr lang="en-US" sz="4000" b="1" dirty="0" err="1"/>
              <a:t>Informes</a:t>
            </a:r>
            <a:r>
              <a:rPr lang="en-US" sz="4000" b="1" dirty="0"/>
              <a:t> de </a:t>
            </a:r>
            <a:r>
              <a:rPr lang="en-US" sz="4000" b="1" dirty="0" err="1"/>
              <a:t>puntuación</a:t>
            </a:r>
            <a:endParaRPr lang="en-US" dirty="0"/>
          </a:p>
        </p:txBody>
      </p:sp>
      <p:sp>
        <p:nvSpPr>
          <p:cNvPr id="4" name="Slide Number Placeholder 3">
            <a:extLst>
              <a:ext uri="{FF2B5EF4-FFF2-40B4-BE49-F238E27FC236}">
                <a16:creationId xmlns:a16="http://schemas.microsoft.com/office/drawing/2014/main" id="{3EC97196-D139-30B6-7BBC-A8C08996162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DFEF12C8-ADE2-62D2-1287-DCCB45D0AF4A}"/>
              </a:ext>
            </a:extLst>
          </p:cNvPr>
          <p:cNvPicPr>
            <a:picLocks noChangeAspect="1"/>
          </p:cNvPicPr>
          <p:nvPr/>
        </p:nvPicPr>
        <p:blipFill>
          <a:blip r:embed="rId3"/>
          <a:stretch>
            <a:fillRect/>
          </a:stretch>
        </p:blipFill>
        <p:spPr>
          <a:xfrm>
            <a:off x="4398341" y="1104873"/>
            <a:ext cx="5224725" cy="5560034"/>
          </a:xfrm>
          <a:prstGeom prst="rect">
            <a:avLst/>
          </a:prstGeom>
        </p:spPr>
      </p:pic>
      <p:pic>
        <p:nvPicPr>
          <p:cNvPr id="3" name="Picture 2">
            <a:extLst>
              <a:ext uri="{FF2B5EF4-FFF2-40B4-BE49-F238E27FC236}">
                <a16:creationId xmlns:a16="http://schemas.microsoft.com/office/drawing/2014/main" id="{3658E980-1AD7-644D-C04E-2D64F6C22B98}"/>
              </a:ext>
            </a:extLst>
          </p:cNvPr>
          <p:cNvPicPr>
            <a:picLocks noChangeAspect="1"/>
          </p:cNvPicPr>
          <p:nvPr/>
        </p:nvPicPr>
        <p:blipFill>
          <a:blip r:embed="rId4"/>
          <a:stretch>
            <a:fillRect/>
          </a:stretch>
        </p:blipFill>
        <p:spPr>
          <a:xfrm>
            <a:off x="2371245" y="2106062"/>
            <a:ext cx="1054699" cy="676715"/>
          </a:xfrm>
          <a:prstGeom prst="rect">
            <a:avLst/>
          </a:prstGeom>
        </p:spPr>
      </p:pic>
      <p:pic>
        <p:nvPicPr>
          <p:cNvPr id="6" name="Picture 5">
            <a:extLst>
              <a:ext uri="{FF2B5EF4-FFF2-40B4-BE49-F238E27FC236}">
                <a16:creationId xmlns:a16="http://schemas.microsoft.com/office/drawing/2014/main" id="{29E543D6-BB60-FB8C-1CDE-FD398E471351}"/>
              </a:ext>
            </a:extLst>
          </p:cNvPr>
          <p:cNvPicPr>
            <a:picLocks noChangeAspect="1"/>
          </p:cNvPicPr>
          <p:nvPr/>
        </p:nvPicPr>
        <p:blipFill>
          <a:blip r:embed="rId5"/>
          <a:stretch>
            <a:fillRect/>
          </a:stretch>
        </p:blipFill>
        <p:spPr>
          <a:xfrm>
            <a:off x="2109093" y="5319404"/>
            <a:ext cx="1579001" cy="774259"/>
          </a:xfrm>
          <a:prstGeom prst="rect">
            <a:avLst/>
          </a:prstGeom>
        </p:spPr>
      </p:pic>
      <p:pic>
        <p:nvPicPr>
          <p:cNvPr id="8" name="Picture 7">
            <a:extLst>
              <a:ext uri="{FF2B5EF4-FFF2-40B4-BE49-F238E27FC236}">
                <a16:creationId xmlns:a16="http://schemas.microsoft.com/office/drawing/2014/main" id="{E7F7C127-DA0D-8214-8F3F-43DD5BE91D45}"/>
              </a:ext>
            </a:extLst>
          </p:cNvPr>
          <p:cNvPicPr>
            <a:picLocks noChangeAspect="1"/>
          </p:cNvPicPr>
          <p:nvPr/>
        </p:nvPicPr>
        <p:blipFill>
          <a:blip r:embed="rId6"/>
          <a:stretch>
            <a:fillRect/>
          </a:stretch>
        </p:blipFill>
        <p:spPr>
          <a:xfrm>
            <a:off x="2291988" y="5622867"/>
            <a:ext cx="1213209" cy="353599"/>
          </a:xfrm>
          <a:prstGeom prst="rect">
            <a:avLst/>
          </a:prstGeom>
        </p:spPr>
      </p:pic>
      <p:pic>
        <p:nvPicPr>
          <p:cNvPr id="9" name="Picture 8">
            <a:extLst>
              <a:ext uri="{FF2B5EF4-FFF2-40B4-BE49-F238E27FC236}">
                <a16:creationId xmlns:a16="http://schemas.microsoft.com/office/drawing/2014/main" id="{648AE11F-EF39-7826-6206-B28080AA355A}"/>
              </a:ext>
            </a:extLst>
          </p:cNvPr>
          <p:cNvPicPr>
            <a:picLocks noChangeAspect="1"/>
          </p:cNvPicPr>
          <p:nvPr/>
        </p:nvPicPr>
        <p:blipFill>
          <a:blip r:embed="rId7"/>
          <a:stretch>
            <a:fillRect/>
          </a:stretch>
        </p:blipFill>
        <p:spPr>
          <a:xfrm>
            <a:off x="9732300" y="6075375"/>
            <a:ext cx="952633" cy="628738"/>
          </a:xfrm>
          <a:prstGeom prst="rect">
            <a:avLst/>
          </a:prstGeom>
        </p:spPr>
      </p:pic>
      <p:pic>
        <p:nvPicPr>
          <p:cNvPr id="11" name="Picture 10">
            <a:extLst>
              <a:ext uri="{FF2B5EF4-FFF2-40B4-BE49-F238E27FC236}">
                <a16:creationId xmlns:a16="http://schemas.microsoft.com/office/drawing/2014/main" id="{BD5F22D6-5D59-DD60-7111-C053E914041C}"/>
              </a:ext>
            </a:extLst>
          </p:cNvPr>
          <p:cNvPicPr>
            <a:picLocks noChangeAspect="1"/>
          </p:cNvPicPr>
          <p:nvPr/>
        </p:nvPicPr>
        <p:blipFill>
          <a:blip r:embed="rId8"/>
          <a:stretch>
            <a:fillRect/>
          </a:stretch>
        </p:blipFill>
        <p:spPr>
          <a:xfrm>
            <a:off x="88371" y="321734"/>
            <a:ext cx="475529" cy="481626"/>
          </a:xfrm>
          <a:prstGeom prst="rect">
            <a:avLst/>
          </a:prstGeom>
        </p:spPr>
      </p:pic>
    </p:spTree>
    <p:extLst>
      <p:ext uri="{BB962C8B-B14F-4D97-AF65-F5344CB8AC3E}">
        <p14:creationId xmlns:p14="http://schemas.microsoft.com/office/powerpoint/2010/main" val="2741100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28788-C65F-5D69-FF86-A8C4D3F2B19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E81EC4B-3F2A-5EC6-C4D3-35D56A866B6B}"/>
              </a:ext>
            </a:extLst>
          </p:cNvPr>
          <p:cNvSpPr>
            <a:spLocks noGrp="1"/>
          </p:cNvSpPr>
          <p:nvPr>
            <p:ph type="title"/>
          </p:nvPr>
        </p:nvSpPr>
        <p:spPr>
          <a:xfrm>
            <a:off x="901752" y="338668"/>
            <a:ext cx="9757781" cy="651932"/>
          </a:xfrm>
        </p:spPr>
        <p:txBody>
          <a:bodyPr/>
          <a:lstStyle/>
          <a:p>
            <a:r>
              <a:rPr lang="en-US" sz="4000" b="1" dirty="0" err="1"/>
              <a:t>Guías</a:t>
            </a:r>
            <a:r>
              <a:rPr lang="en-US" sz="4000" b="1" dirty="0"/>
              <a:t> de </a:t>
            </a:r>
            <a:r>
              <a:rPr lang="en-US" sz="4000" b="1" dirty="0" err="1"/>
              <a:t>estudio</a:t>
            </a:r>
            <a:r>
              <a:rPr lang="en-US" sz="4000" b="1" dirty="0"/>
              <a:t> </a:t>
            </a:r>
            <a:r>
              <a:rPr lang="en-US" sz="4000" b="1" dirty="0" err="1"/>
              <a:t>individualizadas</a:t>
            </a:r>
            <a:endParaRPr lang="en-US" dirty="0"/>
          </a:p>
        </p:txBody>
      </p:sp>
      <p:sp>
        <p:nvSpPr>
          <p:cNvPr id="4" name="Slide Number Placeholder 3">
            <a:extLst>
              <a:ext uri="{FF2B5EF4-FFF2-40B4-BE49-F238E27FC236}">
                <a16:creationId xmlns:a16="http://schemas.microsoft.com/office/drawing/2014/main" id="{C6E4CE32-162F-60BA-22FE-9DA7BF8AD93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C8656994-1C9D-0166-EF21-F8E1C3CBEC2F}"/>
              </a:ext>
            </a:extLst>
          </p:cNvPr>
          <p:cNvPicPr>
            <a:picLocks noChangeAspect="1"/>
          </p:cNvPicPr>
          <p:nvPr/>
        </p:nvPicPr>
        <p:blipFill>
          <a:blip r:embed="rId3"/>
          <a:stretch>
            <a:fillRect/>
          </a:stretch>
        </p:blipFill>
        <p:spPr>
          <a:xfrm>
            <a:off x="3237076" y="1117158"/>
            <a:ext cx="5480779" cy="5740842"/>
          </a:xfrm>
          <a:prstGeom prst="rect">
            <a:avLst/>
          </a:prstGeom>
        </p:spPr>
      </p:pic>
      <p:pic>
        <p:nvPicPr>
          <p:cNvPr id="3" name="Picture 2">
            <a:extLst>
              <a:ext uri="{FF2B5EF4-FFF2-40B4-BE49-F238E27FC236}">
                <a16:creationId xmlns:a16="http://schemas.microsoft.com/office/drawing/2014/main" id="{4F9A7AE1-3308-1107-6B76-2A0D36A9993F}"/>
              </a:ext>
            </a:extLst>
          </p:cNvPr>
          <p:cNvPicPr>
            <a:picLocks noChangeAspect="1"/>
          </p:cNvPicPr>
          <p:nvPr/>
        </p:nvPicPr>
        <p:blipFill>
          <a:blip r:embed="rId4"/>
          <a:stretch>
            <a:fillRect/>
          </a:stretch>
        </p:blipFill>
        <p:spPr>
          <a:xfrm>
            <a:off x="1286187" y="1117158"/>
            <a:ext cx="1950889" cy="2371550"/>
          </a:xfrm>
          <a:prstGeom prst="rect">
            <a:avLst/>
          </a:prstGeom>
        </p:spPr>
      </p:pic>
      <p:pic>
        <p:nvPicPr>
          <p:cNvPr id="6" name="Picture 5">
            <a:extLst>
              <a:ext uri="{FF2B5EF4-FFF2-40B4-BE49-F238E27FC236}">
                <a16:creationId xmlns:a16="http://schemas.microsoft.com/office/drawing/2014/main" id="{97325A54-5CC4-165D-D58B-58B4206FFA39}"/>
              </a:ext>
            </a:extLst>
          </p:cNvPr>
          <p:cNvPicPr>
            <a:picLocks noChangeAspect="1"/>
          </p:cNvPicPr>
          <p:nvPr/>
        </p:nvPicPr>
        <p:blipFill>
          <a:blip r:embed="rId5"/>
          <a:stretch>
            <a:fillRect/>
          </a:stretch>
        </p:blipFill>
        <p:spPr>
          <a:xfrm>
            <a:off x="9003516" y="2302933"/>
            <a:ext cx="3188484" cy="2139881"/>
          </a:xfrm>
          <a:prstGeom prst="rect">
            <a:avLst/>
          </a:prstGeom>
        </p:spPr>
      </p:pic>
      <p:pic>
        <p:nvPicPr>
          <p:cNvPr id="8" name="Picture 7">
            <a:extLst>
              <a:ext uri="{FF2B5EF4-FFF2-40B4-BE49-F238E27FC236}">
                <a16:creationId xmlns:a16="http://schemas.microsoft.com/office/drawing/2014/main" id="{AD0A2398-48FD-96F6-9F3A-D842E23F0922}"/>
              </a:ext>
            </a:extLst>
          </p:cNvPr>
          <p:cNvPicPr>
            <a:picLocks noChangeAspect="1"/>
          </p:cNvPicPr>
          <p:nvPr/>
        </p:nvPicPr>
        <p:blipFill>
          <a:blip r:embed="rId6"/>
          <a:stretch>
            <a:fillRect/>
          </a:stretch>
        </p:blipFill>
        <p:spPr>
          <a:xfrm>
            <a:off x="9676420" y="6053328"/>
            <a:ext cx="952633" cy="707878"/>
          </a:xfrm>
          <a:prstGeom prst="rect">
            <a:avLst/>
          </a:prstGeom>
        </p:spPr>
      </p:pic>
      <p:pic>
        <p:nvPicPr>
          <p:cNvPr id="10" name="Picture 9">
            <a:extLst>
              <a:ext uri="{FF2B5EF4-FFF2-40B4-BE49-F238E27FC236}">
                <a16:creationId xmlns:a16="http://schemas.microsoft.com/office/drawing/2014/main" id="{A99A8252-D68D-7DE6-3B23-9A36EEF616EA}"/>
              </a:ext>
            </a:extLst>
          </p:cNvPr>
          <p:cNvPicPr>
            <a:picLocks noChangeAspect="1"/>
          </p:cNvPicPr>
          <p:nvPr/>
        </p:nvPicPr>
        <p:blipFill>
          <a:blip r:embed="rId7"/>
          <a:stretch>
            <a:fillRect/>
          </a:stretch>
        </p:blipFill>
        <p:spPr>
          <a:xfrm>
            <a:off x="79227" y="329524"/>
            <a:ext cx="475529" cy="481626"/>
          </a:xfrm>
          <a:prstGeom prst="rect">
            <a:avLst/>
          </a:prstGeom>
        </p:spPr>
      </p:pic>
    </p:spTree>
    <p:extLst>
      <p:ext uri="{BB962C8B-B14F-4D97-AF65-F5344CB8AC3E}">
        <p14:creationId xmlns:p14="http://schemas.microsoft.com/office/powerpoint/2010/main" val="3134415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21"/>
          <p:cNvSpPr txBox="1">
            <a:spLocks noGrp="1"/>
          </p:cNvSpPr>
          <p:nvPr>
            <p:ph type="title"/>
          </p:nvPr>
        </p:nvSpPr>
        <p:spPr>
          <a:xfrm>
            <a:off x="758059" y="116105"/>
            <a:ext cx="11270090" cy="1493239"/>
          </a:xfrm>
          <a:prstGeom prst="rect">
            <a:avLst/>
          </a:prstGeom>
          <a:noFill/>
          <a:ln>
            <a:noFill/>
          </a:ln>
        </p:spPr>
        <p:txBody>
          <a:bodyPr spcFirstLastPara="1" wrap="square" lIns="0" tIns="0" rIns="0" bIns="0" anchor="b" anchorCtr="0">
            <a:normAutofit/>
          </a:bodyPr>
          <a:lstStyle/>
          <a:p>
            <a:pPr marL="0" lvl="0" indent="0" algn="l" rtl="0">
              <a:lnSpc>
                <a:spcPct val="107000"/>
              </a:lnSpc>
              <a:spcBef>
                <a:spcPts val="0"/>
              </a:spcBef>
              <a:spcAft>
                <a:spcPts val="0"/>
              </a:spcAft>
              <a:buClr>
                <a:srgbClr val="AEABAB"/>
              </a:buClr>
              <a:buSzPts val="5720"/>
              <a:buNone/>
            </a:pPr>
            <a:r>
              <a:rPr lang="en-US" sz="2400" dirty="0"/>
              <a:t>Es </a:t>
            </a:r>
            <a:r>
              <a:rPr lang="en-US" sz="2400" dirty="0" err="1"/>
              <a:t>importante</a:t>
            </a:r>
            <a:r>
              <a:rPr lang="en-US" sz="2400" dirty="0"/>
              <a:t> </a:t>
            </a:r>
            <a:r>
              <a:rPr lang="en-US" sz="2400" dirty="0" err="1"/>
              <a:t>señalar</a:t>
            </a:r>
            <a:r>
              <a:rPr lang="en-US" sz="2400" dirty="0"/>
              <a:t> </a:t>
            </a:r>
            <a:r>
              <a:rPr lang="en-US" sz="2400" dirty="0" err="1"/>
              <a:t>que</a:t>
            </a:r>
            <a:r>
              <a:rPr lang="en-US" sz="2400" dirty="0"/>
              <a:t> </a:t>
            </a:r>
            <a:r>
              <a:rPr lang="en-US" sz="2400" dirty="0" err="1"/>
              <a:t>si</a:t>
            </a:r>
            <a:r>
              <a:rPr lang="en-US" sz="2400" dirty="0"/>
              <a:t> </a:t>
            </a:r>
            <a:r>
              <a:rPr lang="en-US" sz="2400" dirty="0" err="1"/>
              <a:t>desea</a:t>
            </a:r>
            <a:r>
              <a:rPr lang="en-US" sz="2400" dirty="0"/>
              <a:t> </a:t>
            </a:r>
            <a:r>
              <a:rPr lang="en-US" sz="2400" dirty="0" err="1"/>
              <a:t>tomar</a:t>
            </a:r>
            <a:r>
              <a:rPr lang="en-US" sz="2400" dirty="0"/>
              <a:t> </a:t>
            </a:r>
            <a:r>
              <a:rPr lang="en-US" sz="2400" dirty="0" err="1"/>
              <a:t>el</a:t>
            </a:r>
            <a:r>
              <a:rPr lang="en-US" sz="2400" dirty="0"/>
              <a:t> examen </a:t>
            </a:r>
            <a:r>
              <a:rPr lang="en-US" sz="2400" dirty="0" err="1"/>
              <a:t>en</a:t>
            </a:r>
            <a:r>
              <a:rPr lang="en-US" sz="2400" dirty="0"/>
              <a:t> </a:t>
            </a:r>
            <a:r>
              <a:rPr lang="en-US" sz="2400" dirty="0" err="1"/>
              <a:t>línea</a:t>
            </a:r>
            <a:r>
              <a:rPr lang="en-US" sz="2400" dirty="0"/>
              <a:t>, y </a:t>
            </a:r>
            <a:r>
              <a:rPr lang="en-US" sz="2400" dirty="0" err="1"/>
              <a:t>si</a:t>
            </a:r>
            <a:r>
              <a:rPr lang="en-US" sz="2400" dirty="0"/>
              <a:t> </a:t>
            </a:r>
            <a:r>
              <a:rPr lang="en-US" sz="2400" dirty="0" err="1"/>
              <a:t>desea</a:t>
            </a:r>
            <a:r>
              <a:rPr lang="en-US" sz="2400" dirty="0"/>
              <a:t> un supervisor de </a:t>
            </a:r>
            <a:r>
              <a:rPr lang="en-US" sz="2400" dirty="0" err="1"/>
              <a:t>habla</a:t>
            </a:r>
            <a:r>
              <a:rPr lang="en-US" sz="2400" dirty="0"/>
              <a:t> </a:t>
            </a:r>
            <a:r>
              <a:rPr lang="en-US" sz="2400" dirty="0" err="1"/>
              <a:t>hispana</a:t>
            </a:r>
            <a:r>
              <a:rPr lang="en-US" sz="2400" dirty="0"/>
              <a:t>, </a:t>
            </a:r>
            <a:r>
              <a:rPr lang="en-US" sz="2400" u="sng" dirty="0"/>
              <a:t>DEBE</a:t>
            </a:r>
            <a:r>
              <a:rPr lang="en-US" sz="2400" dirty="0"/>
              <a:t> </a:t>
            </a:r>
            <a:r>
              <a:rPr lang="en-US" sz="2400" dirty="0" err="1"/>
              <a:t>programar</a:t>
            </a:r>
            <a:r>
              <a:rPr lang="en-US" sz="2400" dirty="0"/>
              <a:t> la </a:t>
            </a:r>
            <a:r>
              <a:rPr lang="en-US" sz="2400" dirty="0" err="1"/>
              <a:t>prueba</a:t>
            </a:r>
            <a:r>
              <a:rPr lang="en-US" sz="2400" dirty="0"/>
              <a:t> </a:t>
            </a:r>
            <a:r>
              <a:rPr lang="en-US" sz="2400" dirty="0" err="1"/>
              <a:t>desde</a:t>
            </a:r>
            <a:r>
              <a:rPr lang="en-US" sz="2400" dirty="0"/>
              <a:t> </a:t>
            </a:r>
            <a:r>
              <a:rPr lang="en-US" sz="2400" dirty="0" err="1"/>
              <a:t>el</a:t>
            </a:r>
            <a:r>
              <a:rPr lang="en-US" sz="2400" dirty="0"/>
              <a:t> portal </a:t>
            </a:r>
            <a:r>
              <a:rPr lang="en-US" sz="2400" dirty="0" err="1"/>
              <a:t>en</a:t>
            </a:r>
            <a:r>
              <a:rPr lang="en-US" sz="2400" dirty="0"/>
              <a:t> </a:t>
            </a:r>
            <a:r>
              <a:rPr lang="en-US" sz="2400" dirty="0" err="1"/>
              <a:t>español</a:t>
            </a:r>
            <a:r>
              <a:rPr lang="en-US" sz="2400" dirty="0"/>
              <a:t> </a:t>
            </a:r>
            <a:r>
              <a:rPr lang="en-US" sz="2400" dirty="0" err="1"/>
              <a:t>en</a:t>
            </a:r>
            <a:r>
              <a:rPr lang="en-US" sz="2400" dirty="0"/>
              <a:t> la </a:t>
            </a:r>
            <a:r>
              <a:rPr lang="en-US" sz="2400" dirty="0" err="1"/>
              <a:t>cuenta</a:t>
            </a:r>
            <a:r>
              <a:rPr lang="en-US" sz="2400" dirty="0"/>
              <a:t> del </a:t>
            </a:r>
            <a:r>
              <a:rPr lang="en-US" sz="2400" dirty="0" err="1"/>
              <a:t>estudiante</a:t>
            </a:r>
            <a:r>
              <a:rPr lang="en-US" sz="2400" dirty="0"/>
              <a:t>.</a:t>
            </a:r>
            <a:endParaRPr sz="3200" b="1" i="0" u="none" strike="noStrike" cap="none" dirty="0">
              <a:latin typeface="Arial"/>
              <a:ea typeface="Arial"/>
              <a:cs typeface="Arial"/>
              <a:sym typeface="Arial"/>
            </a:endParaRPr>
          </a:p>
        </p:txBody>
      </p:sp>
      <p:sp>
        <p:nvSpPr>
          <p:cNvPr id="803" name="Google Shape;803;p21"/>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19</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804" name="Google Shape;804;p21"/>
          <p:cNvPicPr preferRelativeResize="0"/>
          <p:nvPr/>
        </p:nvPicPr>
        <p:blipFill rotWithShape="1">
          <a:blip r:embed="rId3">
            <a:alphaModFix/>
          </a:blip>
          <a:srcRect/>
          <a:stretch/>
        </p:blipFill>
        <p:spPr>
          <a:xfrm>
            <a:off x="1837575" y="2113792"/>
            <a:ext cx="8516850" cy="3554276"/>
          </a:xfrm>
          <a:prstGeom prst="rect">
            <a:avLst/>
          </a:prstGeom>
          <a:noFill/>
          <a:ln>
            <a:noFill/>
          </a:ln>
        </p:spPr>
      </p:pic>
      <p:pic>
        <p:nvPicPr>
          <p:cNvPr id="3" name="Picture 2">
            <a:extLst>
              <a:ext uri="{FF2B5EF4-FFF2-40B4-BE49-F238E27FC236}">
                <a16:creationId xmlns:a16="http://schemas.microsoft.com/office/drawing/2014/main" id="{57DBBBDA-3D63-3170-D08E-0DFC611FEEA7}"/>
              </a:ext>
            </a:extLst>
          </p:cNvPr>
          <p:cNvPicPr>
            <a:picLocks noChangeAspect="1"/>
          </p:cNvPicPr>
          <p:nvPr/>
        </p:nvPicPr>
        <p:blipFill>
          <a:blip r:embed="rId4"/>
          <a:stretch>
            <a:fillRect/>
          </a:stretch>
        </p:blipFill>
        <p:spPr>
          <a:xfrm>
            <a:off x="9634686" y="6022505"/>
            <a:ext cx="969348" cy="719390"/>
          </a:xfrm>
          <a:prstGeom prst="rect">
            <a:avLst/>
          </a:prstGeom>
        </p:spPr>
      </p:pic>
      <p:pic>
        <p:nvPicPr>
          <p:cNvPr id="4" name="Picture 3">
            <a:extLst>
              <a:ext uri="{FF2B5EF4-FFF2-40B4-BE49-F238E27FC236}">
                <a16:creationId xmlns:a16="http://schemas.microsoft.com/office/drawing/2014/main" id="{21D10E58-6075-502F-88C1-57CCBE3F86E8}"/>
              </a:ext>
            </a:extLst>
          </p:cNvPr>
          <p:cNvPicPr>
            <a:picLocks noChangeAspect="1"/>
          </p:cNvPicPr>
          <p:nvPr/>
        </p:nvPicPr>
        <p:blipFill>
          <a:blip r:embed="rId5"/>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EA2C0B79-9634-9A08-1502-73141E625AD8}"/>
              </a:ext>
            </a:extLst>
          </p:cNvPr>
          <p:cNvPicPr>
            <a:picLocks noChangeAspect="1"/>
          </p:cNvPicPr>
          <p:nvPr/>
        </p:nvPicPr>
        <p:blipFill>
          <a:blip r:embed="rId6"/>
          <a:stretch>
            <a:fillRect/>
          </a:stretch>
        </p:blipFill>
        <p:spPr>
          <a:xfrm>
            <a:off x="3150739" y="4424549"/>
            <a:ext cx="19053" cy="57158"/>
          </a:xfrm>
          <a:prstGeom prst="rect">
            <a:avLst/>
          </a:prstGeom>
        </p:spPr>
      </p:pic>
      <p:pic>
        <p:nvPicPr>
          <p:cNvPr id="7" name="Picture 6">
            <a:extLst>
              <a:ext uri="{FF2B5EF4-FFF2-40B4-BE49-F238E27FC236}">
                <a16:creationId xmlns:a16="http://schemas.microsoft.com/office/drawing/2014/main" id="{677DA417-C117-F687-E108-B8B76AE6D170}"/>
              </a:ext>
            </a:extLst>
          </p:cNvPr>
          <p:cNvPicPr>
            <a:picLocks noChangeAspect="1"/>
          </p:cNvPicPr>
          <p:nvPr/>
        </p:nvPicPr>
        <p:blipFill>
          <a:blip r:embed="rId7"/>
          <a:stretch>
            <a:fillRect/>
          </a:stretch>
        </p:blipFill>
        <p:spPr>
          <a:xfrm>
            <a:off x="3144643" y="5036782"/>
            <a:ext cx="76211" cy="76211"/>
          </a:xfrm>
          <a:prstGeom prst="rect">
            <a:avLst/>
          </a:prstGeom>
        </p:spPr>
      </p:pic>
      <p:pic>
        <p:nvPicPr>
          <p:cNvPr id="9" name="Picture 8">
            <a:extLst>
              <a:ext uri="{FF2B5EF4-FFF2-40B4-BE49-F238E27FC236}">
                <a16:creationId xmlns:a16="http://schemas.microsoft.com/office/drawing/2014/main" id="{75DC4F8A-2ECC-7B73-BC15-93C0117CD1D7}"/>
              </a:ext>
            </a:extLst>
          </p:cNvPr>
          <p:cNvPicPr>
            <a:picLocks noChangeAspect="1"/>
          </p:cNvPicPr>
          <p:nvPr/>
        </p:nvPicPr>
        <p:blipFill>
          <a:blip r:embed="rId8"/>
          <a:stretch>
            <a:fillRect/>
          </a:stretch>
        </p:blipFill>
        <p:spPr>
          <a:xfrm>
            <a:off x="3154170" y="5319082"/>
            <a:ext cx="66684" cy="4763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16" name="Picture 15">
            <a:extLst>
              <a:ext uri="{FF2B5EF4-FFF2-40B4-BE49-F238E27FC236}">
                <a16:creationId xmlns:a16="http://schemas.microsoft.com/office/drawing/2014/main" id="{776B3BF9-2E21-24B7-4E74-9B1338747DE5}"/>
              </a:ext>
            </a:extLst>
          </p:cNvPr>
          <p:cNvPicPr>
            <a:picLocks noChangeAspect="1"/>
          </p:cNvPicPr>
          <p:nvPr/>
        </p:nvPicPr>
        <p:blipFill>
          <a:blip r:embed="rId2"/>
          <a:stretch>
            <a:fillRect/>
          </a:stretch>
        </p:blipFill>
        <p:spPr>
          <a:xfrm>
            <a:off x="840264" y="94268"/>
            <a:ext cx="11351736" cy="944962"/>
          </a:xfrm>
          <a:prstGeom prst="rect">
            <a:avLst/>
          </a:prstGeom>
        </p:spPr>
      </p:pic>
      <p:pic>
        <p:nvPicPr>
          <p:cNvPr id="18" name="Picture 17">
            <a:extLst>
              <a:ext uri="{FF2B5EF4-FFF2-40B4-BE49-F238E27FC236}">
                <a16:creationId xmlns:a16="http://schemas.microsoft.com/office/drawing/2014/main" id="{4B93532D-2A63-324A-24B1-F3CCA521B7B2}"/>
              </a:ext>
            </a:extLst>
          </p:cNvPr>
          <p:cNvPicPr>
            <a:picLocks noChangeAspect="1"/>
          </p:cNvPicPr>
          <p:nvPr/>
        </p:nvPicPr>
        <p:blipFill>
          <a:blip r:embed="rId3"/>
          <a:stretch>
            <a:fillRect/>
          </a:stretch>
        </p:blipFill>
        <p:spPr>
          <a:xfrm>
            <a:off x="626661" y="739521"/>
            <a:ext cx="3934374" cy="495369"/>
          </a:xfrm>
          <a:prstGeom prst="rect">
            <a:avLst/>
          </a:prstGeom>
        </p:spPr>
      </p:pic>
      <p:pic>
        <p:nvPicPr>
          <p:cNvPr id="20" name="Picture 19">
            <a:extLst>
              <a:ext uri="{FF2B5EF4-FFF2-40B4-BE49-F238E27FC236}">
                <a16:creationId xmlns:a16="http://schemas.microsoft.com/office/drawing/2014/main" id="{BCEEE571-6107-6C55-73DA-41EDF792C66B}"/>
              </a:ext>
            </a:extLst>
          </p:cNvPr>
          <p:cNvPicPr>
            <a:picLocks noChangeAspect="1"/>
          </p:cNvPicPr>
          <p:nvPr/>
        </p:nvPicPr>
        <p:blipFill>
          <a:blip r:embed="rId4"/>
          <a:stretch>
            <a:fillRect/>
          </a:stretch>
        </p:blipFill>
        <p:spPr>
          <a:xfrm>
            <a:off x="2126632" y="1212688"/>
            <a:ext cx="10065368" cy="4865030"/>
          </a:xfrm>
          <a:prstGeom prst="rect">
            <a:avLst/>
          </a:prstGeom>
        </p:spPr>
      </p:pic>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205ED-CCBD-01EB-8E54-BFF27C163F6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D63DFF1-8A00-BB23-7E35-B776B492699C}"/>
              </a:ext>
            </a:extLst>
          </p:cNvPr>
          <p:cNvSpPr>
            <a:spLocks noGrp="1"/>
          </p:cNvSpPr>
          <p:nvPr>
            <p:ph type="title"/>
          </p:nvPr>
        </p:nvSpPr>
        <p:spPr>
          <a:xfrm>
            <a:off x="681618" y="1200842"/>
            <a:ext cx="8420048" cy="1938866"/>
          </a:xfrm>
        </p:spPr>
        <p:txBody>
          <a:bodyPr>
            <a:normAutofit fontScale="90000"/>
          </a:bodyPr>
          <a:lstStyle/>
          <a:p>
            <a:r>
              <a:rPr lang="es-ES" sz="4800" b="1" dirty="0"/>
              <a:t>Recursos y herramientas importantes para los educadores</a:t>
            </a:r>
            <a:endParaRPr lang="en-US" dirty="0"/>
          </a:p>
        </p:txBody>
      </p:sp>
      <p:sp>
        <p:nvSpPr>
          <p:cNvPr id="4" name="Slide Number Placeholder 3">
            <a:extLst>
              <a:ext uri="{FF2B5EF4-FFF2-40B4-BE49-F238E27FC236}">
                <a16:creationId xmlns:a16="http://schemas.microsoft.com/office/drawing/2014/main" id="{6ACCD997-2874-46F3-DB59-67A1C670DC64}"/>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3" name="TextBox 2">
            <a:extLst>
              <a:ext uri="{FF2B5EF4-FFF2-40B4-BE49-F238E27FC236}">
                <a16:creationId xmlns:a16="http://schemas.microsoft.com/office/drawing/2014/main" id="{A81CBAB9-B944-3384-5E26-093CD0B67588}"/>
              </a:ext>
            </a:extLst>
          </p:cNvPr>
          <p:cNvSpPr txBox="1"/>
          <p:nvPr/>
        </p:nvSpPr>
        <p:spPr>
          <a:xfrm>
            <a:off x="681618" y="3557815"/>
            <a:ext cx="7175448" cy="1905073"/>
          </a:xfrm>
          <a:prstGeom prst="rect">
            <a:avLst/>
          </a:prstGeom>
          <a:noFill/>
        </p:spPr>
        <p:txBody>
          <a:bodyPr wrap="square">
            <a:spAutoFit/>
          </a:bodyPr>
          <a:lstStyle/>
          <a:p>
            <a:pPr marL="0" marR="0" lvl="0" indent="0" algn="l" defTabSz="685766" rtl="0" eaLnBrk="1" fontAlgn="auto" latinLnBrk="0" hangingPunct="1">
              <a:lnSpc>
                <a:spcPct val="120000"/>
              </a:lnSpc>
              <a:spcBef>
                <a:spcPts val="0"/>
              </a:spcBef>
              <a:spcAft>
                <a:spcPts val="0"/>
              </a:spcAft>
              <a:buClr>
                <a:srgbClr val="E7E6E6">
                  <a:lumMod val="75000"/>
                </a:srgbClr>
              </a:buClr>
              <a:buSzPct val="110000"/>
              <a:buFont typeface="Arial" panose="020B0604020202020204" pitchFamily="34" charset="0"/>
              <a:buNone/>
              <a:tabLst/>
              <a:defRPr/>
            </a:pPr>
            <a:r>
              <a:rPr kumimoji="0" lang="es-E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Material didáctico gratuito</a:t>
            </a:r>
          </a:p>
          <a:p>
            <a:pPr marL="0" marR="0" lvl="0" indent="0" algn="l" defTabSz="685766" rtl="0" eaLnBrk="1" fontAlgn="auto" latinLnBrk="0" hangingPunct="1">
              <a:lnSpc>
                <a:spcPct val="120000"/>
              </a:lnSpc>
              <a:spcBef>
                <a:spcPts val="0"/>
              </a:spcBef>
              <a:spcAft>
                <a:spcPts val="0"/>
              </a:spcAft>
              <a:buClr>
                <a:srgbClr val="E7E6E6">
                  <a:lumMod val="75000"/>
                </a:srgbClr>
              </a:buClr>
              <a:buSzPct val="110000"/>
              <a:buFont typeface="Arial" panose="020B0604020202020204" pitchFamily="34" charset="0"/>
              <a:buNone/>
              <a:tabLst/>
              <a:defRPr/>
            </a:pPr>
            <a:r>
              <a:rPr kumimoji="0" lang="es-E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Recursos didácticos</a:t>
            </a:r>
          </a:p>
          <a:p>
            <a:pPr marL="0" marR="0" lvl="0" indent="0" algn="l" defTabSz="685766" rtl="0" eaLnBrk="1" fontAlgn="auto" latinLnBrk="0" hangingPunct="1">
              <a:lnSpc>
                <a:spcPct val="120000"/>
              </a:lnSpc>
              <a:spcBef>
                <a:spcPts val="0"/>
              </a:spcBef>
              <a:spcAft>
                <a:spcPts val="0"/>
              </a:spcAft>
              <a:buClr>
                <a:srgbClr val="E7E6E6">
                  <a:lumMod val="75000"/>
                </a:srgbClr>
              </a:buClr>
              <a:buSzPct val="110000"/>
              <a:buFont typeface="Arial" panose="020B0604020202020204" pitchFamily="34" charset="0"/>
              <a:buNone/>
              <a:tabLst/>
              <a:defRPr/>
            </a:pPr>
            <a:r>
              <a:rPr kumimoji="0" lang="es-E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Desarrollo profesional</a:t>
            </a:r>
          </a:p>
          <a:p>
            <a:pPr marL="0" marR="0" lvl="0" indent="0" algn="l" defTabSz="685766" rtl="0" eaLnBrk="1" fontAlgn="auto" latinLnBrk="0" hangingPunct="1">
              <a:lnSpc>
                <a:spcPct val="120000"/>
              </a:lnSpc>
              <a:spcBef>
                <a:spcPts val="0"/>
              </a:spcBef>
              <a:spcAft>
                <a:spcPts val="0"/>
              </a:spcAft>
              <a:buClr>
                <a:srgbClr val="E7E6E6">
                  <a:lumMod val="75000"/>
                </a:srgbClr>
              </a:buClr>
              <a:buSzPct val="110000"/>
              <a:buFont typeface="Arial" panose="020B0604020202020204" pitchFamily="34" charset="0"/>
              <a:buNone/>
              <a:tabLst/>
              <a:defRPr/>
            </a:pPr>
            <a:r>
              <a:rPr kumimoji="0" lang="es-E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Boletín para educadores en sesión</a:t>
            </a:r>
          </a:p>
          <a:p>
            <a:pPr marL="0" marR="0" lvl="0" indent="0" algn="l" defTabSz="685766" rtl="0" eaLnBrk="1" fontAlgn="auto" latinLnBrk="0" hangingPunct="1">
              <a:lnSpc>
                <a:spcPct val="120000"/>
              </a:lnSpc>
              <a:spcBef>
                <a:spcPts val="0"/>
              </a:spcBef>
              <a:spcAft>
                <a:spcPts val="0"/>
              </a:spcAft>
              <a:buClr>
                <a:srgbClr val="E7E6E6">
                  <a:lumMod val="75000"/>
                </a:srgbClr>
              </a:buClr>
              <a:buSzPct val="110000"/>
              <a:buFont typeface="Arial" panose="020B0604020202020204" pitchFamily="34" charset="0"/>
              <a:buNone/>
              <a:tabLst/>
              <a:defRPr/>
            </a:pPr>
            <a:r>
              <a:rPr kumimoji="0" lang="es-E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Kit de herramientas para programas de educación de adultos</a:t>
            </a:r>
          </a:p>
        </p:txBody>
      </p:sp>
      <p:pic>
        <p:nvPicPr>
          <p:cNvPr id="6" name="Picture 5">
            <a:extLst>
              <a:ext uri="{FF2B5EF4-FFF2-40B4-BE49-F238E27FC236}">
                <a16:creationId xmlns:a16="http://schemas.microsoft.com/office/drawing/2014/main" id="{01211A46-7128-FF72-E370-5E5E6195B143}"/>
              </a:ext>
            </a:extLst>
          </p:cNvPr>
          <p:cNvPicPr>
            <a:picLocks noChangeAspect="1"/>
          </p:cNvPicPr>
          <p:nvPr/>
        </p:nvPicPr>
        <p:blipFill>
          <a:blip r:embed="rId3"/>
          <a:stretch>
            <a:fillRect/>
          </a:stretch>
        </p:blipFill>
        <p:spPr>
          <a:xfrm>
            <a:off x="8077200" y="956735"/>
            <a:ext cx="4041998" cy="4700423"/>
          </a:xfrm>
          <a:prstGeom prst="rect">
            <a:avLst/>
          </a:prstGeom>
        </p:spPr>
      </p:pic>
      <p:pic>
        <p:nvPicPr>
          <p:cNvPr id="7" name="Picture 6">
            <a:extLst>
              <a:ext uri="{FF2B5EF4-FFF2-40B4-BE49-F238E27FC236}">
                <a16:creationId xmlns:a16="http://schemas.microsoft.com/office/drawing/2014/main" id="{0F7F11AC-6BC6-9BA6-F097-0E59468B3D16}"/>
              </a:ext>
            </a:extLst>
          </p:cNvPr>
          <p:cNvPicPr>
            <a:picLocks noChangeAspect="1"/>
          </p:cNvPicPr>
          <p:nvPr/>
        </p:nvPicPr>
        <p:blipFill>
          <a:blip r:embed="rId4"/>
          <a:stretch>
            <a:fillRect/>
          </a:stretch>
        </p:blipFill>
        <p:spPr>
          <a:xfrm>
            <a:off x="9707051" y="6099048"/>
            <a:ext cx="952633" cy="662158"/>
          </a:xfrm>
          <a:prstGeom prst="rect">
            <a:avLst/>
          </a:prstGeom>
        </p:spPr>
      </p:pic>
      <p:pic>
        <p:nvPicPr>
          <p:cNvPr id="9" name="Picture 8">
            <a:extLst>
              <a:ext uri="{FF2B5EF4-FFF2-40B4-BE49-F238E27FC236}">
                <a16:creationId xmlns:a16="http://schemas.microsoft.com/office/drawing/2014/main" id="{A4A4938D-1E15-E58A-BAF3-39856E6EC5C6}"/>
              </a:ext>
            </a:extLst>
          </p:cNvPr>
          <p:cNvPicPr>
            <a:picLocks noChangeAspect="1"/>
          </p:cNvPicPr>
          <p:nvPr/>
        </p:nvPicPr>
        <p:blipFill>
          <a:blip r:embed="rId5"/>
          <a:stretch>
            <a:fillRect/>
          </a:stretch>
        </p:blipFill>
        <p:spPr>
          <a:xfrm>
            <a:off x="97515" y="353547"/>
            <a:ext cx="475529" cy="481626"/>
          </a:xfrm>
          <a:prstGeom prst="rect">
            <a:avLst/>
          </a:prstGeom>
        </p:spPr>
      </p:pic>
    </p:spTree>
    <p:extLst>
      <p:ext uri="{BB962C8B-B14F-4D97-AF65-F5344CB8AC3E}">
        <p14:creationId xmlns:p14="http://schemas.microsoft.com/office/powerpoint/2010/main" val="798873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7912D-38B6-A28D-14C8-5C1013C0B2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89827CD-4385-42EF-E8F9-B144A342BDD6}"/>
              </a:ext>
            </a:extLst>
          </p:cNvPr>
          <p:cNvSpPr>
            <a:spLocks noGrp="1"/>
          </p:cNvSpPr>
          <p:nvPr>
            <p:ph type="title"/>
          </p:nvPr>
        </p:nvSpPr>
        <p:spPr>
          <a:xfrm>
            <a:off x="681618" y="347134"/>
            <a:ext cx="7327849" cy="1202266"/>
          </a:xfrm>
        </p:spPr>
        <p:txBody>
          <a:bodyPr>
            <a:normAutofit/>
          </a:bodyPr>
          <a:lstStyle/>
          <a:p>
            <a:r>
              <a:rPr lang="en-US" sz="4000" b="1" dirty="0"/>
              <a:t>GED.com</a:t>
            </a:r>
            <a:br>
              <a:rPr lang="en-US" sz="4000" b="1" dirty="0"/>
            </a:br>
            <a:r>
              <a:rPr lang="en-US" sz="2400" dirty="0" err="1">
                <a:solidFill>
                  <a:srgbClr val="0080A8"/>
                </a:solidFill>
              </a:rPr>
              <a:t>seleccione</a:t>
            </a:r>
            <a:r>
              <a:rPr lang="en-US" sz="2400" dirty="0">
                <a:solidFill>
                  <a:srgbClr val="0080A8"/>
                </a:solidFill>
              </a:rPr>
              <a:t> </a:t>
            </a:r>
            <a:r>
              <a:rPr lang="en-US" sz="2400" dirty="0" err="1">
                <a:solidFill>
                  <a:srgbClr val="0080A8"/>
                </a:solidFill>
              </a:rPr>
              <a:t>educadores</a:t>
            </a:r>
            <a:r>
              <a:rPr lang="en-US" sz="2400" dirty="0">
                <a:solidFill>
                  <a:srgbClr val="0080A8"/>
                </a:solidFill>
              </a:rPr>
              <a:t> y </a:t>
            </a:r>
            <a:r>
              <a:rPr lang="en-US" sz="2400" dirty="0" err="1">
                <a:solidFill>
                  <a:srgbClr val="0080A8"/>
                </a:solidFill>
              </a:rPr>
              <a:t>administradores</a:t>
            </a:r>
            <a:endParaRPr lang="en-US" dirty="0"/>
          </a:p>
        </p:txBody>
      </p:sp>
      <p:sp>
        <p:nvSpPr>
          <p:cNvPr id="4" name="Slide Number Placeholder 3">
            <a:extLst>
              <a:ext uri="{FF2B5EF4-FFF2-40B4-BE49-F238E27FC236}">
                <a16:creationId xmlns:a16="http://schemas.microsoft.com/office/drawing/2014/main" id="{DE10E487-6FAB-574F-F6BE-B35B9EBDFA0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AC835EF7-4B03-431F-CCA7-8CC769B57338}"/>
              </a:ext>
            </a:extLst>
          </p:cNvPr>
          <p:cNvPicPr>
            <a:picLocks noChangeAspect="1"/>
          </p:cNvPicPr>
          <p:nvPr/>
        </p:nvPicPr>
        <p:blipFill>
          <a:blip r:embed="rId3"/>
          <a:stretch>
            <a:fillRect/>
          </a:stretch>
        </p:blipFill>
        <p:spPr>
          <a:xfrm>
            <a:off x="2210114" y="1256253"/>
            <a:ext cx="8364437" cy="4633362"/>
          </a:xfrm>
          <a:prstGeom prst="rect">
            <a:avLst/>
          </a:prstGeom>
        </p:spPr>
      </p:pic>
      <p:pic>
        <p:nvPicPr>
          <p:cNvPr id="6" name="Picture 5">
            <a:extLst>
              <a:ext uri="{FF2B5EF4-FFF2-40B4-BE49-F238E27FC236}">
                <a16:creationId xmlns:a16="http://schemas.microsoft.com/office/drawing/2014/main" id="{A46C69E1-0BA4-D620-5582-B0C565563948}"/>
              </a:ext>
            </a:extLst>
          </p:cNvPr>
          <p:cNvPicPr>
            <a:picLocks noChangeAspect="1"/>
          </p:cNvPicPr>
          <p:nvPr/>
        </p:nvPicPr>
        <p:blipFill>
          <a:blip r:embed="rId4"/>
          <a:stretch>
            <a:fillRect/>
          </a:stretch>
        </p:blipFill>
        <p:spPr>
          <a:xfrm>
            <a:off x="9716195" y="6089904"/>
            <a:ext cx="952633" cy="671302"/>
          </a:xfrm>
          <a:prstGeom prst="rect">
            <a:avLst/>
          </a:prstGeom>
        </p:spPr>
      </p:pic>
      <p:pic>
        <p:nvPicPr>
          <p:cNvPr id="8" name="Picture 7">
            <a:extLst>
              <a:ext uri="{FF2B5EF4-FFF2-40B4-BE49-F238E27FC236}">
                <a16:creationId xmlns:a16="http://schemas.microsoft.com/office/drawing/2014/main" id="{43530FED-B9EA-92DE-435D-A92264FF249A}"/>
              </a:ext>
            </a:extLst>
          </p:cNvPr>
          <p:cNvPicPr>
            <a:picLocks noChangeAspect="1"/>
          </p:cNvPicPr>
          <p:nvPr/>
        </p:nvPicPr>
        <p:blipFill>
          <a:blip r:embed="rId5"/>
          <a:stretch>
            <a:fillRect/>
          </a:stretch>
        </p:blipFill>
        <p:spPr>
          <a:xfrm>
            <a:off x="70083" y="328846"/>
            <a:ext cx="475529" cy="481626"/>
          </a:xfrm>
          <a:prstGeom prst="rect">
            <a:avLst/>
          </a:prstGeom>
        </p:spPr>
      </p:pic>
    </p:spTree>
    <p:extLst>
      <p:ext uri="{BB962C8B-B14F-4D97-AF65-F5344CB8AC3E}">
        <p14:creationId xmlns:p14="http://schemas.microsoft.com/office/powerpoint/2010/main" val="4130096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44932-B520-2EA9-74D3-C08E32DC3FB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F5E4177-CD46-AA8B-FE94-A0FFB098C4F4}"/>
              </a:ext>
            </a:extLst>
          </p:cNvPr>
          <p:cNvSpPr>
            <a:spLocks noGrp="1"/>
          </p:cNvSpPr>
          <p:nvPr>
            <p:ph type="title"/>
          </p:nvPr>
        </p:nvSpPr>
        <p:spPr>
          <a:xfrm>
            <a:off x="681618" y="347134"/>
            <a:ext cx="7928982" cy="471997"/>
          </a:xfrm>
        </p:spPr>
        <p:txBody>
          <a:bodyPr>
            <a:normAutofit/>
          </a:bodyPr>
          <a:lstStyle/>
          <a:p>
            <a:r>
              <a:rPr lang="es-ES" sz="2800" b="1" dirty="0"/>
              <a:t>Materiales gratuitos para el salón de clases</a:t>
            </a:r>
            <a:endParaRPr lang="en-US" dirty="0"/>
          </a:p>
        </p:txBody>
      </p:sp>
      <p:sp>
        <p:nvSpPr>
          <p:cNvPr id="4" name="Slide Number Placeholder 3">
            <a:extLst>
              <a:ext uri="{FF2B5EF4-FFF2-40B4-BE49-F238E27FC236}">
                <a16:creationId xmlns:a16="http://schemas.microsoft.com/office/drawing/2014/main" id="{6F0069D4-5E79-3C31-3221-0302DA38EC1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7A758D52-ADCA-69C6-AE35-B4EC31CD0931}"/>
              </a:ext>
            </a:extLst>
          </p:cNvPr>
          <p:cNvPicPr>
            <a:picLocks noChangeAspect="1"/>
          </p:cNvPicPr>
          <p:nvPr/>
        </p:nvPicPr>
        <p:blipFill>
          <a:blip r:embed="rId3"/>
          <a:stretch>
            <a:fillRect/>
          </a:stretch>
        </p:blipFill>
        <p:spPr>
          <a:xfrm>
            <a:off x="401443" y="905933"/>
            <a:ext cx="11113971" cy="5132936"/>
          </a:xfrm>
          <a:prstGeom prst="rect">
            <a:avLst/>
          </a:prstGeom>
        </p:spPr>
      </p:pic>
      <p:pic>
        <p:nvPicPr>
          <p:cNvPr id="6" name="Picture 5">
            <a:extLst>
              <a:ext uri="{FF2B5EF4-FFF2-40B4-BE49-F238E27FC236}">
                <a16:creationId xmlns:a16="http://schemas.microsoft.com/office/drawing/2014/main" id="{EF0441B1-B3E9-986B-2454-75E89C5A0FF0}"/>
              </a:ext>
            </a:extLst>
          </p:cNvPr>
          <p:cNvPicPr>
            <a:picLocks noChangeAspect="1"/>
          </p:cNvPicPr>
          <p:nvPr/>
        </p:nvPicPr>
        <p:blipFill>
          <a:blip r:embed="rId4"/>
          <a:stretch>
            <a:fillRect/>
          </a:stretch>
        </p:blipFill>
        <p:spPr>
          <a:xfrm>
            <a:off x="9707051" y="6038869"/>
            <a:ext cx="952633" cy="706396"/>
          </a:xfrm>
          <a:prstGeom prst="rect">
            <a:avLst/>
          </a:prstGeom>
        </p:spPr>
      </p:pic>
      <p:pic>
        <p:nvPicPr>
          <p:cNvPr id="8" name="Picture 7">
            <a:extLst>
              <a:ext uri="{FF2B5EF4-FFF2-40B4-BE49-F238E27FC236}">
                <a16:creationId xmlns:a16="http://schemas.microsoft.com/office/drawing/2014/main" id="{BDB201E7-027E-F4D4-2ED1-4081B483224C}"/>
              </a:ext>
            </a:extLst>
          </p:cNvPr>
          <p:cNvPicPr>
            <a:picLocks noChangeAspect="1"/>
          </p:cNvPicPr>
          <p:nvPr/>
        </p:nvPicPr>
        <p:blipFill>
          <a:blip r:embed="rId5"/>
          <a:stretch>
            <a:fillRect/>
          </a:stretch>
        </p:blipFill>
        <p:spPr>
          <a:xfrm>
            <a:off x="64008" y="257152"/>
            <a:ext cx="475529" cy="481626"/>
          </a:xfrm>
          <a:prstGeom prst="rect">
            <a:avLst/>
          </a:prstGeom>
        </p:spPr>
      </p:pic>
    </p:spTree>
    <p:extLst>
      <p:ext uri="{BB962C8B-B14F-4D97-AF65-F5344CB8AC3E}">
        <p14:creationId xmlns:p14="http://schemas.microsoft.com/office/powerpoint/2010/main" val="2623311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4C915-3810-0625-26A6-63248151BFC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1F8CD3D-5A71-7D7C-E77B-51C063392966}"/>
              </a:ext>
            </a:extLst>
          </p:cNvPr>
          <p:cNvSpPr>
            <a:spLocks noGrp="1"/>
          </p:cNvSpPr>
          <p:nvPr>
            <p:ph type="title"/>
          </p:nvPr>
        </p:nvSpPr>
        <p:spPr>
          <a:xfrm>
            <a:off x="681617" y="347134"/>
            <a:ext cx="8877250" cy="761999"/>
          </a:xfrm>
        </p:spPr>
        <p:txBody>
          <a:bodyPr>
            <a:noAutofit/>
          </a:bodyPr>
          <a:lstStyle/>
          <a:p>
            <a:r>
              <a:rPr lang="es-ES" sz="3200" b="1" dirty="0"/>
              <a:t>Materiales gratuitos para el salón de clases</a:t>
            </a:r>
            <a:endParaRPr lang="en-US" sz="3200" dirty="0"/>
          </a:p>
        </p:txBody>
      </p:sp>
      <p:sp>
        <p:nvSpPr>
          <p:cNvPr id="4" name="Slide Number Placeholder 3">
            <a:extLst>
              <a:ext uri="{FF2B5EF4-FFF2-40B4-BE49-F238E27FC236}">
                <a16:creationId xmlns:a16="http://schemas.microsoft.com/office/drawing/2014/main" id="{C7E518FF-5A99-D31D-E3F5-248A1CA2253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B7BA52DF-889B-99AE-554C-0C9B9A5842B3}"/>
              </a:ext>
            </a:extLst>
          </p:cNvPr>
          <p:cNvPicPr>
            <a:picLocks noChangeAspect="1"/>
          </p:cNvPicPr>
          <p:nvPr/>
        </p:nvPicPr>
        <p:blipFill>
          <a:blip r:embed="rId3"/>
          <a:stretch>
            <a:fillRect/>
          </a:stretch>
        </p:blipFill>
        <p:spPr>
          <a:xfrm>
            <a:off x="401443" y="1693484"/>
            <a:ext cx="11443184" cy="4334632"/>
          </a:xfrm>
          <a:prstGeom prst="rect">
            <a:avLst/>
          </a:prstGeom>
        </p:spPr>
      </p:pic>
      <p:pic>
        <p:nvPicPr>
          <p:cNvPr id="6" name="Picture 5">
            <a:extLst>
              <a:ext uri="{FF2B5EF4-FFF2-40B4-BE49-F238E27FC236}">
                <a16:creationId xmlns:a16="http://schemas.microsoft.com/office/drawing/2014/main" id="{C4B55608-2F25-A1D3-A658-A850F098AE67}"/>
              </a:ext>
            </a:extLst>
          </p:cNvPr>
          <p:cNvPicPr>
            <a:picLocks noChangeAspect="1"/>
          </p:cNvPicPr>
          <p:nvPr/>
        </p:nvPicPr>
        <p:blipFill>
          <a:blip r:embed="rId4"/>
          <a:stretch>
            <a:fillRect/>
          </a:stretch>
        </p:blipFill>
        <p:spPr>
          <a:xfrm>
            <a:off x="5168928" y="2692985"/>
            <a:ext cx="1908213" cy="2115495"/>
          </a:xfrm>
          <a:prstGeom prst="rect">
            <a:avLst/>
          </a:prstGeom>
        </p:spPr>
      </p:pic>
      <p:pic>
        <p:nvPicPr>
          <p:cNvPr id="7" name="Picture 6">
            <a:extLst>
              <a:ext uri="{FF2B5EF4-FFF2-40B4-BE49-F238E27FC236}">
                <a16:creationId xmlns:a16="http://schemas.microsoft.com/office/drawing/2014/main" id="{96A92133-584B-BD84-F3A1-C6552AFAA3CA}"/>
              </a:ext>
            </a:extLst>
          </p:cNvPr>
          <p:cNvPicPr>
            <a:picLocks noChangeAspect="1"/>
          </p:cNvPicPr>
          <p:nvPr/>
        </p:nvPicPr>
        <p:blipFill>
          <a:blip r:embed="rId5"/>
          <a:stretch>
            <a:fillRect/>
          </a:stretch>
        </p:blipFill>
        <p:spPr>
          <a:xfrm>
            <a:off x="9716195" y="6028116"/>
            <a:ext cx="952633" cy="733090"/>
          </a:xfrm>
          <a:prstGeom prst="rect">
            <a:avLst/>
          </a:prstGeom>
        </p:spPr>
      </p:pic>
      <p:pic>
        <p:nvPicPr>
          <p:cNvPr id="9" name="Picture 8">
            <a:extLst>
              <a:ext uri="{FF2B5EF4-FFF2-40B4-BE49-F238E27FC236}">
                <a16:creationId xmlns:a16="http://schemas.microsoft.com/office/drawing/2014/main" id="{BA81F824-861B-0BBF-65B6-F06F43D19E88}"/>
              </a:ext>
            </a:extLst>
          </p:cNvPr>
          <p:cNvPicPr>
            <a:picLocks noChangeAspect="1"/>
          </p:cNvPicPr>
          <p:nvPr/>
        </p:nvPicPr>
        <p:blipFill>
          <a:blip r:embed="rId6"/>
          <a:stretch>
            <a:fillRect/>
          </a:stretch>
        </p:blipFill>
        <p:spPr>
          <a:xfrm>
            <a:off x="79227" y="337990"/>
            <a:ext cx="475529" cy="481626"/>
          </a:xfrm>
          <a:prstGeom prst="rect">
            <a:avLst/>
          </a:prstGeom>
        </p:spPr>
      </p:pic>
    </p:spTree>
    <p:extLst>
      <p:ext uri="{BB962C8B-B14F-4D97-AF65-F5344CB8AC3E}">
        <p14:creationId xmlns:p14="http://schemas.microsoft.com/office/powerpoint/2010/main" val="1300938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BDEEE-7397-816E-EF7E-D598C65854B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68F35E6-A8C3-CF5E-D092-49F29ECAD0DE}"/>
              </a:ext>
            </a:extLst>
          </p:cNvPr>
          <p:cNvSpPr>
            <a:spLocks noGrp="1"/>
          </p:cNvSpPr>
          <p:nvPr>
            <p:ph type="title"/>
          </p:nvPr>
        </p:nvSpPr>
        <p:spPr>
          <a:xfrm>
            <a:off x="681617" y="347134"/>
            <a:ext cx="8877250" cy="761999"/>
          </a:xfrm>
        </p:spPr>
        <p:txBody>
          <a:bodyPr>
            <a:noAutofit/>
          </a:bodyPr>
          <a:lstStyle/>
          <a:p>
            <a:r>
              <a:rPr lang="es-ES" sz="3200" b="1" dirty="0"/>
              <a:t>Materiales gratuitos para el salón de clases</a:t>
            </a:r>
            <a:endParaRPr lang="en-US" sz="3200" dirty="0"/>
          </a:p>
        </p:txBody>
      </p:sp>
      <p:sp>
        <p:nvSpPr>
          <p:cNvPr id="4" name="Slide Number Placeholder 3">
            <a:extLst>
              <a:ext uri="{FF2B5EF4-FFF2-40B4-BE49-F238E27FC236}">
                <a16:creationId xmlns:a16="http://schemas.microsoft.com/office/drawing/2014/main" id="{0E65B86A-5FAE-B3CF-B02D-BA3186D3646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3B9C6A43-27D8-740C-996A-733609FB98AC}"/>
              </a:ext>
            </a:extLst>
          </p:cNvPr>
          <p:cNvPicPr>
            <a:picLocks noChangeAspect="1"/>
          </p:cNvPicPr>
          <p:nvPr/>
        </p:nvPicPr>
        <p:blipFill>
          <a:blip r:embed="rId3"/>
          <a:stretch>
            <a:fillRect/>
          </a:stretch>
        </p:blipFill>
        <p:spPr>
          <a:xfrm>
            <a:off x="401443" y="1109133"/>
            <a:ext cx="7096359" cy="2798307"/>
          </a:xfrm>
          <a:prstGeom prst="rect">
            <a:avLst/>
          </a:prstGeom>
        </p:spPr>
      </p:pic>
      <p:pic>
        <p:nvPicPr>
          <p:cNvPr id="7" name="Picture 6">
            <a:extLst>
              <a:ext uri="{FF2B5EF4-FFF2-40B4-BE49-F238E27FC236}">
                <a16:creationId xmlns:a16="http://schemas.microsoft.com/office/drawing/2014/main" id="{1639EB72-5A5D-8DF8-7E31-66549EDAFD01}"/>
              </a:ext>
            </a:extLst>
          </p:cNvPr>
          <p:cNvPicPr>
            <a:picLocks noChangeAspect="1"/>
          </p:cNvPicPr>
          <p:nvPr/>
        </p:nvPicPr>
        <p:blipFill>
          <a:blip r:embed="rId4"/>
          <a:stretch>
            <a:fillRect/>
          </a:stretch>
        </p:blipFill>
        <p:spPr>
          <a:xfrm>
            <a:off x="802952" y="3907440"/>
            <a:ext cx="8431499" cy="2956816"/>
          </a:xfrm>
          <a:prstGeom prst="rect">
            <a:avLst/>
          </a:prstGeom>
        </p:spPr>
      </p:pic>
      <p:pic>
        <p:nvPicPr>
          <p:cNvPr id="6" name="Picture 5">
            <a:extLst>
              <a:ext uri="{FF2B5EF4-FFF2-40B4-BE49-F238E27FC236}">
                <a16:creationId xmlns:a16="http://schemas.microsoft.com/office/drawing/2014/main" id="{D50386E5-B082-BC26-79E6-489C29B7C24A}"/>
              </a:ext>
            </a:extLst>
          </p:cNvPr>
          <p:cNvPicPr>
            <a:picLocks noChangeAspect="1"/>
          </p:cNvPicPr>
          <p:nvPr/>
        </p:nvPicPr>
        <p:blipFill>
          <a:blip r:embed="rId5"/>
          <a:stretch>
            <a:fillRect/>
          </a:stretch>
        </p:blipFill>
        <p:spPr>
          <a:xfrm>
            <a:off x="9671707" y="6053328"/>
            <a:ext cx="952633" cy="707878"/>
          </a:xfrm>
          <a:prstGeom prst="rect">
            <a:avLst/>
          </a:prstGeom>
        </p:spPr>
      </p:pic>
      <p:pic>
        <p:nvPicPr>
          <p:cNvPr id="9" name="Picture 8">
            <a:extLst>
              <a:ext uri="{FF2B5EF4-FFF2-40B4-BE49-F238E27FC236}">
                <a16:creationId xmlns:a16="http://schemas.microsoft.com/office/drawing/2014/main" id="{37907A92-25E6-7C9D-26F1-08AD8979680D}"/>
              </a:ext>
            </a:extLst>
          </p:cNvPr>
          <p:cNvPicPr>
            <a:picLocks noChangeAspect="1"/>
          </p:cNvPicPr>
          <p:nvPr/>
        </p:nvPicPr>
        <p:blipFill>
          <a:blip r:embed="rId6"/>
          <a:stretch>
            <a:fillRect/>
          </a:stretch>
        </p:blipFill>
        <p:spPr>
          <a:xfrm>
            <a:off x="66001" y="337990"/>
            <a:ext cx="475529" cy="481626"/>
          </a:xfrm>
          <a:prstGeom prst="rect">
            <a:avLst/>
          </a:prstGeom>
        </p:spPr>
      </p:pic>
    </p:spTree>
    <p:extLst>
      <p:ext uri="{BB962C8B-B14F-4D97-AF65-F5344CB8AC3E}">
        <p14:creationId xmlns:p14="http://schemas.microsoft.com/office/powerpoint/2010/main" val="1084825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ADBF6-CB3D-61CE-CE62-5E26BD09483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91FCDDF-71EE-3E6C-1909-8514A4964564}"/>
              </a:ext>
            </a:extLst>
          </p:cNvPr>
          <p:cNvSpPr>
            <a:spLocks noGrp="1"/>
          </p:cNvSpPr>
          <p:nvPr>
            <p:ph type="title"/>
          </p:nvPr>
        </p:nvSpPr>
        <p:spPr>
          <a:xfrm>
            <a:off x="9939616" y="383709"/>
            <a:ext cx="2252383" cy="3337899"/>
          </a:xfrm>
        </p:spPr>
        <p:txBody>
          <a:bodyPr>
            <a:noAutofit/>
          </a:bodyPr>
          <a:lstStyle/>
          <a:p>
            <a:r>
              <a:rPr lang="es-ES" sz="3200" b="1" dirty="0"/>
              <a:t>Materiales gratuitos para el salón de clases</a:t>
            </a:r>
            <a:endParaRPr lang="en-US" sz="3200" dirty="0"/>
          </a:p>
        </p:txBody>
      </p:sp>
      <p:sp>
        <p:nvSpPr>
          <p:cNvPr id="4" name="Slide Number Placeholder 3">
            <a:extLst>
              <a:ext uri="{FF2B5EF4-FFF2-40B4-BE49-F238E27FC236}">
                <a16:creationId xmlns:a16="http://schemas.microsoft.com/office/drawing/2014/main" id="{5424575F-A330-DC5E-C0A7-FE0797113E7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6B0D429B-C752-D199-6E0D-4E0F2A6C6373}"/>
              </a:ext>
            </a:extLst>
          </p:cNvPr>
          <p:cNvPicPr>
            <a:picLocks noChangeAspect="1"/>
          </p:cNvPicPr>
          <p:nvPr/>
        </p:nvPicPr>
        <p:blipFill>
          <a:blip r:embed="rId3"/>
          <a:stretch>
            <a:fillRect/>
          </a:stretch>
        </p:blipFill>
        <p:spPr>
          <a:xfrm>
            <a:off x="526577" y="224376"/>
            <a:ext cx="9413040" cy="5724640"/>
          </a:xfrm>
          <a:prstGeom prst="rect">
            <a:avLst/>
          </a:prstGeom>
        </p:spPr>
      </p:pic>
      <p:pic>
        <p:nvPicPr>
          <p:cNvPr id="6" name="Picture 5">
            <a:extLst>
              <a:ext uri="{FF2B5EF4-FFF2-40B4-BE49-F238E27FC236}">
                <a16:creationId xmlns:a16="http://schemas.microsoft.com/office/drawing/2014/main" id="{09AD22CC-BBCB-F145-5027-C5A210860F83}"/>
              </a:ext>
            </a:extLst>
          </p:cNvPr>
          <p:cNvPicPr>
            <a:picLocks noChangeAspect="1"/>
          </p:cNvPicPr>
          <p:nvPr/>
        </p:nvPicPr>
        <p:blipFill>
          <a:blip r:embed="rId4"/>
          <a:stretch>
            <a:fillRect/>
          </a:stretch>
        </p:blipFill>
        <p:spPr>
          <a:xfrm>
            <a:off x="9701853" y="6054457"/>
            <a:ext cx="952633" cy="628738"/>
          </a:xfrm>
          <a:prstGeom prst="rect">
            <a:avLst/>
          </a:prstGeom>
        </p:spPr>
      </p:pic>
      <p:pic>
        <p:nvPicPr>
          <p:cNvPr id="8" name="Picture 7">
            <a:extLst>
              <a:ext uri="{FF2B5EF4-FFF2-40B4-BE49-F238E27FC236}">
                <a16:creationId xmlns:a16="http://schemas.microsoft.com/office/drawing/2014/main" id="{AD2ACDCC-94CD-64CB-7E20-DD37970E15DC}"/>
              </a:ext>
            </a:extLst>
          </p:cNvPr>
          <p:cNvPicPr>
            <a:picLocks noChangeAspect="1"/>
          </p:cNvPicPr>
          <p:nvPr/>
        </p:nvPicPr>
        <p:blipFill>
          <a:blip r:embed="rId5"/>
          <a:stretch>
            <a:fillRect/>
          </a:stretch>
        </p:blipFill>
        <p:spPr>
          <a:xfrm>
            <a:off x="51048" y="283083"/>
            <a:ext cx="475529" cy="481626"/>
          </a:xfrm>
          <a:prstGeom prst="rect">
            <a:avLst/>
          </a:prstGeom>
        </p:spPr>
      </p:pic>
      <p:pic>
        <p:nvPicPr>
          <p:cNvPr id="10" name="Picture 9">
            <a:extLst>
              <a:ext uri="{FF2B5EF4-FFF2-40B4-BE49-F238E27FC236}">
                <a16:creationId xmlns:a16="http://schemas.microsoft.com/office/drawing/2014/main" id="{66741258-F5A3-A5F2-013C-E73EFF67ED6A}"/>
              </a:ext>
            </a:extLst>
          </p:cNvPr>
          <p:cNvPicPr>
            <a:picLocks noChangeAspect="1"/>
          </p:cNvPicPr>
          <p:nvPr/>
        </p:nvPicPr>
        <p:blipFill>
          <a:blip r:embed="rId6"/>
          <a:stretch>
            <a:fillRect/>
          </a:stretch>
        </p:blipFill>
        <p:spPr>
          <a:xfrm>
            <a:off x="5329086" y="5002229"/>
            <a:ext cx="4473370" cy="999507"/>
          </a:xfrm>
          <a:prstGeom prst="rect">
            <a:avLst/>
          </a:prstGeom>
        </p:spPr>
      </p:pic>
      <p:pic>
        <p:nvPicPr>
          <p:cNvPr id="12" name="Picture 11">
            <a:extLst>
              <a:ext uri="{FF2B5EF4-FFF2-40B4-BE49-F238E27FC236}">
                <a16:creationId xmlns:a16="http://schemas.microsoft.com/office/drawing/2014/main" id="{59ADCFFC-E136-1932-3E88-92FCEDA15042}"/>
              </a:ext>
            </a:extLst>
          </p:cNvPr>
          <p:cNvPicPr>
            <a:picLocks noChangeAspect="1"/>
          </p:cNvPicPr>
          <p:nvPr/>
        </p:nvPicPr>
        <p:blipFill>
          <a:blip r:embed="rId7"/>
          <a:stretch>
            <a:fillRect/>
          </a:stretch>
        </p:blipFill>
        <p:spPr>
          <a:xfrm>
            <a:off x="723235" y="4996951"/>
            <a:ext cx="4352544" cy="952065"/>
          </a:xfrm>
          <a:prstGeom prst="rect">
            <a:avLst/>
          </a:prstGeom>
        </p:spPr>
      </p:pic>
    </p:spTree>
    <p:extLst>
      <p:ext uri="{BB962C8B-B14F-4D97-AF65-F5344CB8AC3E}">
        <p14:creationId xmlns:p14="http://schemas.microsoft.com/office/powerpoint/2010/main" val="3799712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BE975-FCCE-0EE3-182C-B9AE2172A4F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9E4D7B8-1B41-BD27-770F-39459F5DC897}"/>
              </a:ext>
            </a:extLst>
          </p:cNvPr>
          <p:cNvSpPr>
            <a:spLocks noGrp="1"/>
          </p:cNvSpPr>
          <p:nvPr>
            <p:ph type="title"/>
          </p:nvPr>
        </p:nvSpPr>
        <p:spPr>
          <a:xfrm>
            <a:off x="681617" y="347134"/>
            <a:ext cx="8877250" cy="761999"/>
          </a:xfrm>
        </p:spPr>
        <p:txBody>
          <a:bodyPr>
            <a:noAutofit/>
          </a:bodyPr>
          <a:lstStyle/>
          <a:p>
            <a:r>
              <a:rPr lang="es-ES" sz="3200" b="1" dirty="0"/>
              <a:t>Materiales gratuitos para el salón de clases</a:t>
            </a:r>
            <a:endParaRPr lang="en-US" sz="3200" dirty="0"/>
          </a:p>
        </p:txBody>
      </p:sp>
      <p:sp>
        <p:nvSpPr>
          <p:cNvPr id="4" name="Slide Number Placeholder 3">
            <a:extLst>
              <a:ext uri="{FF2B5EF4-FFF2-40B4-BE49-F238E27FC236}">
                <a16:creationId xmlns:a16="http://schemas.microsoft.com/office/drawing/2014/main" id="{D4FCD333-4AB5-E379-FD60-8BBA9716A7C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4C83AF69-F508-8AFA-5CC8-4F2BA6F52058}"/>
              </a:ext>
            </a:extLst>
          </p:cNvPr>
          <p:cNvPicPr>
            <a:picLocks noChangeAspect="1"/>
          </p:cNvPicPr>
          <p:nvPr/>
        </p:nvPicPr>
        <p:blipFill>
          <a:blip r:embed="rId3"/>
          <a:stretch>
            <a:fillRect/>
          </a:stretch>
        </p:blipFill>
        <p:spPr>
          <a:xfrm>
            <a:off x="67734" y="1200415"/>
            <a:ext cx="9491133" cy="2328333"/>
          </a:xfrm>
          <a:prstGeom prst="rect">
            <a:avLst/>
          </a:prstGeom>
        </p:spPr>
      </p:pic>
      <p:pic>
        <p:nvPicPr>
          <p:cNvPr id="7" name="Picture 6">
            <a:extLst>
              <a:ext uri="{FF2B5EF4-FFF2-40B4-BE49-F238E27FC236}">
                <a16:creationId xmlns:a16="http://schemas.microsoft.com/office/drawing/2014/main" id="{E42DB6E9-93FB-6A2C-D8AE-5149800263B5}"/>
              </a:ext>
            </a:extLst>
          </p:cNvPr>
          <p:cNvPicPr>
            <a:picLocks noChangeAspect="1"/>
          </p:cNvPicPr>
          <p:nvPr/>
        </p:nvPicPr>
        <p:blipFill>
          <a:blip r:embed="rId4"/>
          <a:stretch>
            <a:fillRect/>
          </a:stretch>
        </p:blipFill>
        <p:spPr>
          <a:xfrm>
            <a:off x="2192867" y="3725333"/>
            <a:ext cx="7451346" cy="2939574"/>
          </a:xfrm>
          <a:prstGeom prst="rect">
            <a:avLst/>
          </a:prstGeom>
        </p:spPr>
      </p:pic>
      <p:sp>
        <p:nvSpPr>
          <p:cNvPr id="10" name="TextBox 9">
            <a:extLst>
              <a:ext uri="{FF2B5EF4-FFF2-40B4-BE49-F238E27FC236}">
                <a16:creationId xmlns:a16="http://schemas.microsoft.com/office/drawing/2014/main" id="{963990E6-F8D9-01F5-704E-0F4CB4366822}"/>
              </a:ext>
            </a:extLst>
          </p:cNvPr>
          <p:cNvSpPr txBox="1"/>
          <p:nvPr/>
        </p:nvSpPr>
        <p:spPr>
          <a:xfrm>
            <a:off x="9558867" y="1561124"/>
            <a:ext cx="2565399" cy="400110"/>
          </a:xfrm>
          <a:prstGeom prst="rect">
            <a:avLst/>
          </a:prstGeom>
          <a:noFill/>
        </p:spPr>
        <p:txBody>
          <a:bodyPr wrap="square">
            <a:spAutoFit/>
          </a:bodyPr>
          <a:lstStyle/>
          <a:p>
            <a:r>
              <a:rPr kumimoji="0" lang="es-E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Practica gratuita</a:t>
            </a:r>
            <a:endParaRPr lang="en-US" sz="1050" dirty="0"/>
          </a:p>
        </p:txBody>
      </p:sp>
      <p:sp>
        <p:nvSpPr>
          <p:cNvPr id="12" name="TextBox 11">
            <a:extLst>
              <a:ext uri="{FF2B5EF4-FFF2-40B4-BE49-F238E27FC236}">
                <a16:creationId xmlns:a16="http://schemas.microsoft.com/office/drawing/2014/main" id="{3BDAFC77-16BB-AB25-43EA-F44157895FE5}"/>
              </a:ext>
            </a:extLst>
          </p:cNvPr>
          <p:cNvSpPr txBox="1"/>
          <p:nvPr/>
        </p:nvSpPr>
        <p:spPr>
          <a:xfrm>
            <a:off x="9707032" y="4651345"/>
            <a:ext cx="2556933"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sz="2000" b="1" kern="1200" dirty="0">
                <a:latin typeface="Arial" panose="020B0604020202020204" pitchFamily="34" charset="0"/>
                <a:ea typeface="+mj-ea"/>
                <a:cs typeface="Arial" panose="020B0604020202020204" pitchFamily="34" charset="0"/>
              </a:rPr>
              <a:t>Guia de estudio</a:t>
            </a:r>
            <a:endParaRPr kumimoji="0" lang="en-US" sz="1050" b="0"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A35EF8D0-D613-14BD-4C17-A7E69C41ADA9}"/>
              </a:ext>
            </a:extLst>
          </p:cNvPr>
          <p:cNvPicPr>
            <a:picLocks noChangeAspect="1"/>
          </p:cNvPicPr>
          <p:nvPr/>
        </p:nvPicPr>
        <p:blipFill>
          <a:blip r:embed="rId5"/>
          <a:stretch>
            <a:fillRect/>
          </a:stretch>
        </p:blipFill>
        <p:spPr>
          <a:xfrm>
            <a:off x="9707032" y="6071909"/>
            <a:ext cx="952633" cy="628738"/>
          </a:xfrm>
          <a:prstGeom prst="rect">
            <a:avLst/>
          </a:prstGeom>
        </p:spPr>
      </p:pic>
      <p:pic>
        <p:nvPicPr>
          <p:cNvPr id="9" name="Picture 8">
            <a:extLst>
              <a:ext uri="{FF2B5EF4-FFF2-40B4-BE49-F238E27FC236}">
                <a16:creationId xmlns:a16="http://schemas.microsoft.com/office/drawing/2014/main" id="{F68D5399-7BF0-0DE2-860D-0DCEDA3CC876}"/>
              </a:ext>
            </a:extLst>
          </p:cNvPr>
          <p:cNvPicPr>
            <a:picLocks noChangeAspect="1"/>
          </p:cNvPicPr>
          <p:nvPr/>
        </p:nvPicPr>
        <p:blipFill>
          <a:blip r:embed="rId6"/>
          <a:stretch>
            <a:fillRect/>
          </a:stretch>
        </p:blipFill>
        <p:spPr>
          <a:xfrm>
            <a:off x="67734" y="319702"/>
            <a:ext cx="475529" cy="481626"/>
          </a:xfrm>
          <a:prstGeom prst="rect">
            <a:avLst/>
          </a:prstGeom>
        </p:spPr>
      </p:pic>
    </p:spTree>
    <p:extLst>
      <p:ext uri="{BB962C8B-B14F-4D97-AF65-F5344CB8AC3E}">
        <p14:creationId xmlns:p14="http://schemas.microsoft.com/office/powerpoint/2010/main" val="1424812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F14A9-7497-D9AD-BFA3-7A5B5299376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89C35DE-04A7-1BB7-5D24-34A3CC0CC465}"/>
              </a:ext>
            </a:extLst>
          </p:cNvPr>
          <p:cNvSpPr>
            <a:spLocks noGrp="1"/>
          </p:cNvSpPr>
          <p:nvPr>
            <p:ph type="title"/>
          </p:nvPr>
        </p:nvSpPr>
        <p:spPr>
          <a:xfrm>
            <a:off x="681617" y="347134"/>
            <a:ext cx="8877250" cy="761999"/>
          </a:xfrm>
        </p:spPr>
        <p:txBody>
          <a:bodyPr>
            <a:noAutofit/>
          </a:bodyPr>
          <a:lstStyle/>
          <a:p>
            <a:r>
              <a:rPr lang="es-ES" sz="3200" b="1" dirty="0"/>
              <a:t>Materiales gratuitos para el salón de clases</a:t>
            </a:r>
            <a:endParaRPr lang="en-US" sz="3200" dirty="0"/>
          </a:p>
        </p:txBody>
      </p:sp>
      <p:sp>
        <p:nvSpPr>
          <p:cNvPr id="4" name="Slide Number Placeholder 3">
            <a:extLst>
              <a:ext uri="{FF2B5EF4-FFF2-40B4-BE49-F238E27FC236}">
                <a16:creationId xmlns:a16="http://schemas.microsoft.com/office/drawing/2014/main" id="{64C2D5B0-C016-90C4-6097-920483987AD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37240103-CEB3-63F4-6A4D-506DCF26B074}"/>
              </a:ext>
            </a:extLst>
          </p:cNvPr>
          <p:cNvPicPr>
            <a:picLocks noChangeAspect="1"/>
          </p:cNvPicPr>
          <p:nvPr/>
        </p:nvPicPr>
        <p:blipFill>
          <a:blip r:embed="rId3"/>
          <a:stretch>
            <a:fillRect/>
          </a:stretch>
        </p:blipFill>
        <p:spPr>
          <a:xfrm>
            <a:off x="4487332" y="1634067"/>
            <a:ext cx="7704667" cy="4457170"/>
          </a:xfrm>
          <a:prstGeom prst="rect">
            <a:avLst/>
          </a:prstGeom>
        </p:spPr>
      </p:pic>
      <p:pic>
        <p:nvPicPr>
          <p:cNvPr id="8" name="Picture 7">
            <a:extLst>
              <a:ext uri="{FF2B5EF4-FFF2-40B4-BE49-F238E27FC236}">
                <a16:creationId xmlns:a16="http://schemas.microsoft.com/office/drawing/2014/main" id="{D1B64562-159B-F76F-28B1-3D536C95042F}"/>
              </a:ext>
            </a:extLst>
          </p:cNvPr>
          <p:cNvPicPr>
            <a:picLocks noChangeAspect="1"/>
          </p:cNvPicPr>
          <p:nvPr/>
        </p:nvPicPr>
        <p:blipFill>
          <a:blip r:embed="rId4"/>
          <a:stretch>
            <a:fillRect/>
          </a:stretch>
        </p:blipFill>
        <p:spPr>
          <a:xfrm>
            <a:off x="1" y="2355066"/>
            <a:ext cx="4487332" cy="2609314"/>
          </a:xfrm>
          <a:prstGeom prst="rect">
            <a:avLst/>
          </a:prstGeom>
        </p:spPr>
      </p:pic>
      <p:pic>
        <p:nvPicPr>
          <p:cNvPr id="6" name="Picture 5">
            <a:extLst>
              <a:ext uri="{FF2B5EF4-FFF2-40B4-BE49-F238E27FC236}">
                <a16:creationId xmlns:a16="http://schemas.microsoft.com/office/drawing/2014/main" id="{A1F41DDD-6FDC-3EE7-45B2-73DE1E2E15E6}"/>
              </a:ext>
            </a:extLst>
          </p:cNvPr>
          <p:cNvPicPr>
            <a:picLocks noChangeAspect="1"/>
          </p:cNvPicPr>
          <p:nvPr/>
        </p:nvPicPr>
        <p:blipFill>
          <a:blip r:embed="rId5"/>
          <a:stretch>
            <a:fillRect/>
          </a:stretch>
        </p:blipFill>
        <p:spPr>
          <a:xfrm>
            <a:off x="9688763" y="6091237"/>
            <a:ext cx="952633" cy="628738"/>
          </a:xfrm>
          <a:prstGeom prst="rect">
            <a:avLst/>
          </a:prstGeom>
        </p:spPr>
      </p:pic>
      <p:pic>
        <p:nvPicPr>
          <p:cNvPr id="9" name="Picture 8">
            <a:extLst>
              <a:ext uri="{FF2B5EF4-FFF2-40B4-BE49-F238E27FC236}">
                <a16:creationId xmlns:a16="http://schemas.microsoft.com/office/drawing/2014/main" id="{088A67DE-9ACC-7991-72D5-0C1D62F1FA73}"/>
              </a:ext>
            </a:extLst>
          </p:cNvPr>
          <p:cNvPicPr>
            <a:picLocks noChangeAspect="1"/>
          </p:cNvPicPr>
          <p:nvPr/>
        </p:nvPicPr>
        <p:blipFill>
          <a:blip r:embed="rId6"/>
          <a:stretch>
            <a:fillRect/>
          </a:stretch>
        </p:blipFill>
        <p:spPr>
          <a:xfrm>
            <a:off x="88371" y="319702"/>
            <a:ext cx="475529" cy="481626"/>
          </a:xfrm>
          <a:prstGeom prst="rect">
            <a:avLst/>
          </a:prstGeom>
        </p:spPr>
      </p:pic>
    </p:spTree>
    <p:extLst>
      <p:ext uri="{BB962C8B-B14F-4D97-AF65-F5344CB8AC3E}">
        <p14:creationId xmlns:p14="http://schemas.microsoft.com/office/powerpoint/2010/main" val="51412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C0B39-DB54-80E5-80BE-126D04849FD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B9B0C8C-5103-6284-68FE-2367299CEA63}"/>
              </a:ext>
            </a:extLst>
          </p:cNvPr>
          <p:cNvSpPr>
            <a:spLocks noGrp="1"/>
          </p:cNvSpPr>
          <p:nvPr>
            <p:ph type="title"/>
          </p:nvPr>
        </p:nvSpPr>
        <p:spPr>
          <a:xfrm>
            <a:off x="647750" y="450798"/>
            <a:ext cx="11061650" cy="643466"/>
          </a:xfrm>
        </p:spPr>
        <p:txBody>
          <a:bodyPr>
            <a:noAutofit/>
          </a:bodyPr>
          <a:lstStyle/>
          <a:p>
            <a:r>
              <a:rPr lang="es-ES" sz="3200" b="1" dirty="0"/>
              <a:t>Nota adicional:</a:t>
            </a:r>
            <a:r>
              <a:rPr lang="es-ES" sz="3200" dirty="0"/>
              <a:t> </a:t>
            </a:r>
            <a:r>
              <a:rPr lang="es-ES" sz="3200" b="1" dirty="0"/>
              <a:t>Dónde encontrar los videos en una cuenta de estudiante</a:t>
            </a:r>
            <a:endParaRPr lang="en-US" sz="4400" dirty="0"/>
          </a:p>
        </p:txBody>
      </p:sp>
      <p:sp>
        <p:nvSpPr>
          <p:cNvPr id="4" name="Slide Number Placeholder 3">
            <a:extLst>
              <a:ext uri="{FF2B5EF4-FFF2-40B4-BE49-F238E27FC236}">
                <a16:creationId xmlns:a16="http://schemas.microsoft.com/office/drawing/2014/main" id="{B87B9E0A-365C-1B1A-D9F3-B631BC2D457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403E2ABF-0825-EAB1-8C3F-B2F4DD11EA0B}"/>
              </a:ext>
            </a:extLst>
          </p:cNvPr>
          <p:cNvPicPr>
            <a:picLocks noChangeAspect="1"/>
          </p:cNvPicPr>
          <p:nvPr/>
        </p:nvPicPr>
        <p:blipFill>
          <a:blip r:embed="rId3"/>
          <a:stretch>
            <a:fillRect/>
          </a:stretch>
        </p:blipFill>
        <p:spPr>
          <a:xfrm>
            <a:off x="230113" y="1550275"/>
            <a:ext cx="4145639" cy="3249450"/>
          </a:xfrm>
          <a:prstGeom prst="rect">
            <a:avLst/>
          </a:prstGeom>
        </p:spPr>
      </p:pic>
      <p:pic>
        <p:nvPicPr>
          <p:cNvPr id="6" name="Picture 5">
            <a:extLst>
              <a:ext uri="{FF2B5EF4-FFF2-40B4-BE49-F238E27FC236}">
                <a16:creationId xmlns:a16="http://schemas.microsoft.com/office/drawing/2014/main" id="{96213083-E77B-113A-40C6-AABFEFAAC8C7}"/>
              </a:ext>
            </a:extLst>
          </p:cNvPr>
          <p:cNvPicPr>
            <a:picLocks noChangeAspect="1"/>
          </p:cNvPicPr>
          <p:nvPr/>
        </p:nvPicPr>
        <p:blipFill>
          <a:blip r:embed="rId4"/>
          <a:stretch>
            <a:fillRect/>
          </a:stretch>
        </p:blipFill>
        <p:spPr>
          <a:xfrm>
            <a:off x="3504975" y="4327507"/>
            <a:ext cx="5182049" cy="1767993"/>
          </a:xfrm>
          <a:prstGeom prst="rect">
            <a:avLst/>
          </a:prstGeom>
        </p:spPr>
      </p:pic>
      <p:pic>
        <p:nvPicPr>
          <p:cNvPr id="7" name="Picture 6">
            <a:extLst>
              <a:ext uri="{FF2B5EF4-FFF2-40B4-BE49-F238E27FC236}">
                <a16:creationId xmlns:a16="http://schemas.microsoft.com/office/drawing/2014/main" id="{6B5C5F9B-CACF-D692-B478-726D79C3CDEA}"/>
              </a:ext>
            </a:extLst>
          </p:cNvPr>
          <p:cNvPicPr>
            <a:picLocks noChangeAspect="1"/>
          </p:cNvPicPr>
          <p:nvPr/>
        </p:nvPicPr>
        <p:blipFill>
          <a:blip r:embed="rId5"/>
          <a:stretch>
            <a:fillRect/>
          </a:stretch>
        </p:blipFill>
        <p:spPr>
          <a:xfrm>
            <a:off x="4896945" y="4867312"/>
            <a:ext cx="4023709" cy="1859441"/>
          </a:xfrm>
          <a:prstGeom prst="rect">
            <a:avLst/>
          </a:prstGeom>
        </p:spPr>
      </p:pic>
      <p:pic>
        <p:nvPicPr>
          <p:cNvPr id="8" name="Picture 7">
            <a:extLst>
              <a:ext uri="{FF2B5EF4-FFF2-40B4-BE49-F238E27FC236}">
                <a16:creationId xmlns:a16="http://schemas.microsoft.com/office/drawing/2014/main" id="{3EC92B53-A3F2-098D-4DFF-79DAE2ABB6BE}"/>
              </a:ext>
            </a:extLst>
          </p:cNvPr>
          <p:cNvPicPr>
            <a:picLocks noChangeAspect="1"/>
          </p:cNvPicPr>
          <p:nvPr/>
        </p:nvPicPr>
        <p:blipFill>
          <a:blip r:embed="rId6"/>
          <a:stretch>
            <a:fillRect/>
          </a:stretch>
        </p:blipFill>
        <p:spPr>
          <a:xfrm>
            <a:off x="2349689" y="3855288"/>
            <a:ext cx="1079086" cy="1012024"/>
          </a:xfrm>
          <a:prstGeom prst="rect">
            <a:avLst/>
          </a:prstGeom>
        </p:spPr>
      </p:pic>
      <p:pic>
        <p:nvPicPr>
          <p:cNvPr id="9" name="Picture 8">
            <a:extLst>
              <a:ext uri="{FF2B5EF4-FFF2-40B4-BE49-F238E27FC236}">
                <a16:creationId xmlns:a16="http://schemas.microsoft.com/office/drawing/2014/main" id="{22F76471-53CC-B845-3930-AD098F88D263}"/>
              </a:ext>
            </a:extLst>
          </p:cNvPr>
          <p:cNvPicPr>
            <a:picLocks noChangeAspect="1"/>
          </p:cNvPicPr>
          <p:nvPr/>
        </p:nvPicPr>
        <p:blipFill>
          <a:blip r:embed="rId6"/>
          <a:stretch>
            <a:fillRect/>
          </a:stretch>
        </p:blipFill>
        <p:spPr>
          <a:xfrm>
            <a:off x="3584229" y="5083476"/>
            <a:ext cx="1079086" cy="1012024"/>
          </a:xfrm>
          <a:prstGeom prst="rect">
            <a:avLst/>
          </a:prstGeom>
        </p:spPr>
      </p:pic>
      <p:sp>
        <p:nvSpPr>
          <p:cNvPr id="11" name="TextBox 10">
            <a:extLst>
              <a:ext uri="{FF2B5EF4-FFF2-40B4-BE49-F238E27FC236}">
                <a16:creationId xmlns:a16="http://schemas.microsoft.com/office/drawing/2014/main" id="{5F0F47B2-7DBA-08D3-1941-5DA0465707D3}"/>
              </a:ext>
            </a:extLst>
          </p:cNvPr>
          <p:cNvSpPr txBox="1"/>
          <p:nvPr/>
        </p:nvSpPr>
        <p:spPr>
          <a:xfrm>
            <a:off x="5120441" y="973683"/>
            <a:ext cx="7133166" cy="3083921"/>
          </a:xfrm>
          <a:prstGeom prst="rect">
            <a:avLst/>
          </a:prstGeom>
          <a:noFill/>
        </p:spPr>
        <p:txBody>
          <a:bodyPr wrap="square">
            <a:spAutoFit/>
          </a:bodyPr>
          <a:lstStyle/>
          <a:p>
            <a:pPr marL="4763" marR="0" lvl="0" indent="0" algn="l" defTabSz="685766" rtl="0" eaLnBrk="1" fontAlgn="auto" latinLnBrk="0" hangingPunct="1">
              <a:lnSpc>
                <a:spcPct val="90000"/>
              </a:lnSpc>
              <a:spcBef>
                <a:spcPts val="0"/>
              </a:spcBef>
              <a:spcAft>
                <a:spcPts val="0"/>
              </a:spcAft>
              <a:buClr>
                <a:srgbClr val="AEABAB"/>
              </a:buClr>
              <a:buSzPts val="2400"/>
              <a:buFont typeface="Arial" panose="020B0604020202020204" pitchFamily="34" charset="0"/>
              <a:buNone/>
              <a:tabLst/>
              <a:defRPr/>
            </a:pP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Disponible en GED.com en la cuenta de cada estudiante en la pestaña "Study” (Estudio), seleccione “Study </a:t>
            </a:r>
            <a:r>
              <a:rPr kumimoji="0" lang="es-E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Materials</a:t>
            </a: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(Obtenga materiales de estudio) "</a:t>
            </a:r>
            <a:r>
              <a:rPr kumimoji="0" lang="es-E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Language</a:t>
            </a: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Arts” (Artes del lenguaje), desplácese hacia abajo hasta "Extended Response” (Respuesta extendida), seleccione "Learn More” (Obtener más información) en "How </a:t>
            </a:r>
            <a:r>
              <a:rPr kumimoji="0" lang="es-E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to</a:t>
            </a: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Write a Good Extended Response” (Cómo escribir una buena respuesta extendida..).</a:t>
            </a:r>
          </a:p>
        </p:txBody>
      </p:sp>
      <p:pic>
        <p:nvPicPr>
          <p:cNvPr id="12" name="Picture 11">
            <a:extLst>
              <a:ext uri="{FF2B5EF4-FFF2-40B4-BE49-F238E27FC236}">
                <a16:creationId xmlns:a16="http://schemas.microsoft.com/office/drawing/2014/main" id="{4FF85836-872A-8887-3AED-87A6C21D98CE}"/>
              </a:ext>
            </a:extLst>
          </p:cNvPr>
          <p:cNvPicPr>
            <a:picLocks noChangeAspect="1"/>
          </p:cNvPicPr>
          <p:nvPr/>
        </p:nvPicPr>
        <p:blipFill>
          <a:blip r:embed="rId7"/>
          <a:stretch>
            <a:fillRect/>
          </a:stretch>
        </p:blipFill>
        <p:spPr>
          <a:xfrm>
            <a:off x="5246200" y="6179459"/>
            <a:ext cx="1987468" cy="371888"/>
          </a:xfrm>
          <a:prstGeom prst="rect">
            <a:avLst/>
          </a:prstGeom>
        </p:spPr>
      </p:pic>
      <p:pic>
        <p:nvPicPr>
          <p:cNvPr id="10" name="Picture 9">
            <a:extLst>
              <a:ext uri="{FF2B5EF4-FFF2-40B4-BE49-F238E27FC236}">
                <a16:creationId xmlns:a16="http://schemas.microsoft.com/office/drawing/2014/main" id="{0633E8DC-F14D-9B51-FAD5-629AD45EE1DD}"/>
              </a:ext>
            </a:extLst>
          </p:cNvPr>
          <p:cNvPicPr>
            <a:picLocks noChangeAspect="1"/>
          </p:cNvPicPr>
          <p:nvPr/>
        </p:nvPicPr>
        <p:blipFill>
          <a:blip r:embed="rId8"/>
          <a:stretch>
            <a:fillRect/>
          </a:stretch>
        </p:blipFill>
        <p:spPr>
          <a:xfrm>
            <a:off x="9720323" y="6063601"/>
            <a:ext cx="952633" cy="628738"/>
          </a:xfrm>
          <a:prstGeom prst="rect">
            <a:avLst/>
          </a:prstGeom>
        </p:spPr>
      </p:pic>
      <p:pic>
        <p:nvPicPr>
          <p:cNvPr id="14" name="Picture 13">
            <a:extLst>
              <a:ext uri="{FF2B5EF4-FFF2-40B4-BE49-F238E27FC236}">
                <a16:creationId xmlns:a16="http://schemas.microsoft.com/office/drawing/2014/main" id="{544F91D5-B8C0-BD51-B19E-CEB2FEED36E9}"/>
              </a:ext>
            </a:extLst>
          </p:cNvPr>
          <p:cNvPicPr>
            <a:picLocks noChangeAspect="1"/>
          </p:cNvPicPr>
          <p:nvPr/>
        </p:nvPicPr>
        <p:blipFill>
          <a:blip r:embed="rId9"/>
          <a:stretch>
            <a:fillRect/>
          </a:stretch>
        </p:blipFill>
        <p:spPr>
          <a:xfrm>
            <a:off x="100495" y="290905"/>
            <a:ext cx="475529" cy="481626"/>
          </a:xfrm>
          <a:prstGeom prst="rect">
            <a:avLst/>
          </a:prstGeom>
        </p:spPr>
      </p:pic>
    </p:spTree>
    <p:extLst>
      <p:ext uri="{BB962C8B-B14F-4D97-AF65-F5344CB8AC3E}">
        <p14:creationId xmlns:p14="http://schemas.microsoft.com/office/powerpoint/2010/main" val="129318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57F75-5467-278A-3CF8-4D77662C2E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2763F59-6CC0-01EF-4817-D09EA8660CA3}"/>
              </a:ext>
            </a:extLst>
          </p:cNvPr>
          <p:cNvSpPr>
            <a:spLocks noGrp="1"/>
          </p:cNvSpPr>
          <p:nvPr>
            <p:ph type="title"/>
          </p:nvPr>
        </p:nvSpPr>
        <p:spPr>
          <a:xfrm>
            <a:off x="681617" y="347135"/>
            <a:ext cx="8877250" cy="516466"/>
          </a:xfrm>
        </p:spPr>
        <p:txBody>
          <a:bodyPr>
            <a:noAutofit/>
          </a:bodyPr>
          <a:lstStyle/>
          <a:p>
            <a:r>
              <a:rPr lang="en-US" sz="3200" b="1" dirty="0" err="1"/>
              <a:t>Recursos</a:t>
            </a:r>
            <a:r>
              <a:rPr lang="en-US" sz="3200" b="1" dirty="0"/>
              <a:t> </a:t>
            </a:r>
            <a:r>
              <a:rPr lang="en-US" sz="3200" b="1" dirty="0" err="1"/>
              <a:t>didácticos</a:t>
            </a:r>
            <a:endParaRPr lang="en-US" sz="4400" dirty="0"/>
          </a:p>
        </p:txBody>
      </p:sp>
      <p:sp>
        <p:nvSpPr>
          <p:cNvPr id="4" name="Slide Number Placeholder 3">
            <a:extLst>
              <a:ext uri="{FF2B5EF4-FFF2-40B4-BE49-F238E27FC236}">
                <a16:creationId xmlns:a16="http://schemas.microsoft.com/office/drawing/2014/main" id="{BF3C8350-FD45-1163-0B39-D06AF559406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D869A724-E349-6CE9-68A4-FC348A0C8934}"/>
              </a:ext>
            </a:extLst>
          </p:cNvPr>
          <p:cNvPicPr>
            <a:picLocks noChangeAspect="1"/>
          </p:cNvPicPr>
          <p:nvPr/>
        </p:nvPicPr>
        <p:blipFill>
          <a:blip r:embed="rId3"/>
          <a:stretch>
            <a:fillRect/>
          </a:stretch>
        </p:blipFill>
        <p:spPr>
          <a:xfrm>
            <a:off x="773072" y="1073356"/>
            <a:ext cx="10205589" cy="4999153"/>
          </a:xfrm>
          <a:prstGeom prst="rect">
            <a:avLst/>
          </a:prstGeom>
        </p:spPr>
      </p:pic>
      <p:sp>
        <p:nvSpPr>
          <p:cNvPr id="7" name="TextBox 6">
            <a:extLst>
              <a:ext uri="{FF2B5EF4-FFF2-40B4-BE49-F238E27FC236}">
                <a16:creationId xmlns:a16="http://schemas.microsoft.com/office/drawing/2014/main" id="{3DB3E7F1-0E3C-0CE1-A6A1-F7F7EEBF0701}"/>
              </a:ext>
            </a:extLst>
          </p:cNvPr>
          <p:cNvSpPr txBox="1"/>
          <p:nvPr/>
        </p:nvSpPr>
        <p:spPr>
          <a:xfrm>
            <a:off x="4682067" y="6203088"/>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4"/>
              </a:rPr>
              <a:t>Teaching Resources</a:t>
            </a:r>
            <a:r>
              <a:rPr kumimoji="0" lang="en-US" sz="1400" b="0" i="0" u="none" strike="noStrike" kern="0" cap="none" spc="0" normalizeH="0" baseline="0" noProof="0" dirty="0">
                <a:ln>
                  <a:noFill/>
                </a:ln>
                <a:solidFill>
                  <a:srgbClr val="000000"/>
                </a:solidFill>
                <a:effectLst/>
                <a:uLnTx/>
                <a:uFillTx/>
                <a:latin typeface="Arial"/>
                <a:cs typeface="Arial"/>
                <a:sym typeface="Arial"/>
              </a:rPr>
              <a:t> </a:t>
            </a:r>
          </a:p>
        </p:txBody>
      </p:sp>
      <p:pic>
        <p:nvPicPr>
          <p:cNvPr id="8" name="Picture 7">
            <a:extLst>
              <a:ext uri="{FF2B5EF4-FFF2-40B4-BE49-F238E27FC236}">
                <a16:creationId xmlns:a16="http://schemas.microsoft.com/office/drawing/2014/main" id="{418FB336-52A8-4D90-B267-DB15D3985580}"/>
              </a:ext>
            </a:extLst>
          </p:cNvPr>
          <p:cNvPicPr>
            <a:picLocks noChangeAspect="1"/>
          </p:cNvPicPr>
          <p:nvPr/>
        </p:nvPicPr>
        <p:blipFill>
          <a:blip r:embed="rId5"/>
          <a:stretch>
            <a:fillRect/>
          </a:stretch>
        </p:blipFill>
        <p:spPr>
          <a:xfrm>
            <a:off x="2663160" y="2392320"/>
            <a:ext cx="2615411" cy="481626"/>
          </a:xfrm>
          <a:prstGeom prst="rect">
            <a:avLst/>
          </a:prstGeom>
        </p:spPr>
      </p:pic>
      <p:pic>
        <p:nvPicPr>
          <p:cNvPr id="6" name="Picture 5">
            <a:extLst>
              <a:ext uri="{FF2B5EF4-FFF2-40B4-BE49-F238E27FC236}">
                <a16:creationId xmlns:a16="http://schemas.microsoft.com/office/drawing/2014/main" id="{A708FC63-EEE9-2A31-D2BC-95C4F8653A05}"/>
              </a:ext>
            </a:extLst>
          </p:cNvPr>
          <p:cNvPicPr>
            <a:picLocks noChangeAspect="1"/>
          </p:cNvPicPr>
          <p:nvPr/>
        </p:nvPicPr>
        <p:blipFill>
          <a:blip r:embed="rId6"/>
          <a:stretch>
            <a:fillRect/>
          </a:stretch>
        </p:blipFill>
        <p:spPr>
          <a:xfrm>
            <a:off x="9661331" y="6072509"/>
            <a:ext cx="952633" cy="628738"/>
          </a:xfrm>
          <a:prstGeom prst="rect">
            <a:avLst/>
          </a:prstGeom>
        </p:spPr>
      </p:pic>
      <p:pic>
        <p:nvPicPr>
          <p:cNvPr id="10" name="Picture 9">
            <a:extLst>
              <a:ext uri="{FF2B5EF4-FFF2-40B4-BE49-F238E27FC236}">
                <a16:creationId xmlns:a16="http://schemas.microsoft.com/office/drawing/2014/main" id="{430F40E8-5EE0-3CF4-7AA4-1D6CD5D1E467}"/>
              </a:ext>
            </a:extLst>
          </p:cNvPr>
          <p:cNvPicPr>
            <a:picLocks noChangeAspect="1"/>
          </p:cNvPicPr>
          <p:nvPr/>
        </p:nvPicPr>
        <p:blipFill>
          <a:blip r:embed="rId7"/>
          <a:stretch>
            <a:fillRect/>
          </a:stretch>
        </p:blipFill>
        <p:spPr>
          <a:xfrm>
            <a:off x="88371" y="347135"/>
            <a:ext cx="475529" cy="481626"/>
          </a:xfrm>
          <a:prstGeom prst="rect">
            <a:avLst/>
          </a:prstGeom>
        </p:spPr>
      </p:pic>
    </p:spTree>
    <p:extLst>
      <p:ext uri="{BB962C8B-B14F-4D97-AF65-F5344CB8AC3E}">
        <p14:creationId xmlns:p14="http://schemas.microsoft.com/office/powerpoint/2010/main" val="307388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a:xfrm>
            <a:off x="616857" y="880958"/>
            <a:ext cx="4896976" cy="2260742"/>
          </a:xfrm>
        </p:spPr>
        <p:txBody>
          <a:bodyPr/>
          <a:lstStyle/>
          <a:p>
            <a:r>
              <a:rPr lang="en-US" sz="4800" spc="-75" dirty="0" err="1">
                <a:solidFill>
                  <a:srgbClr val="000000"/>
                </a:solidFill>
              </a:rPr>
              <a:t>Aspectos</a:t>
            </a:r>
            <a:r>
              <a:rPr lang="en-US" sz="4800" spc="-75" dirty="0">
                <a:solidFill>
                  <a:srgbClr val="000000"/>
                </a:solidFill>
              </a:rPr>
              <a:t> </a:t>
            </a:r>
            <a:r>
              <a:rPr lang="en-US" sz="4800" spc="-75" dirty="0" err="1">
                <a:solidFill>
                  <a:srgbClr val="000000"/>
                </a:solidFill>
              </a:rPr>
              <a:t>generales</a:t>
            </a:r>
            <a:r>
              <a:rPr lang="en-US" sz="4800" spc="-75" dirty="0">
                <a:solidFill>
                  <a:srgbClr val="000000"/>
                </a:solidFill>
              </a:rPr>
              <a:t> del examen GED</a:t>
            </a:r>
            <a:r>
              <a:rPr lang="en-US" sz="4800" spc="-75" baseline="30000" dirty="0">
                <a:solidFill>
                  <a:srgbClr val="000000"/>
                </a:solidFill>
              </a:rPr>
              <a:t>®</a:t>
            </a:r>
            <a:endParaRPr lang="en-US" sz="4800"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64535183-ABE8-82BA-6F84-AA29363AFA1E}"/>
              </a:ext>
            </a:extLst>
          </p:cNvPr>
          <p:cNvPicPr>
            <a:picLocks noChangeAspect="1"/>
          </p:cNvPicPr>
          <p:nvPr/>
        </p:nvPicPr>
        <p:blipFill>
          <a:blip r:embed="rId2"/>
          <a:stretch>
            <a:fillRect/>
          </a:stretch>
        </p:blipFill>
        <p:spPr>
          <a:xfrm>
            <a:off x="6187247" y="386893"/>
            <a:ext cx="4444369" cy="4676037"/>
          </a:xfrm>
          <a:prstGeom prst="rect">
            <a:avLst/>
          </a:prstGeom>
        </p:spPr>
      </p:pic>
    </p:spTree>
    <p:extLst>
      <p:ext uri="{BB962C8B-B14F-4D97-AF65-F5344CB8AC3E}">
        <p14:creationId xmlns:p14="http://schemas.microsoft.com/office/powerpoint/2010/main" val="295584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67538-70CB-1425-FB9C-02B51DDD835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CF907EF-F4FA-25EE-633B-0A365E1EA4D5}"/>
              </a:ext>
            </a:extLst>
          </p:cNvPr>
          <p:cNvSpPr>
            <a:spLocks noGrp="1"/>
          </p:cNvSpPr>
          <p:nvPr>
            <p:ph type="title"/>
          </p:nvPr>
        </p:nvSpPr>
        <p:spPr>
          <a:xfrm>
            <a:off x="401443" y="381001"/>
            <a:ext cx="2463026" cy="1430866"/>
          </a:xfrm>
        </p:spPr>
        <p:txBody>
          <a:bodyPr>
            <a:noAutofit/>
          </a:bodyPr>
          <a:lstStyle/>
          <a:p>
            <a:r>
              <a:rPr lang="en-US" sz="3200" b="1" dirty="0" err="1"/>
              <a:t>Guías</a:t>
            </a:r>
            <a:r>
              <a:rPr lang="en-US" sz="3200" b="1" dirty="0"/>
              <a:t> del </a:t>
            </a:r>
            <a:r>
              <a:rPr lang="en-US" sz="3200" b="1" dirty="0" err="1"/>
              <a:t>educador</a:t>
            </a:r>
            <a:endParaRPr lang="en-US" sz="4400" dirty="0"/>
          </a:p>
        </p:txBody>
      </p:sp>
      <p:sp>
        <p:nvSpPr>
          <p:cNvPr id="4" name="Slide Number Placeholder 3">
            <a:extLst>
              <a:ext uri="{FF2B5EF4-FFF2-40B4-BE49-F238E27FC236}">
                <a16:creationId xmlns:a16="http://schemas.microsoft.com/office/drawing/2014/main" id="{18B1AF55-01F6-288A-98BF-12C9907683AC}"/>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55F6481F-4C64-54C5-9CE8-A282F166861B}"/>
              </a:ext>
            </a:extLst>
          </p:cNvPr>
          <p:cNvPicPr>
            <a:picLocks noChangeAspect="1"/>
          </p:cNvPicPr>
          <p:nvPr/>
        </p:nvPicPr>
        <p:blipFill>
          <a:blip r:embed="rId3"/>
          <a:stretch>
            <a:fillRect/>
          </a:stretch>
        </p:blipFill>
        <p:spPr>
          <a:xfrm>
            <a:off x="2553917" y="193093"/>
            <a:ext cx="7084166" cy="6555466"/>
          </a:xfrm>
          <a:prstGeom prst="rect">
            <a:avLst/>
          </a:prstGeom>
        </p:spPr>
      </p:pic>
      <p:pic>
        <p:nvPicPr>
          <p:cNvPr id="6" name="Picture 5">
            <a:extLst>
              <a:ext uri="{FF2B5EF4-FFF2-40B4-BE49-F238E27FC236}">
                <a16:creationId xmlns:a16="http://schemas.microsoft.com/office/drawing/2014/main" id="{F4469E27-F819-956F-001C-BECC7B9F19E9}"/>
              </a:ext>
            </a:extLst>
          </p:cNvPr>
          <p:cNvPicPr>
            <a:picLocks noChangeAspect="1"/>
          </p:cNvPicPr>
          <p:nvPr/>
        </p:nvPicPr>
        <p:blipFill>
          <a:blip r:embed="rId4"/>
          <a:stretch>
            <a:fillRect/>
          </a:stretch>
        </p:blipFill>
        <p:spPr>
          <a:xfrm>
            <a:off x="2730716" y="270250"/>
            <a:ext cx="3365284" cy="2572735"/>
          </a:xfrm>
          <a:prstGeom prst="rect">
            <a:avLst/>
          </a:prstGeom>
        </p:spPr>
      </p:pic>
      <p:pic>
        <p:nvPicPr>
          <p:cNvPr id="7" name="Picture 6">
            <a:extLst>
              <a:ext uri="{FF2B5EF4-FFF2-40B4-BE49-F238E27FC236}">
                <a16:creationId xmlns:a16="http://schemas.microsoft.com/office/drawing/2014/main" id="{39F95F89-970A-AE84-3D82-68DC9D5CDB19}"/>
              </a:ext>
            </a:extLst>
          </p:cNvPr>
          <p:cNvPicPr>
            <a:picLocks noChangeAspect="1"/>
          </p:cNvPicPr>
          <p:nvPr/>
        </p:nvPicPr>
        <p:blipFill>
          <a:blip r:embed="rId5"/>
          <a:stretch>
            <a:fillRect/>
          </a:stretch>
        </p:blipFill>
        <p:spPr>
          <a:xfrm>
            <a:off x="9734483" y="6045313"/>
            <a:ext cx="952633" cy="703246"/>
          </a:xfrm>
          <a:prstGeom prst="rect">
            <a:avLst/>
          </a:prstGeom>
        </p:spPr>
      </p:pic>
      <p:pic>
        <p:nvPicPr>
          <p:cNvPr id="9" name="Picture 8">
            <a:extLst>
              <a:ext uri="{FF2B5EF4-FFF2-40B4-BE49-F238E27FC236}">
                <a16:creationId xmlns:a16="http://schemas.microsoft.com/office/drawing/2014/main" id="{34505781-A912-F74B-C9E8-F43BE9B735ED}"/>
              </a:ext>
            </a:extLst>
          </p:cNvPr>
          <p:cNvPicPr>
            <a:picLocks noChangeAspect="1"/>
          </p:cNvPicPr>
          <p:nvPr/>
        </p:nvPicPr>
        <p:blipFill>
          <a:blip r:embed="rId6"/>
          <a:stretch>
            <a:fillRect/>
          </a:stretch>
        </p:blipFill>
        <p:spPr>
          <a:xfrm>
            <a:off x="88371" y="297682"/>
            <a:ext cx="475529" cy="481626"/>
          </a:xfrm>
          <a:prstGeom prst="rect">
            <a:avLst/>
          </a:prstGeom>
        </p:spPr>
      </p:pic>
    </p:spTree>
    <p:extLst>
      <p:ext uri="{BB962C8B-B14F-4D97-AF65-F5344CB8AC3E}">
        <p14:creationId xmlns:p14="http://schemas.microsoft.com/office/powerpoint/2010/main" val="2684074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078FA-FA24-B54B-53CA-B64FA1F16A4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7890C61-E6B8-53DD-2E5D-70DAE5B7C0ED}"/>
              </a:ext>
            </a:extLst>
          </p:cNvPr>
          <p:cNvSpPr>
            <a:spLocks noGrp="1"/>
          </p:cNvSpPr>
          <p:nvPr>
            <p:ph type="title"/>
          </p:nvPr>
        </p:nvSpPr>
        <p:spPr>
          <a:xfrm>
            <a:off x="681854" y="654911"/>
            <a:ext cx="11078583" cy="999066"/>
          </a:xfrm>
        </p:spPr>
        <p:txBody>
          <a:bodyPr>
            <a:noAutofit/>
          </a:bodyPr>
          <a:lstStyle/>
          <a:p>
            <a:pPr algn="ctr"/>
            <a:r>
              <a:rPr lang="en-US" sz="4000" b="1" dirty="0"/>
              <a:t>¡</a:t>
            </a:r>
            <a:r>
              <a:rPr lang="en-US" sz="4000" b="1" dirty="0" err="1"/>
              <a:t>Recursos</a:t>
            </a:r>
            <a:r>
              <a:rPr lang="en-US" sz="4000" b="1" dirty="0"/>
              <a:t>!</a:t>
            </a:r>
            <a:br>
              <a:rPr lang="en-US" sz="3200" dirty="0">
                <a:latin typeface="Rockwell" panose="02060603020205020403" pitchFamily="18" charset="0"/>
              </a:rPr>
            </a:br>
            <a:r>
              <a:rPr lang="en-US" sz="3200" dirty="0">
                <a:latin typeface="Rockwell" panose="02060603020205020403" pitchFamily="18" charset="0"/>
              </a:rPr>
              <a:t>								</a:t>
            </a:r>
            <a:endParaRPr lang="en-US" sz="3200" dirty="0"/>
          </a:p>
        </p:txBody>
      </p:sp>
      <p:sp>
        <p:nvSpPr>
          <p:cNvPr id="4" name="Slide Number Placeholder 3">
            <a:extLst>
              <a:ext uri="{FF2B5EF4-FFF2-40B4-BE49-F238E27FC236}">
                <a16:creationId xmlns:a16="http://schemas.microsoft.com/office/drawing/2014/main" id="{699E68CB-B6DE-B36F-9514-563B4CD0B0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43A714F4-EFBE-0D27-A0A9-E0FF8E1BF696}"/>
              </a:ext>
            </a:extLst>
          </p:cNvPr>
          <p:cNvPicPr>
            <a:picLocks noChangeAspect="1"/>
          </p:cNvPicPr>
          <p:nvPr/>
        </p:nvPicPr>
        <p:blipFill>
          <a:blip r:embed="rId3"/>
          <a:stretch>
            <a:fillRect/>
          </a:stretch>
        </p:blipFill>
        <p:spPr>
          <a:xfrm>
            <a:off x="2050741" y="2320566"/>
            <a:ext cx="2603218" cy="3109229"/>
          </a:xfrm>
          <a:prstGeom prst="rect">
            <a:avLst/>
          </a:prstGeom>
        </p:spPr>
      </p:pic>
      <p:pic>
        <p:nvPicPr>
          <p:cNvPr id="6" name="Picture 5">
            <a:extLst>
              <a:ext uri="{FF2B5EF4-FFF2-40B4-BE49-F238E27FC236}">
                <a16:creationId xmlns:a16="http://schemas.microsoft.com/office/drawing/2014/main" id="{A1CC8023-DF09-3E92-3023-236CEEF377AB}"/>
              </a:ext>
            </a:extLst>
          </p:cNvPr>
          <p:cNvPicPr>
            <a:picLocks noChangeAspect="1"/>
          </p:cNvPicPr>
          <p:nvPr/>
        </p:nvPicPr>
        <p:blipFill>
          <a:blip r:embed="rId4"/>
          <a:stretch>
            <a:fillRect/>
          </a:stretch>
        </p:blipFill>
        <p:spPr>
          <a:xfrm>
            <a:off x="5425236" y="2363241"/>
            <a:ext cx="2353260" cy="3066554"/>
          </a:xfrm>
          <a:prstGeom prst="rect">
            <a:avLst/>
          </a:prstGeom>
        </p:spPr>
      </p:pic>
      <p:pic>
        <p:nvPicPr>
          <p:cNvPr id="7" name="Picture 6">
            <a:extLst>
              <a:ext uri="{FF2B5EF4-FFF2-40B4-BE49-F238E27FC236}">
                <a16:creationId xmlns:a16="http://schemas.microsoft.com/office/drawing/2014/main" id="{45B2B135-F72F-90CF-3835-03C7B56E9B00}"/>
              </a:ext>
            </a:extLst>
          </p:cNvPr>
          <p:cNvPicPr>
            <a:picLocks noChangeAspect="1"/>
          </p:cNvPicPr>
          <p:nvPr/>
        </p:nvPicPr>
        <p:blipFill>
          <a:blip r:embed="rId5"/>
          <a:stretch>
            <a:fillRect/>
          </a:stretch>
        </p:blipFill>
        <p:spPr>
          <a:xfrm>
            <a:off x="8457267" y="2384579"/>
            <a:ext cx="2389839" cy="3066554"/>
          </a:xfrm>
          <a:prstGeom prst="rect">
            <a:avLst/>
          </a:prstGeom>
        </p:spPr>
      </p:pic>
      <p:sp>
        <p:nvSpPr>
          <p:cNvPr id="10" name="TextBox 9">
            <a:extLst>
              <a:ext uri="{FF2B5EF4-FFF2-40B4-BE49-F238E27FC236}">
                <a16:creationId xmlns:a16="http://schemas.microsoft.com/office/drawing/2014/main" id="{6005D933-620C-F5DF-6BAE-65D22E8AA25E}"/>
              </a:ext>
            </a:extLst>
          </p:cNvPr>
          <p:cNvSpPr txBox="1"/>
          <p:nvPr/>
        </p:nvSpPr>
        <p:spPr>
          <a:xfrm>
            <a:off x="5437224" y="5546956"/>
            <a:ext cx="2028467" cy="3077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6"/>
              </a:rPr>
              <a:t>GED Playbook</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TextBox 11">
            <a:extLst>
              <a:ext uri="{FF2B5EF4-FFF2-40B4-BE49-F238E27FC236}">
                <a16:creationId xmlns:a16="http://schemas.microsoft.com/office/drawing/2014/main" id="{E42DA77E-6B80-2104-82AF-2F5BD85DBDF5}"/>
              </a:ext>
            </a:extLst>
          </p:cNvPr>
          <p:cNvSpPr txBox="1"/>
          <p:nvPr/>
        </p:nvSpPr>
        <p:spPr>
          <a:xfrm>
            <a:off x="8272841" y="5546956"/>
            <a:ext cx="3071674"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7"/>
              </a:rPr>
              <a:t>Student Handbook</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TextBox 15">
            <a:extLst>
              <a:ext uri="{FF2B5EF4-FFF2-40B4-BE49-F238E27FC236}">
                <a16:creationId xmlns:a16="http://schemas.microsoft.com/office/drawing/2014/main" id="{BA33C1D1-C500-6380-3D98-0D7FD3B3BADC}"/>
              </a:ext>
            </a:extLst>
          </p:cNvPr>
          <p:cNvSpPr txBox="1"/>
          <p:nvPr/>
        </p:nvSpPr>
        <p:spPr>
          <a:xfrm>
            <a:off x="1301608" y="5561792"/>
            <a:ext cx="4101483" cy="307777"/>
          </a:xfrm>
          <a:prstGeom prst="rect">
            <a:avLst/>
          </a:prstGeom>
          <a:noFill/>
        </p:spPr>
        <p:txBody>
          <a:bodyPr wrap="square">
            <a:spAutoFit/>
          </a:bodyPr>
          <a:lstStyle/>
          <a:p>
            <a:r>
              <a:rPr lang="en-US" dirty="0">
                <a:hlinkClick r:id="rId8"/>
              </a:rPr>
              <a:t>Educator_Handbook_Ed6_ebook_US_FINAL.pdf</a:t>
            </a:r>
            <a:endParaRPr lang="en-US" dirty="0"/>
          </a:p>
        </p:txBody>
      </p:sp>
      <p:pic>
        <p:nvPicPr>
          <p:cNvPr id="9" name="Picture 8">
            <a:extLst>
              <a:ext uri="{FF2B5EF4-FFF2-40B4-BE49-F238E27FC236}">
                <a16:creationId xmlns:a16="http://schemas.microsoft.com/office/drawing/2014/main" id="{4198407A-63BB-EBD0-C55E-DC31B6C17FDE}"/>
              </a:ext>
            </a:extLst>
          </p:cNvPr>
          <p:cNvPicPr>
            <a:picLocks noChangeAspect="1"/>
          </p:cNvPicPr>
          <p:nvPr/>
        </p:nvPicPr>
        <p:blipFill>
          <a:blip r:embed="rId9"/>
          <a:stretch>
            <a:fillRect/>
          </a:stretch>
        </p:blipFill>
        <p:spPr>
          <a:xfrm>
            <a:off x="9652187" y="6089904"/>
            <a:ext cx="952633" cy="671301"/>
          </a:xfrm>
          <a:prstGeom prst="rect">
            <a:avLst/>
          </a:prstGeom>
        </p:spPr>
      </p:pic>
      <p:pic>
        <p:nvPicPr>
          <p:cNvPr id="13" name="Picture 12">
            <a:extLst>
              <a:ext uri="{FF2B5EF4-FFF2-40B4-BE49-F238E27FC236}">
                <a16:creationId xmlns:a16="http://schemas.microsoft.com/office/drawing/2014/main" id="{921DC658-7B72-BBFF-FDA8-FC2ACFD2996C}"/>
              </a:ext>
            </a:extLst>
          </p:cNvPr>
          <p:cNvPicPr>
            <a:picLocks noChangeAspect="1"/>
          </p:cNvPicPr>
          <p:nvPr/>
        </p:nvPicPr>
        <p:blipFill>
          <a:blip r:embed="rId10"/>
          <a:stretch>
            <a:fillRect/>
          </a:stretch>
        </p:blipFill>
        <p:spPr>
          <a:xfrm>
            <a:off x="132604" y="344403"/>
            <a:ext cx="475529" cy="481626"/>
          </a:xfrm>
          <a:prstGeom prst="rect">
            <a:avLst/>
          </a:prstGeom>
        </p:spPr>
      </p:pic>
    </p:spTree>
    <p:extLst>
      <p:ext uri="{BB962C8B-B14F-4D97-AF65-F5344CB8AC3E}">
        <p14:creationId xmlns:p14="http://schemas.microsoft.com/office/powerpoint/2010/main" val="774105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61793-CF0E-C31C-CB4D-5EE587AFFF3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C5AEF75-5A88-F1DA-3485-1E0BA99E7D82}"/>
              </a:ext>
            </a:extLst>
          </p:cNvPr>
          <p:cNvSpPr>
            <a:spLocks noGrp="1"/>
          </p:cNvSpPr>
          <p:nvPr>
            <p:ph type="title"/>
          </p:nvPr>
        </p:nvSpPr>
        <p:spPr>
          <a:xfrm>
            <a:off x="681617" y="347134"/>
            <a:ext cx="8877250" cy="761999"/>
          </a:xfrm>
        </p:spPr>
        <p:txBody>
          <a:bodyPr>
            <a:noAutofit/>
          </a:bodyPr>
          <a:lstStyle/>
          <a:p>
            <a:r>
              <a:rPr lang="es-ES" sz="3200" b="1" dirty="0"/>
              <a:t>Habilidades que necesitan los estudiantes para aprobar</a:t>
            </a:r>
            <a:endParaRPr lang="en-US" sz="4400" dirty="0"/>
          </a:p>
        </p:txBody>
      </p:sp>
      <p:sp>
        <p:nvSpPr>
          <p:cNvPr id="4" name="Slide Number Placeholder 3">
            <a:extLst>
              <a:ext uri="{FF2B5EF4-FFF2-40B4-BE49-F238E27FC236}">
                <a16:creationId xmlns:a16="http://schemas.microsoft.com/office/drawing/2014/main" id="{29323141-0212-9EFE-404A-71AF9F2E784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78CAD48A-6C29-A878-C4C2-25245CF7F417}"/>
              </a:ext>
            </a:extLst>
          </p:cNvPr>
          <p:cNvPicPr>
            <a:picLocks noChangeAspect="1"/>
          </p:cNvPicPr>
          <p:nvPr/>
        </p:nvPicPr>
        <p:blipFill>
          <a:blip r:embed="rId3"/>
          <a:stretch>
            <a:fillRect/>
          </a:stretch>
        </p:blipFill>
        <p:spPr>
          <a:xfrm>
            <a:off x="401443" y="1935406"/>
            <a:ext cx="5194242" cy="4511431"/>
          </a:xfrm>
          <a:prstGeom prst="rect">
            <a:avLst/>
          </a:prstGeom>
        </p:spPr>
      </p:pic>
      <p:pic>
        <p:nvPicPr>
          <p:cNvPr id="6" name="Picture 5">
            <a:extLst>
              <a:ext uri="{FF2B5EF4-FFF2-40B4-BE49-F238E27FC236}">
                <a16:creationId xmlns:a16="http://schemas.microsoft.com/office/drawing/2014/main" id="{7CB19F49-F088-5A4B-6D7D-1CC119F3E73E}"/>
              </a:ext>
            </a:extLst>
          </p:cNvPr>
          <p:cNvPicPr>
            <a:picLocks noChangeAspect="1"/>
          </p:cNvPicPr>
          <p:nvPr/>
        </p:nvPicPr>
        <p:blipFill>
          <a:blip r:embed="rId4"/>
          <a:stretch>
            <a:fillRect/>
          </a:stretch>
        </p:blipFill>
        <p:spPr>
          <a:xfrm>
            <a:off x="6345029" y="1935406"/>
            <a:ext cx="5310076" cy="3554276"/>
          </a:xfrm>
          <a:prstGeom prst="rect">
            <a:avLst/>
          </a:prstGeom>
        </p:spPr>
      </p:pic>
      <p:pic>
        <p:nvPicPr>
          <p:cNvPr id="7" name="Picture 6">
            <a:extLst>
              <a:ext uri="{FF2B5EF4-FFF2-40B4-BE49-F238E27FC236}">
                <a16:creationId xmlns:a16="http://schemas.microsoft.com/office/drawing/2014/main" id="{F20661EC-F0CA-B8A6-7564-75A5F1DD52EE}"/>
              </a:ext>
            </a:extLst>
          </p:cNvPr>
          <p:cNvPicPr>
            <a:picLocks noChangeAspect="1"/>
          </p:cNvPicPr>
          <p:nvPr/>
        </p:nvPicPr>
        <p:blipFill>
          <a:blip r:embed="rId5"/>
          <a:stretch>
            <a:fillRect/>
          </a:stretch>
        </p:blipFill>
        <p:spPr>
          <a:xfrm>
            <a:off x="7179733" y="5619140"/>
            <a:ext cx="4908449" cy="377985"/>
          </a:xfrm>
          <a:prstGeom prst="rect">
            <a:avLst/>
          </a:prstGeom>
        </p:spPr>
      </p:pic>
      <p:pic>
        <p:nvPicPr>
          <p:cNvPr id="8" name="Picture 7">
            <a:extLst>
              <a:ext uri="{FF2B5EF4-FFF2-40B4-BE49-F238E27FC236}">
                <a16:creationId xmlns:a16="http://schemas.microsoft.com/office/drawing/2014/main" id="{C745EB6C-D1E1-8E83-134A-530993C00504}"/>
              </a:ext>
            </a:extLst>
          </p:cNvPr>
          <p:cNvPicPr>
            <a:picLocks noChangeAspect="1"/>
          </p:cNvPicPr>
          <p:nvPr/>
        </p:nvPicPr>
        <p:blipFill>
          <a:blip r:embed="rId6"/>
          <a:stretch>
            <a:fillRect/>
          </a:stretch>
        </p:blipFill>
        <p:spPr>
          <a:xfrm>
            <a:off x="9685773" y="5997125"/>
            <a:ext cx="951058" cy="713294"/>
          </a:xfrm>
          <a:prstGeom prst="rect">
            <a:avLst/>
          </a:prstGeom>
        </p:spPr>
      </p:pic>
      <p:pic>
        <p:nvPicPr>
          <p:cNvPr id="10" name="Picture 9">
            <a:extLst>
              <a:ext uri="{FF2B5EF4-FFF2-40B4-BE49-F238E27FC236}">
                <a16:creationId xmlns:a16="http://schemas.microsoft.com/office/drawing/2014/main" id="{92DD831D-5EA6-DAFE-99F9-101EC4D749B5}"/>
              </a:ext>
            </a:extLst>
          </p:cNvPr>
          <p:cNvPicPr>
            <a:picLocks noChangeAspect="1"/>
          </p:cNvPicPr>
          <p:nvPr/>
        </p:nvPicPr>
        <p:blipFill>
          <a:blip r:embed="rId7"/>
          <a:stretch>
            <a:fillRect/>
          </a:stretch>
        </p:blipFill>
        <p:spPr>
          <a:xfrm>
            <a:off x="70083" y="319702"/>
            <a:ext cx="475529" cy="487722"/>
          </a:xfrm>
          <a:prstGeom prst="rect">
            <a:avLst/>
          </a:prstGeom>
        </p:spPr>
      </p:pic>
    </p:spTree>
    <p:extLst>
      <p:ext uri="{BB962C8B-B14F-4D97-AF65-F5344CB8AC3E}">
        <p14:creationId xmlns:p14="http://schemas.microsoft.com/office/powerpoint/2010/main" val="2516726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9F4A2-BAD0-77BC-7AEA-F7E1E2EB3C9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A2C0F9-10CB-CFF3-747F-067B8CA66E8E}"/>
              </a:ext>
            </a:extLst>
          </p:cNvPr>
          <p:cNvSpPr>
            <a:spLocks noGrp="1"/>
          </p:cNvSpPr>
          <p:nvPr>
            <p:ph type="title"/>
          </p:nvPr>
        </p:nvSpPr>
        <p:spPr>
          <a:xfrm>
            <a:off x="681617" y="347134"/>
            <a:ext cx="8877250" cy="761999"/>
          </a:xfrm>
        </p:spPr>
        <p:txBody>
          <a:bodyPr>
            <a:noAutofit/>
          </a:bodyPr>
          <a:lstStyle/>
          <a:p>
            <a:r>
              <a:rPr lang="en-US" sz="3600" b="1" dirty="0"/>
              <a:t>Indicadores de alto </a:t>
            </a:r>
            <a:r>
              <a:rPr lang="en-US" sz="3600" b="1" dirty="0" err="1"/>
              <a:t>impacto</a:t>
            </a:r>
            <a:endParaRPr lang="en-US" sz="6600" dirty="0"/>
          </a:p>
        </p:txBody>
      </p:sp>
      <p:sp>
        <p:nvSpPr>
          <p:cNvPr id="4" name="Slide Number Placeholder 3">
            <a:extLst>
              <a:ext uri="{FF2B5EF4-FFF2-40B4-BE49-F238E27FC236}">
                <a16:creationId xmlns:a16="http://schemas.microsoft.com/office/drawing/2014/main" id="{B6AC6D2B-BDE1-0384-4D35-023CC733DAC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6C945FCB-8BD5-6544-3513-69B8F36B655D}"/>
              </a:ext>
            </a:extLst>
          </p:cNvPr>
          <p:cNvPicPr>
            <a:picLocks noChangeAspect="1"/>
          </p:cNvPicPr>
          <p:nvPr/>
        </p:nvPicPr>
        <p:blipFill>
          <a:blip r:embed="rId3"/>
          <a:stretch>
            <a:fillRect/>
          </a:stretch>
        </p:blipFill>
        <p:spPr>
          <a:xfrm>
            <a:off x="401443" y="2807450"/>
            <a:ext cx="3645724" cy="2225233"/>
          </a:xfrm>
          <a:prstGeom prst="rect">
            <a:avLst/>
          </a:prstGeom>
        </p:spPr>
      </p:pic>
      <p:pic>
        <p:nvPicPr>
          <p:cNvPr id="8" name="Picture 7">
            <a:extLst>
              <a:ext uri="{FF2B5EF4-FFF2-40B4-BE49-F238E27FC236}">
                <a16:creationId xmlns:a16="http://schemas.microsoft.com/office/drawing/2014/main" id="{AA1E9513-A9FE-5FD5-77E7-8F0CEA69788F}"/>
              </a:ext>
            </a:extLst>
          </p:cNvPr>
          <p:cNvPicPr>
            <a:picLocks noChangeAspect="1"/>
          </p:cNvPicPr>
          <p:nvPr/>
        </p:nvPicPr>
        <p:blipFill>
          <a:blip r:embed="rId4"/>
          <a:stretch>
            <a:fillRect/>
          </a:stretch>
        </p:blipFill>
        <p:spPr>
          <a:xfrm>
            <a:off x="4365225" y="2209694"/>
            <a:ext cx="3682303" cy="3182388"/>
          </a:xfrm>
          <a:prstGeom prst="rect">
            <a:avLst/>
          </a:prstGeom>
        </p:spPr>
      </p:pic>
      <p:pic>
        <p:nvPicPr>
          <p:cNvPr id="9" name="Picture 8">
            <a:extLst>
              <a:ext uri="{FF2B5EF4-FFF2-40B4-BE49-F238E27FC236}">
                <a16:creationId xmlns:a16="http://schemas.microsoft.com/office/drawing/2014/main" id="{13A87802-37D1-BF2B-F5A8-F0389B67311E}"/>
              </a:ext>
            </a:extLst>
          </p:cNvPr>
          <p:cNvPicPr>
            <a:picLocks noChangeAspect="1"/>
          </p:cNvPicPr>
          <p:nvPr/>
        </p:nvPicPr>
        <p:blipFill>
          <a:blip r:embed="rId5"/>
          <a:stretch>
            <a:fillRect/>
          </a:stretch>
        </p:blipFill>
        <p:spPr>
          <a:xfrm>
            <a:off x="8365586" y="2581583"/>
            <a:ext cx="3639627" cy="2438611"/>
          </a:xfrm>
          <a:prstGeom prst="rect">
            <a:avLst/>
          </a:prstGeom>
        </p:spPr>
      </p:pic>
      <p:sp>
        <p:nvSpPr>
          <p:cNvPr id="11" name="TextBox 10">
            <a:extLst>
              <a:ext uri="{FF2B5EF4-FFF2-40B4-BE49-F238E27FC236}">
                <a16:creationId xmlns:a16="http://schemas.microsoft.com/office/drawing/2014/main" id="{F8574163-377F-47F7-C31E-DFA6C1771D7F}"/>
              </a:ext>
            </a:extLst>
          </p:cNvPr>
          <p:cNvSpPr txBox="1"/>
          <p:nvPr/>
        </p:nvSpPr>
        <p:spPr>
          <a:xfrm>
            <a:off x="4910666" y="5730446"/>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6"/>
              </a:rPr>
              <a:t>Indicadores de alto </a:t>
            </a: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6"/>
              </a:rPr>
              <a:t>impacto</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037D9196-3F75-8489-8BC2-D6CFEF33229B}"/>
              </a:ext>
            </a:extLst>
          </p:cNvPr>
          <p:cNvPicPr>
            <a:picLocks noChangeAspect="1"/>
          </p:cNvPicPr>
          <p:nvPr/>
        </p:nvPicPr>
        <p:blipFill>
          <a:blip r:embed="rId7"/>
          <a:stretch>
            <a:fillRect/>
          </a:stretch>
        </p:blipFill>
        <p:spPr>
          <a:xfrm>
            <a:off x="9709870" y="6019940"/>
            <a:ext cx="951058" cy="713294"/>
          </a:xfrm>
          <a:prstGeom prst="rect">
            <a:avLst/>
          </a:prstGeom>
        </p:spPr>
      </p:pic>
      <p:pic>
        <p:nvPicPr>
          <p:cNvPr id="10" name="Picture 9">
            <a:extLst>
              <a:ext uri="{FF2B5EF4-FFF2-40B4-BE49-F238E27FC236}">
                <a16:creationId xmlns:a16="http://schemas.microsoft.com/office/drawing/2014/main" id="{E6074B81-DCC9-3A22-2E07-59CBD12533C9}"/>
              </a:ext>
            </a:extLst>
          </p:cNvPr>
          <p:cNvPicPr>
            <a:picLocks noChangeAspect="1"/>
          </p:cNvPicPr>
          <p:nvPr/>
        </p:nvPicPr>
        <p:blipFill>
          <a:blip r:embed="rId8"/>
          <a:stretch>
            <a:fillRect/>
          </a:stretch>
        </p:blipFill>
        <p:spPr>
          <a:xfrm>
            <a:off x="79227" y="347134"/>
            <a:ext cx="475529" cy="487722"/>
          </a:xfrm>
          <a:prstGeom prst="rect">
            <a:avLst/>
          </a:prstGeom>
        </p:spPr>
      </p:pic>
    </p:spTree>
    <p:extLst>
      <p:ext uri="{BB962C8B-B14F-4D97-AF65-F5344CB8AC3E}">
        <p14:creationId xmlns:p14="http://schemas.microsoft.com/office/powerpoint/2010/main" val="1496884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0DBEA-A1FD-DC52-FAC6-A2C4D8BE604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FC2EDAA-5E9F-067F-E87D-4B6FCCFD48F1}"/>
              </a:ext>
            </a:extLst>
          </p:cNvPr>
          <p:cNvSpPr>
            <a:spLocks noGrp="1"/>
          </p:cNvSpPr>
          <p:nvPr>
            <p:ph type="title"/>
          </p:nvPr>
        </p:nvSpPr>
        <p:spPr>
          <a:xfrm>
            <a:off x="681617" y="347134"/>
            <a:ext cx="8877250" cy="761999"/>
          </a:xfrm>
        </p:spPr>
        <p:txBody>
          <a:bodyPr>
            <a:noAutofit/>
          </a:bodyPr>
          <a:lstStyle/>
          <a:p>
            <a:r>
              <a:rPr lang="es-ES" sz="3600" b="1" dirty="0"/>
              <a:t>Guías de apoyo a los estudiantes</a:t>
            </a:r>
            <a:endParaRPr lang="en-US" sz="8800" dirty="0"/>
          </a:p>
        </p:txBody>
      </p:sp>
      <p:sp>
        <p:nvSpPr>
          <p:cNvPr id="4" name="Slide Number Placeholder 3">
            <a:extLst>
              <a:ext uri="{FF2B5EF4-FFF2-40B4-BE49-F238E27FC236}">
                <a16:creationId xmlns:a16="http://schemas.microsoft.com/office/drawing/2014/main" id="{4292BB20-700E-D155-0D0F-C7B4C3329E0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48C10D69-DDC0-18DE-3128-35BFC1A78E87}"/>
              </a:ext>
            </a:extLst>
          </p:cNvPr>
          <p:cNvPicPr>
            <a:picLocks noChangeAspect="1"/>
          </p:cNvPicPr>
          <p:nvPr/>
        </p:nvPicPr>
        <p:blipFill>
          <a:blip r:embed="rId3"/>
          <a:stretch>
            <a:fillRect/>
          </a:stretch>
        </p:blipFill>
        <p:spPr>
          <a:xfrm>
            <a:off x="593883" y="1337541"/>
            <a:ext cx="11004234" cy="4419983"/>
          </a:xfrm>
          <a:prstGeom prst="rect">
            <a:avLst/>
          </a:prstGeom>
        </p:spPr>
      </p:pic>
      <p:sp>
        <p:nvSpPr>
          <p:cNvPr id="7" name="TextBox 6">
            <a:extLst>
              <a:ext uri="{FF2B5EF4-FFF2-40B4-BE49-F238E27FC236}">
                <a16:creationId xmlns:a16="http://schemas.microsoft.com/office/drawing/2014/main" id="{58083608-01C4-4760-1937-B40CD1EEF889}"/>
              </a:ext>
            </a:extLst>
          </p:cNvPr>
          <p:cNvSpPr txBox="1"/>
          <p:nvPr/>
        </p:nvSpPr>
        <p:spPr>
          <a:xfrm>
            <a:off x="5232400" y="5985932"/>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4" action="ppaction://hlinkfile"/>
              </a:rPr>
              <a:t>Guías</a:t>
            </a: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4" action="ppaction://hlinkfile"/>
              </a:rPr>
              <a:t> </a:t>
            </a: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4" action="ppaction://hlinkfile"/>
              </a:rPr>
              <a:t>prácticas</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21D7524C-E62F-D550-79E0-5CE78C131C62}"/>
              </a:ext>
            </a:extLst>
          </p:cNvPr>
          <p:cNvPicPr>
            <a:picLocks noChangeAspect="1"/>
          </p:cNvPicPr>
          <p:nvPr/>
        </p:nvPicPr>
        <p:blipFill>
          <a:blip r:embed="rId5"/>
          <a:stretch>
            <a:fillRect/>
          </a:stretch>
        </p:blipFill>
        <p:spPr>
          <a:xfrm>
            <a:off x="9689551" y="6090190"/>
            <a:ext cx="951058" cy="713294"/>
          </a:xfrm>
          <a:prstGeom prst="rect">
            <a:avLst/>
          </a:prstGeom>
        </p:spPr>
      </p:pic>
      <p:pic>
        <p:nvPicPr>
          <p:cNvPr id="9" name="Picture 8">
            <a:extLst>
              <a:ext uri="{FF2B5EF4-FFF2-40B4-BE49-F238E27FC236}">
                <a16:creationId xmlns:a16="http://schemas.microsoft.com/office/drawing/2014/main" id="{8BAD5299-E0BA-A1D5-93F5-9666CACF7B7A}"/>
              </a:ext>
            </a:extLst>
          </p:cNvPr>
          <p:cNvPicPr>
            <a:picLocks noChangeAspect="1"/>
          </p:cNvPicPr>
          <p:nvPr/>
        </p:nvPicPr>
        <p:blipFill>
          <a:blip r:embed="rId6"/>
          <a:stretch>
            <a:fillRect/>
          </a:stretch>
        </p:blipFill>
        <p:spPr>
          <a:xfrm>
            <a:off x="60960" y="347134"/>
            <a:ext cx="475529" cy="487722"/>
          </a:xfrm>
          <a:prstGeom prst="rect">
            <a:avLst/>
          </a:prstGeom>
        </p:spPr>
      </p:pic>
    </p:spTree>
    <p:extLst>
      <p:ext uri="{BB962C8B-B14F-4D97-AF65-F5344CB8AC3E}">
        <p14:creationId xmlns:p14="http://schemas.microsoft.com/office/powerpoint/2010/main" val="1154892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C5E5F-522A-E232-C48A-E66A380B88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5EBAD4-71A3-3D2E-4BCD-ACBC535C3AA4}"/>
              </a:ext>
            </a:extLst>
          </p:cNvPr>
          <p:cNvSpPr>
            <a:spLocks noGrp="1"/>
          </p:cNvSpPr>
          <p:nvPr>
            <p:ph type="title"/>
          </p:nvPr>
        </p:nvSpPr>
        <p:spPr>
          <a:xfrm>
            <a:off x="730628" y="491300"/>
            <a:ext cx="11351941" cy="1060631"/>
          </a:xfrm>
        </p:spPr>
        <p:txBody>
          <a:bodyPr/>
          <a:lstStyle/>
          <a:p>
            <a:r>
              <a:rPr lang="es-ES" b="1" dirty="0"/>
              <a:t>Recursos esenciales para la enseñanza de las matemáticas</a:t>
            </a:r>
            <a:endParaRPr lang="en-US" dirty="0"/>
          </a:p>
        </p:txBody>
      </p:sp>
      <p:sp>
        <p:nvSpPr>
          <p:cNvPr id="3" name="Slide Number Placeholder 2">
            <a:extLst>
              <a:ext uri="{FF2B5EF4-FFF2-40B4-BE49-F238E27FC236}">
                <a16:creationId xmlns:a16="http://schemas.microsoft.com/office/drawing/2014/main" id="{49A68EE0-A3F0-4908-EA45-E105615D845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5" name="Text Placeholder 4">
            <a:extLst>
              <a:ext uri="{FF2B5EF4-FFF2-40B4-BE49-F238E27FC236}">
                <a16:creationId xmlns:a16="http://schemas.microsoft.com/office/drawing/2014/main" id="{99F48478-2700-853E-F86C-CD18D74BD04B}"/>
              </a:ext>
            </a:extLst>
          </p:cNvPr>
          <p:cNvSpPr>
            <a:spLocks noGrp="1"/>
          </p:cNvSpPr>
          <p:nvPr>
            <p:ph type="body" sz="quarter" idx="14"/>
          </p:nvPr>
        </p:nvSpPr>
        <p:spPr>
          <a:xfrm>
            <a:off x="118534" y="4773352"/>
            <a:ext cx="3856352" cy="859377"/>
          </a:xfrm>
        </p:spPr>
        <p:txBody>
          <a:bodyPr>
            <a:normAutofit lnSpcReduction="10000"/>
          </a:bodyPr>
          <a:lstStyle/>
          <a:p>
            <a:r>
              <a:rPr lang="en-US" sz="2800" b="1" dirty="0"/>
              <a:t>La </a:t>
            </a:r>
            <a:r>
              <a:rPr lang="en-US" sz="2800" b="1" dirty="0" err="1"/>
              <a:t>investigación</a:t>
            </a:r>
            <a:r>
              <a:rPr lang="en-US" sz="2800" b="1" dirty="0"/>
              <a:t> </a:t>
            </a:r>
            <a:r>
              <a:rPr lang="en-US" sz="2800" b="1" dirty="0" err="1"/>
              <a:t>muestra</a:t>
            </a:r>
            <a:r>
              <a:rPr lang="en-US" sz="2800" b="1" dirty="0"/>
              <a:t> que:</a:t>
            </a:r>
            <a:endParaRPr lang="en-US" sz="2800" dirty="0"/>
          </a:p>
        </p:txBody>
      </p:sp>
      <p:sp>
        <p:nvSpPr>
          <p:cNvPr id="6" name="Text Placeholder 5">
            <a:extLst>
              <a:ext uri="{FF2B5EF4-FFF2-40B4-BE49-F238E27FC236}">
                <a16:creationId xmlns:a16="http://schemas.microsoft.com/office/drawing/2014/main" id="{0CFB0AA2-1DB4-FC50-5F46-DD2EE0E776DF}"/>
              </a:ext>
            </a:extLst>
          </p:cNvPr>
          <p:cNvSpPr>
            <a:spLocks noGrp="1"/>
          </p:cNvSpPr>
          <p:nvPr>
            <p:ph type="body" sz="quarter" idx="15"/>
          </p:nvPr>
        </p:nvSpPr>
        <p:spPr/>
        <p:txBody>
          <a:bodyPr>
            <a:normAutofit/>
          </a:bodyPr>
          <a:lstStyle/>
          <a:p>
            <a:r>
              <a:rPr lang="es-ES" dirty="0"/>
              <a:t>Los estudiantes tienen dificultades con los ejercicios que no requieren el uso de la calculadora en el examen de Matemáticas del GED</a:t>
            </a:r>
            <a:r>
              <a:rPr lang="es-ES" baseline="30000" dirty="0"/>
              <a:t> ®</a:t>
            </a:r>
            <a:r>
              <a:rPr lang="es-ES" dirty="0"/>
              <a:t>. Use estos recursos para centrar la enseñanza y mejorar el rendimiento de los estudiantes.</a:t>
            </a:r>
          </a:p>
        </p:txBody>
      </p:sp>
      <p:pic>
        <p:nvPicPr>
          <p:cNvPr id="8" name="Content Placeholder 7">
            <a:extLst>
              <a:ext uri="{FF2B5EF4-FFF2-40B4-BE49-F238E27FC236}">
                <a16:creationId xmlns:a16="http://schemas.microsoft.com/office/drawing/2014/main" id="{BFC49825-91FC-C564-F850-177B2830FBB2}"/>
              </a:ext>
            </a:extLst>
          </p:cNvPr>
          <p:cNvPicPr>
            <a:picLocks noGrp="1" noChangeAspect="1"/>
          </p:cNvPicPr>
          <p:nvPr>
            <p:ph sz="quarter" idx="13"/>
          </p:nvPr>
        </p:nvPicPr>
        <p:blipFill>
          <a:blip r:embed="rId3"/>
          <a:stretch>
            <a:fillRect/>
          </a:stretch>
        </p:blipFill>
        <p:spPr>
          <a:xfrm>
            <a:off x="401638" y="1825067"/>
            <a:ext cx="11352212" cy="2439517"/>
          </a:xfrm>
          <a:prstGeom prst="rect">
            <a:avLst/>
          </a:prstGeom>
        </p:spPr>
      </p:pic>
      <p:sp>
        <p:nvSpPr>
          <p:cNvPr id="12" name="TextBox 11">
            <a:extLst>
              <a:ext uri="{FF2B5EF4-FFF2-40B4-BE49-F238E27FC236}">
                <a16:creationId xmlns:a16="http://schemas.microsoft.com/office/drawing/2014/main" id="{B8A851C6-4236-0B44-0866-E91D85838D80}"/>
              </a:ext>
            </a:extLst>
          </p:cNvPr>
          <p:cNvSpPr txBox="1"/>
          <p:nvPr/>
        </p:nvSpPr>
        <p:spPr>
          <a:xfrm>
            <a:off x="3144643" y="6179000"/>
            <a:ext cx="631613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solidFill>
                <a:effectLst/>
                <a:uLnTx/>
                <a:uFillTx/>
                <a:latin typeface="Arial"/>
                <a:cs typeface="Arial"/>
                <a:sym typeface="Arial"/>
                <a:hlinkClick r:id="rId4"/>
              </a:rPr>
              <a:t>Recursos esenciales para la enseñanza de las matemáticas</a:t>
            </a:r>
            <a:endParaRPr kumimoji="0" lang="es-E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Picture 6">
            <a:extLst>
              <a:ext uri="{FF2B5EF4-FFF2-40B4-BE49-F238E27FC236}">
                <a16:creationId xmlns:a16="http://schemas.microsoft.com/office/drawing/2014/main" id="{57F52C0B-67B1-570F-A0F0-8E6D6CA65CBA}"/>
              </a:ext>
            </a:extLst>
          </p:cNvPr>
          <p:cNvPicPr>
            <a:picLocks noChangeAspect="1"/>
          </p:cNvPicPr>
          <p:nvPr/>
        </p:nvPicPr>
        <p:blipFill>
          <a:blip r:embed="rId5"/>
          <a:stretch>
            <a:fillRect/>
          </a:stretch>
        </p:blipFill>
        <p:spPr>
          <a:xfrm>
            <a:off x="9680407" y="5976241"/>
            <a:ext cx="951058" cy="713294"/>
          </a:xfrm>
          <a:prstGeom prst="rect">
            <a:avLst/>
          </a:prstGeom>
        </p:spPr>
      </p:pic>
      <p:pic>
        <p:nvPicPr>
          <p:cNvPr id="10" name="Picture 9">
            <a:extLst>
              <a:ext uri="{FF2B5EF4-FFF2-40B4-BE49-F238E27FC236}">
                <a16:creationId xmlns:a16="http://schemas.microsoft.com/office/drawing/2014/main" id="{B3FEBA62-D484-7C0C-2587-8D4693CDDE7D}"/>
              </a:ext>
            </a:extLst>
          </p:cNvPr>
          <p:cNvPicPr>
            <a:picLocks noChangeAspect="1"/>
          </p:cNvPicPr>
          <p:nvPr/>
        </p:nvPicPr>
        <p:blipFill>
          <a:blip r:embed="rId6"/>
          <a:stretch>
            <a:fillRect/>
          </a:stretch>
        </p:blipFill>
        <p:spPr>
          <a:xfrm>
            <a:off x="78951" y="313923"/>
            <a:ext cx="475529" cy="487722"/>
          </a:xfrm>
          <a:prstGeom prst="rect">
            <a:avLst/>
          </a:prstGeom>
        </p:spPr>
      </p:pic>
    </p:spTree>
    <p:extLst>
      <p:ext uri="{BB962C8B-B14F-4D97-AF65-F5344CB8AC3E}">
        <p14:creationId xmlns:p14="http://schemas.microsoft.com/office/powerpoint/2010/main" val="42023740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0402-E194-D5AE-76B2-1580F97712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982EE14-B97E-08FF-D7DC-9F1CC42570D3}"/>
              </a:ext>
            </a:extLst>
          </p:cNvPr>
          <p:cNvSpPr>
            <a:spLocks noGrp="1"/>
          </p:cNvSpPr>
          <p:nvPr>
            <p:ph type="title"/>
          </p:nvPr>
        </p:nvSpPr>
        <p:spPr>
          <a:xfrm>
            <a:off x="681617" y="347134"/>
            <a:ext cx="8877250" cy="761999"/>
          </a:xfrm>
        </p:spPr>
        <p:txBody>
          <a:bodyPr>
            <a:noAutofit/>
          </a:bodyPr>
          <a:lstStyle/>
          <a:p>
            <a:r>
              <a:rPr lang="es-ES" sz="3600" b="1" dirty="0"/>
              <a:t>Guía de evaluación para educadores</a:t>
            </a:r>
            <a:endParaRPr lang="en-US" sz="8800" dirty="0"/>
          </a:p>
        </p:txBody>
      </p:sp>
      <p:sp>
        <p:nvSpPr>
          <p:cNvPr id="4" name="Slide Number Placeholder 3">
            <a:extLst>
              <a:ext uri="{FF2B5EF4-FFF2-40B4-BE49-F238E27FC236}">
                <a16:creationId xmlns:a16="http://schemas.microsoft.com/office/drawing/2014/main" id="{DCF8D915-D7C0-33A8-3769-B1CA617231C4}"/>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1B5F84D2-926B-2E6E-D46E-D107350B9CD5}"/>
              </a:ext>
            </a:extLst>
          </p:cNvPr>
          <p:cNvPicPr>
            <a:picLocks noChangeAspect="1"/>
          </p:cNvPicPr>
          <p:nvPr/>
        </p:nvPicPr>
        <p:blipFill>
          <a:blip r:embed="rId3"/>
          <a:stretch>
            <a:fillRect/>
          </a:stretch>
        </p:blipFill>
        <p:spPr>
          <a:xfrm>
            <a:off x="5120242" y="1109133"/>
            <a:ext cx="6504996" cy="4901609"/>
          </a:xfrm>
          <a:prstGeom prst="rect">
            <a:avLst/>
          </a:prstGeom>
        </p:spPr>
      </p:pic>
      <p:pic>
        <p:nvPicPr>
          <p:cNvPr id="6" name="Picture 5">
            <a:extLst>
              <a:ext uri="{FF2B5EF4-FFF2-40B4-BE49-F238E27FC236}">
                <a16:creationId xmlns:a16="http://schemas.microsoft.com/office/drawing/2014/main" id="{926376FC-F31D-0F0C-2B4C-F451661794BC}"/>
              </a:ext>
            </a:extLst>
          </p:cNvPr>
          <p:cNvPicPr>
            <a:picLocks noChangeAspect="1"/>
          </p:cNvPicPr>
          <p:nvPr/>
        </p:nvPicPr>
        <p:blipFill>
          <a:blip r:embed="rId4"/>
          <a:stretch>
            <a:fillRect/>
          </a:stretch>
        </p:blipFill>
        <p:spPr>
          <a:xfrm>
            <a:off x="681617" y="2407693"/>
            <a:ext cx="3042168" cy="1152244"/>
          </a:xfrm>
          <a:prstGeom prst="rect">
            <a:avLst/>
          </a:prstGeom>
        </p:spPr>
      </p:pic>
      <p:pic>
        <p:nvPicPr>
          <p:cNvPr id="7" name="Picture 6">
            <a:extLst>
              <a:ext uri="{FF2B5EF4-FFF2-40B4-BE49-F238E27FC236}">
                <a16:creationId xmlns:a16="http://schemas.microsoft.com/office/drawing/2014/main" id="{DF6356D1-4AB6-1EAB-75FC-F56E110B8117}"/>
              </a:ext>
            </a:extLst>
          </p:cNvPr>
          <p:cNvPicPr>
            <a:picLocks noChangeAspect="1"/>
          </p:cNvPicPr>
          <p:nvPr/>
        </p:nvPicPr>
        <p:blipFill>
          <a:blip r:embed="rId5"/>
          <a:stretch>
            <a:fillRect/>
          </a:stretch>
        </p:blipFill>
        <p:spPr>
          <a:xfrm>
            <a:off x="681617" y="4285423"/>
            <a:ext cx="3206774" cy="1146147"/>
          </a:xfrm>
          <a:prstGeom prst="rect">
            <a:avLst/>
          </a:prstGeom>
        </p:spPr>
      </p:pic>
      <p:pic>
        <p:nvPicPr>
          <p:cNvPr id="10" name="Picture 9">
            <a:extLst>
              <a:ext uri="{FF2B5EF4-FFF2-40B4-BE49-F238E27FC236}">
                <a16:creationId xmlns:a16="http://schemas.microsoft.com/office/drawing/2014/main" id="{E65DE13A-9445-0882-4CE4-3076D710FDB4}"/>
              </a:ext>
            </a:extLst>
          </p:cNvPr>
          <p:cNvPicPr>
            <a:picLocks noChangeAspect="1"/>
          </p:cNvPicPr>
          <p:nvPr/>
        </p:nvPicPr>
        <p:blipFill>
          <a:blip r:embed="rId6"/>
          <a:stretch>
            <a:fillRect/>
          </a:stretch>
        </p:blipFill>
        <p:spPr>
          <a:xfrm>
            <a:off x="3815585" y="4742662"/>
            <a:ext cx="1304657" cy="231668"/>
          </a:xfrm>
          <a:prstGeom prst="rect">
            <a:avLst/>
          </a:prstGeom>
        </p:spPr>
      </p:pic>
      <p:pic>
        <p:nvPicPr>
          <p:cNvPr id="12" name="Picture 11">
            <a:extLst>
              <a:ext uri="{FF2B5EF4-FFF2-40B4-BE49-F238E27FC236}">
                <a16:creationId xmlns:a16="http://schemas.microsoft.com/office/drawing/2014/main" id="{7ABA74C2-D54B-E338-FF3A-E621F597CAA8}"/>
              </a:ext>
            </a:extLst>
          </p:cNvPr>
          <p:cNvPicPr>
            <a:picLocks noChangeAspect="1"/>
          </p:cNvPicPr>
          <p:nvPr/>
        </p:nvPicPr>
        <p:blipFill>
          <a:blip r:embed="rId6"/>
          <a:stretch>
            <a:fillRect/>
          </a:stretch>
        </p:blipFill>
        <p:spPr>
          <a:xfrm>
            <a:off x="3815585" y="2867981"/>
            <a:ext cx="1304657" cy="231668"/>
          </a:xfrm>
          <a:prstGeom prst="rect">
            <a:avLst/>
          </a:prstGeom>
        </p:spPr>
      </p:pic>
      <p:sp>
        <p:nvSpPr>
          <p:cNvPr id="14" name="TextBox 13">
            <a:extLst>
              <a:ext uri="{FF2B5EF4-FFF2-40B4-BE49-F238E27FC236}">
                <a16:creationId xmlns:a16="http://schemas.microsoft.com/office/drawing/2014/main" id="{C2934064-CA4C-7491-C79C-8FF79AD0DF59}"/>
              </a:ext>
            </a:extLst>
          </p:cNvPr>
          <p:cNvSpPr txBox="1"/>
          <p:nvPr/>
        </p:nvSpPr>
        <p:spPr>
          <a:xfrm>
            <a:off x="5529238" y="6203089"/>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solidFill>
                <a:effectLst/>
                <a:uLnTx/>
                <a:uFillTx/>
                <a:latin typeface="Arial"/>
                <a:cs typeface="Arial"/>
                <a:sym typeface="Arial"/>
                <a:hlinkClick r:id="rId7"/>
              </a:rPr>
              <a:t>Guía de evaluación para educadores</a:t>
            </a:r>
            <a:endParaRPr kumimoji="0" lang="es-E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8" name="Picture 7">
            <a:extLst>
              <a:ext uri="{FF2B5EF4-FFF2-40B4-BE49-F238E27FC236}">
                <a16:creationId xmlns:a16="http://schemas.microsoft.com/office/drawing/2014/main" id="{22319F80-089F-FA71-3B83-87DF50279BCF}"/>
              </a:ext>
            </a:extLst>
          </p:cNvPr>
          <p:cNvPicPr>
            <a:picLocks noChangeAspect="1"/>
          </p:cNvPicPr>
          <p:nvPr/>
        </p:nvPicPr>
        <p:blipFill>
          <a:blip r:embed="rId8"/>
          <a:stretch>
            <a:fillRect/>
          </a:stretch>
        </p:blipFill>
        <p:spPr>
          <a:xfrm>
            <a:off x="9625543" y="6019886"/>
            <a:ext cx="951058" cy="713294"/>
          </a:xfrm>
          <a:prstGeom prst="rect">
            <a:avLst/>
          </a:prstGeom>
        </p:spPr>
      </p:pic>
      <p:pic>
        <p:nvPicPr>
          <p:cNvPr id="11" name="Picture 10">
            <a:extLst>
              <a:ext uri="{FF2B5EF4-FFF2-40B4-BE49-F238E27FC236}">
                <a16:creationId xmlns:a16="http://schemas.microsoft.com/office/drawing/2014/main" id="{F894C054-F3DA-3F49-045A-9ADE55276DBC}"/>
              </a:ext>
            </a:extLst>
          </p:cNvPr>
          <p:cNvPicPr>
            <a:picLocks noChangeAspect="1"/>
          </p:cNvPicPr>
          <p:nvPr/>
        </p:nvPicPr>
        <p:blipFill>
          <a:blip r:embed="rId9"/>
          <a:stretch>
            <a:fillRect/>
          </a:stretch>
        </p:blipFill>
        <p:spPr>
          <a:xfrm>
            <a:off x="79227" y="337990"/>
            <a:ext cx="475529" cy="487722"/>
          </a:xfrm>
          <a:prstGeom prst="rect">
            <a:avLst/>
          </a:prstGeom>
        </p:spPr>
      </p:pic>
    </p:spTree>
    <p:extLst>
      <p:ext uri="{BB962C8B-B14F-4D97-AF65-F5344CB8AC3E}">
        <p14:creationId xmlns:p14="http://schemas.microsoft.com/office/powerpoint/2010/main" val="686660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04295-ECB3-FDDE-AF63-CA1B130E6E95}"/>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EA0B429-EEF7-723C-03E9-4E455E92B470}"/>
              </a:ext>
            </a:extLst>
          </p:cNvPr>
          <p:cNvSpPr>
            <a:spLocks noGrp="1"/>
          </p:cNvSpPr>
          <p:nvPr>
            <p:ph sz="quarter" idx="14"/>
          </p:nvPr>
        </p:nvSpPr>
        <p:spPr/>
        <p:txBody>
          <a:bodyPr>
            <a:normAutofit fontScale="55000" lnSpcReduction="20000"/>
          </a:bodyPr>
          <a:lstStyle/>
          <a:p>
            <a:endParaRPr lang="en-US" dirty="0"/>
          </a:p>
        </p:txBody>
      </p:sp>
      <p:sp>
        <p:nvSpPr>
          <p:cNvPr id="5" name="Content Placeholder 4">
            <a:extLst>
              <a:ext uri="{FF2B5EF4-FFF2-40B4-BE49-F238E27FC236}">
                <a16:creationId xmlns:a16="http://schemas.microsoft.com/office/drawing/2014/main" id="{6325BA2E-1FB4-018C-E3A5-1F768E4D0920}"/>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9C2E9120-9F9D-526A-EB4F-4B98ABDC2C55}"/>
              </a:ext>
            </a:extLst>
          </p:cNvPr>
          <p:cNvSpPr>
            <a:spLocks noGrp="1"/>
          </p:cNvSpPr>
          <p:nvPr>
            <p:ph sz="half" idx="13"/>
          </p:nvPr>
        </p:nvSpPr>
        <p:spPr/>
        <p:txBody>
          <a:bodyPr>
            <a:normAutofit fontScale="77500" lnSpcReduction="20000"/>
          </a:bodyPr>
          <a:lstStyle/>
          <a:p>
            <a:pPr marL="0" indent="0">
              <a:buNone/>
            </a:pPr>
            <a:r>
              <a:rPr kumimoji="0" lang="en-US" sz="2800" b="1" i="0" u="none" strike="noStrike" kern="0" cap="none" spc="0" normalizeH="0" baseline="0" noProof="0" dirty="0" err="1">
                <a:ln>
                  <a:noFill/>
                </a:ln>
                <a:solidFill>
                  <a:sysClr val="windowText" lastClr="000000"/>
                </a:solidFill>
                <a:effectLst/>
                <a:uLnTx/>
                <a:uFillTx/>
                <a:latin typeface="Arial"/>
                <a:cs typeface="Arial"/>
              </a:rPr>
              <a:t>Recursos</a:t>
            </a:r>
            <a:r>
              <a:rPr kumimoji="0" lang="en-US" sz="2800" b="1" i="0" u="none" strike="noStrike" kern="0" cap="none" spc="-35" normalizeH="0" baseline="0" noProof="0" dirty="0">
                <a:ln>
                  <a:noFill/>
                </a:ln>
                <a:solidFill>
                  <a:sysClr val="windowText" lastClr="000000"/>
                </a:solidFill>
                <a:effectLst/>
                <a:uLnTx/>
                <a:uFillTx/>
                <a:latin typeface="Arial"/>
                <a:cs typeface="Arial"/>
              </a:rPr>
              <a:t> </a:t>
            </a:r>
            <a:r>
              <a:rPr kumimoji="0" lang="en-US" sz="2800" b="1" i="0" u="none" strike="noStrike" kern="0" cap="none" spc="0" normalizeH="0" baseline="0" noProof="0" dirty="0">
                <a:ln>
                  <a:noFill/>
                </a:ln>
                <a:solidFill>
                  <a:sysClr val="windowText" lastClr="000000"/>
                </a:solidFill>
                <a:effectLst/>
                <a:uLnTx/>
                <a:uFillTx/>
                <a:latin typeface="Arial"/>
                <a:cs typeface="Arial"/>
              </a:rPr>
              <a:t>para</a:t>
            </a:r>
            <a:r>
              <a:rPr kumimoji="0" lang="en-US" sz="2800" b="1" i="0" u="none" strike="noStrike" kern="0" cap="none" spc="-40" normalizeH="0" baseline="0" noProof="0" dirty="0">
                <a:ln>
                  <a:noFill/>
                </a:ln>
                <a:solidFill>
                  <a:sysClr val="windowText" lastClr="000000"/>
                </a:solidFill>
                <a:effectLst/>
                <a:uLnTx/>
                <a:uFillTx/>
                <a:latin typeface="Arial"/>
                <a:cs typeface="Arial"/>
              </a:rPr>
              <a:t> </a:t>
            </a:r>
            <a:r>
              <a:rPr kumimoji="0" lang="en-US" sz="2800" b="1" i="0" u="none" strike="noStrike" kern="0" cap="none" spc="-25" normalizeH="0" baseline="0" noProof="0" dirty="0" err="1">
                <a:ln>
                  <a:noFill/>
                </a:ln>
                <a:solidFill>
                  <a:sysClr val="windowText" lastClr="000000"/>
                </a:solidFill>
                <a:effectLst/>
                <a:uLnTx/>
                <a:uFillTx/>
                <a:latin typeface="Arial"/>
                <a:cs typeface="Arial"/>
              </a:rPr>
              <a:t>los</a:t>
            </a:r>
            <a:r>
              <a:rPr kumimoji="0" lang="en-US" sz="2800" b="1" i="0" u="none" strike="noStrike" kern="0" cap="none" spc="-25" normalizeH="0" baseline="0" noProof="0" dirty="0">
                <a:ln>
                  <a:noFill/>
                </a:ln>
                <a:solidFill>
                  <a:sysClr val="windowText" lastClr="000000"/>
                </a:solidFill>
                <a:effectLst/>
                <a:uLnTx/>
                <a:uFillTx/>
                <a:latin typeface="Arial"/>
                <a:cs typeface="Arial"/>
              </a:rPr>
              <a:t> </a:t>
            </a:r>
            <a:r>
              <a:rPr kumimoji="0" lang="en-US" sz="2800" b="1" i="0" u="none" strike="noStrike" kern="0" cap="none" spc="-25" normalizeH="0" baseline="0" noProof="0" dirty="0" err="1">
                <a:ln>
                  <a:noFill/>
                </a:ln>
                <a:solidFill>
                  <a:sysClr val="windowText" lastClr="000000"/>
                </a:solidFill>
                <a:effectLst/>
                <a:uLnTx/>
                <a:uFillTx/>
                <a:latin typeface="Arial"/>
                <a:cs typeface="Arial"/>
              </a:rPr>
              <a:t>educadores</a:t>
            </a:r>
            <a:r>
              <a:rPr lang="en-US" sz="2800" b="1" dirty="0"/>
              <a:t>:</a:t>
            </a:r>
          </a:p>
          <a:p>
            <a:pPr marL="0" indent="0">
              <a:buNone/>
            </a:pPr>
            <a:endParaRPr lang="en-US" sz="2800" b="1" dirty="0">
              <a:latin typeface="Arial"/>
              <a:cs typeface="Arial"/>
            </a:endParaRPr>
          </a:p>
          <a:p>
            <a:pPr marL="153035" marR="0" lvl="0" indent="-140335" defTabSz="914400" eaLnBrk="1" fontAlgn="auto" latinLnBrk="0" hangingPunct="1">
              <a:lnSpc>
                <a:spcPct val="100000"/>
              </a:lnSpc>
              <a:spcBef>
                <a:spcPts val="465"/>
              </a:spcBef>
              <a:spcAft>
                <a:spcPts val="0"/>
              </a:spcAft>
              <a:buClr>
                <a:srgbClr val="ACABAB"/>
              </a:buClr>
              <a:buSzPct val="130769"/>
              <a:buFontTx/>
              <a:buChar char="•"/>
              <a:tabLst>
                <a:tab pos="153035" algn="l"/>
              </a:tabLst>
              <a:defRPr/>
            </a:pPr>
            <a:r>
              <a:rPr kumimoji="0" lang="en-US" sz="2000" b="0" i="0" u="none" strike="noStrike" kern="0" cap="none" spc="0" normalizeH="0" baseline="0" noProof="0" dirty="0">
                <a:ln>
                  <a:noFill/>
                </a:ln>
                <a:solidFill>
                  <a:sysClr val="windowText" lastClr="000000"/>
                </a:solidFill>
                <a:effectLst/>
                <a:uLnTx/>
                <a:uFillTx/>
                <a:latin typeface="Arial"/>
                <a:cs typeface="Arial"/>
              </a:rPr>
              <a:t>Guía</a:t>
            </a:r>
            <a:r>
              <a:rPr kumimoji="0" lang="en-US" sz="2000" b="0" i="0" u="none" strike="noStrike" kern="0" cap="none" spc="-10" normalizeH="0" baseline="0" noProof="0" dirty="0">
                <a:ln>
                  <a:noFill/>
                </a:ln>
                <a:solidFill>
                  <a:sysClr val="windowText" lastClr="000000"/>
                </a:solidFill>
                <a:effectLst/>
                <a:uLnTx/>
                <a:uFillTx/>
                <a:latin typeface="Arial"/>
                <a:cs typeface="Arial"/>
              </a:rPr>
              <a:t> </a:t>
            </a:r>
            <a:r>
              <a:rPr kumimoji="0" lang="en-US" sz="2000" b="0" i="0" u="none" strike="noStrike" kern="0" cap="none" spc="0" normalizeH="0" baseline="0" noProof="0" dirty="0">
                <a:ln>
                  <a:noFill/>
                </a:ln>
                <a:solidFill>
                  <a:sysClr val="windowText" lastClr="000000"/>
                </a:solidFill>
                <a:effectLst/>
                <a:uLnTx/>
                <a:uFillTx/>
                <a:latin typeface="Arial"/>
                <a:cs typeface="Arial"/>
              </a:rPr>
              <a:t>del</a:t>
            </a:r>
            <a:r>
              <a:rPr kumimoji="0" lang="en-US" sz="2000" b="0" i="0" u="none" strike="noStrike" kern="0" cap="none" spc="-5" normalizeH="0" baseline="0" noProof="0" dirty="0">
                <a:ln>
                  <a:noFill/>
                </a:ln>
                <a:solidFill>
                  <a:sysClr val="windowText" lastClr="000000"/>
                </a:solidFill>
                <a:effectLst/>
                <a:uLnTx/>
                <a:uFillTx/>
                <a:latin typeface="Arial"/>
                <a:cs typeface="Arial"/>
              </a:rPr>
              <a:t> </a:t>
            </a:r>
            <a:r>
              <a:rPr kumimoji="0" lang="en-US" sz="2000" b="0" i="0" u="none" strike="noStrike" kern="0" cap="none" spc="-10" normalizeH="0" baseline="0" noProof="0" dirty="0" err="1">
                <a:ln>
                  <a:noFill/>
                </a:ln>
                <a:solidFill>
                  <a:sysClr val="windowText" lastClr="000000"/>
                </a:solidFill>
                <a:effectLst/>
                <a:uLnTx/>
                <a:uFillTx/>
                <a:latin typeface="Arial"/>
                <a:cs typeface="Arial"/>
              </a:rPr>
              <a:t>educador</a:t>
            </a:r>
            <a:endParaRPr kumimoji="0" lang="en-US" sz="2000" b="0" i="0" u="none" strike="noStrike" kern="0" cap="none" spc="0" normalizeH="0" baseline="0" noProof="0" dirty="0">
              <a:ln>
                <a:noFill/>
              </a:ln>
              <a:solidFill>
                <a:sysClr val="windowText" lastClr="000000"/>
              </a:solidFill>
              <a:effectLst/>
              <a:uLnTx/>
              <a:uFillTx/>
              <a:latin typeface="Arial"/>
              <a:cs typeface="Arial"/>
            </a:endParaRPr>
          </a:p>
          <a:p>
            <a:pPr marL="153035" marR="0" lvl="0" indent="-140335" defTabSz="914400" eaLnBrk="1" fontAlgn="auto" latinLnBrk="0" hangingPunct="1">
              <a:lnSpc>
                <a:spcPct val="100000"/>
              </a:lnSpc>
              <a:spcBef>
                <a:spcPts val="894"/>
              </a:spcBef>
              <a:spcAft>
                <a:spcPts val="0"/>
              </a:spcAft>
              <a:buClr>
                <a:srgbClr val="ACABAB"/>
              </a:buClr>
              <a:buSzPct val="130769"/>
              <a:buFontTx/>
              <a:buChar char="•"/>
              <a:tabLst>
                <a:tab pos="153035" algn="l"/>
              </a:tabLst>
              <a:defRPr/>
            </a:pPr>
            <a:r>
              <a:rPr kumimoji="0" lang="en-US" sz="2000" b="0" i="0" u="none" strike="noStrike" kern="0" cap="none" spc="0" normalizeH="0" baseline="0" noProof="0" dirty="0">
                <a:ln>
                  <a:noFill/>
                </a:ln>
                <a:solidFill>
                  <a:sysClr val="windowText" lastClr="000000"/>
                </a:solidFill>
                <a:effectLst/>
                <a:uLnTx/>
                <a:uFillTx/>
                <a:latin typeface="Arial"/>
                <a:cs typeface="Arial"/>
              </a:rPr>
              <a:t>Indicadores</a:t>
            </a:r>
            <a:r>
              <a:rPr kumimoji="0" lang="en-US" sz="2000" b="0" i="0" u="none" strike="noStrike" kern="0" cap="none" spc="-5" normalizeH="0" baseline="0" noProof="0" dirty="0">
                <a:ln>
                  <a:noFill/>
                </a:ln>
                <a:solidFill>
                  <a:sysClr val="windowText" lastClr="000000"/>
                </a:solidFill>
                <a:effectLst/>
                <a:uLnTx/>
                <a:uFillTx/>
                <a:latin typeface="Arial"/>
                <a:cs typeface="Arial"/>
              </a:rPr>
              <a:t> </a:t>
            </a:r>
            <a:r>
              <a:rPr kumimoji="0" lang="en-US" sz="2000" b="0" i="0" u="none" strike="noStrike" kern="0" cap="none" spc="0" normalizeH="0" baseline="0" noProof="0" dirty="0">
                <a:ln>
                  <a:noFill/>
                </a:ln>
                <a:solidFill>
                  <a:sysClr val="windowText" lastClr="000000"/>
                </a:solidFill>
                <a:effectLst/>
                <a:uLnTx/>
                <a:uFillTx/>
                <a:latin typeface="Arial"/>
                <a:cs typeface="Arial"/>
              </a:rPr>
              <a:t>de</a:t>
            </a:r>
            <a:r>
              <a:rPr kumimoji="0" lang="en-US" sz="2000" b="0" i="0" u="none" strike="noStrike" kern="0" cap="none" spc="-5" normalizeH="0" baseline="0" noProof="0" dirty="0">
                <a:ln>
                  <a:noFill/>
                </a:ln>
                <a:solidFill>
                  <a:sysClr val="windowText" lastClr="000000"/>
                </a:solidFill>
                <a:effectLst/>
                <a:uLnTx/>
                <a:uFillTx/>
                <a:latin typeface="Arial"/>
                <a:cs typeface="Arial"/>
              </a:rPr>
              <a:t> </a:t>
            </a:r>
            <a:r>
              <a:rPr kumimoji="0" lang="en-US" sz="2000" b="0" i="0" u="none" strike="noStrike" kern="0" cap="none" spc="0" normalizeH="0" baseline="0" noProof="0" dirty="0">
                <a:ln>
                  <a:noFill/>
                </a:ln>
                <a:solidFill>
                  <a:sysClr val="windowText" lastClr="000000"/>
                </a:solidFill>
                <a:effectLst/>
                <a:uLnTx/>
                <a:uFillTx/>
                <a:latin typeface="Arial"/>
                <a:cs typeface="Arial"/>
              </a:rPr>
              <a:t>alto </a:t>
            </a:r>
            <a:r>
              <a:rPr kumimoji="0" lang="en-US" sz="2000" b="0" i="0" u="none" strike="noStrike" kern="0" cap="none" spc="-10" normalizeH="0" baseline="0" noProof="0" dirty="0" err="1">
                <a:ln>
                  <a:noFill/>
                </a:ln>
                <a:solidFill>
                  <a:sysClr val="windowText" lastClr="000000"/>
                </a:solidFill>
                <a:effectLst/>
                <a:uLnTx/>
                <a:uFillTx/>
                <a:latin typeface="Arial"/>
                <a:cs typeface="Arial"/>
              </a:rPr>
              <a:t>impacto</a:t>
            </a:r>
            <a:endParaRPr kumimoji="0" lang="en-US" sz="2000" b="0" i="0" u="none" strike="noStrike" kern="0" cap="none" spc="0" normalizeH="0" baseline="0" noProof="0" dirty="0">
              <a:ln>
                <a:noFill/>
              </a:ln>
              <a:solidFill>
                <a:sysClr val="windowText" lastClr="000000"/>
              </a:solidFill>
              <a:effectLst/>
              <a:uLnTx/>
              <a:uFillTx/>
              <a:latin typeface="Arial"/>
              <a:cs typeface="Arial"/>
            </a:endParaRPr>
          </a:p>
          <a:p>
            <a:pPr marL="153035" marR="0" lvl="0" indent="-140335" defTabSz="914400" eaLnBrk="1" fontAlgn="auto" latinLnBrk="0" hangingPunct="1">
              <a:lnSpc>
                <a:spcPct val="100000"/>
              </a:lnSpc>
              <a:spcBef>
                <a:spcPts val="775"/>
              </a:spcBef>
              <a:spcAft>
                <a:spcPts val="0"/>
              </a:spcAft>
              <a:buClr>
                <a:srgbClr val="ACABAB"/>
              </a:buClr>
              <a:buSzPct val="130769"/>
              <a:buFontTx/>
              <a:buChar char="•"/>
              <a:tabLst>
                <a:tab pos="153035" algn="l"/>
              </a:tabLst>
              <a:defRPr/>
            </a:pPr>
            <a:r>
              <a:rPr kumimoji="0" lang="es-ES" sz="2000" b="0" i="0" u="none" strike="noStrike" kern="0" cap="none" spc="0" normalizeH="0" baseline="0" noProof="0" dirty="0">
                <a:ln>
                  <a:noFill/>
                </a:ln>
                <a:solidFill>
                  <a:sysClr val="windowText" lastClr="000000"/>
                </a:solidFill>
                <a:effectLst/>
                <a:uLnTx/>
                <a:uFillTx/>
                <a:latin typeface="Arial"/>
                <a:cs typeface="Arial"/>
              </a:rPr>
              <a:t>Descriptores</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del</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nivel</a:t>
            </a:r>
            <a:r>
              <a:rPr kumimoji="0" lang="es-ES" sz="2000" b="0" i="0" u="none" strike="noStrike" kern="0" cap="none" spc="-10"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desempeño</a:t>
            </a:r>
            <a:r>
              <a:rPr kumimoji="0" lang="es-ES" sz="2000" b="0" i="0" u="none" strike="noStrike" kern="0" cap="none" spc="-10"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(y</a:t>
            </a:r>
            <a:r>
              <a:rPr kumimoji="0" lang="es-ES" sz="2000" b="0" i="0" u="none" strike="noStrike" kern="0" cap="none" spc="20" normalizeH="0" baseline="0" noProof="0" dirty="0">
                <a:ln>
                  <a:noFill/>
                </a:ln>
                <a:solidFill>
                  <a:sysClr val="windowText" lastClr="000000"/>
                </a:solidFill>
                <a:effectLst/>
                <a:uLnTx/>
                <a:uFillTx/>
                <a:latin typeface="Arial"/>
                <a:cs typeface="Arial"/>
              </a:rPr>
              <a:t> </a:t>
            </a:r>
            <a:r>
              <a:rPr kumimoji="0" lang="es-ES" sz="2000" b="0" i="0" u="none" strike="noStrike" kern="0" cap="none" spc="-10" normalizeH="0" baseline="0" noProof="0" dirty="0">
                <a:ln>
                  <a:noFill/>
                </a:ln>
                <a:solidFill>
                  <a:sysClr val="windowText" lastClr="000000"/>
                </a:solidFill>
                <a:effectLst/>
                <a:uLnTx/>
                <a:uFillTx/>
                <a:latin typeface="Arial"/>
                <a:cs typeface="Arial"/>
              </a:rPr>
              <a:t>gráfica)</a:t>
            </a:r>
            <a:endParaRPr kumimoji="0" lang="es-ES" sz="2000" b="0" i="0" u="none" strike="noStrike" kern="0" cap="none" spc="0" normalizeH="0" baseline="0" noProof="0" dirty="0">
              <a:ln>
                <a:noFill/>
              </a:ln>
              <a:solidFill>
                <a:sysClr val="windowText" lastClr="000000"/>
              </a:solidFill>
              <a:effectLst/>
              <a:uLnTx/>
              <a:uFillTx/>
              <a:latin typeface="Arial"/>
              <a:cs typeface="Arial"/>
            </a:endParaRPr>
          </a:p>
          <a:p>
            <a:pPr marL="153035" marR="0" lvl="0" indent="-140335" defTabSz="914400" eaLnBrk="1" fontAlgn="auto" latinLnBrk="0" hangingPunct="1">
              <a:lnSpc>
                <a:spcPct val="100000"/>
              </a:lnSpc>
              <a:spcBef>
                <a:spcPts val="790"/>
              </a:spcBef>
              <a:spcAft>
                <a:spcPts val="0"/>
              </a:spcAft>
              <a:buClr>
                <a:srgbClr val="ACABAB"/>
              </a:buClr>
              <a:buSzPct val="130769"/>
              <a:buFontTx/>
              <a:buChar char="•"/>
              <a:tabLst>
                <a:tab pos="153035" algn="l"/>
              </a:tabLst>
              <a:defRPr/>
            </a:pPr>
            <a:r>
              <a:rPr kumimoji="0" lang="es-ES" sz="2000" b="0" i="0" u="none" strike="noStrike" kern="0" cap="none" spc="0" normalizeH="0" baseline="0" noProof="0" dirty="0">
                <a:ln>
                  <a:noFill/>
                </a:ln>
                <a:solidFill>
                  <a:sysClr val="windowText" lastClr="000000"/>
                </a:solidFill>
                <a:effectLst/>
                <a:uLnTx/>
                <a:uFillTx/>
                <a:latin typeface="Arial"/>
                <a:cs typeface="Arial"/>
              </a:rPr>
              <a:t>Gráfica</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comparación</a:t>
            </a:r>
            <a:r>
              <a:rPr kumimoji="0" lang="es-ES" sz="2000" b="0" i="0" u="none" strike="noStrike" kern="0" cap="none" spc="-10"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objetivos</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10" normalizeH="0" baseline="0" noProof="0" dirty="0">
                <a:ln>
                  <a:noFill/>
                </a:ln>
                <a:solidFill>
                  <a:sysClr val="windowText" lastClr="000000"/>
                </a:solidFill>
                <a:effectLst/>
                <a:uLnTx/>
                <a:uFillTx/>
                <a:latin typeface="Arial"/>
                <a:cs typeface="Arial"/>
              </a:rPr>
              <a:t> evaluación</a:t>
            </a:r>
            <a:endParaRPr kumimoji="0" lang="es-ES" sz="2000" b="0" i="0" u="none" strike="noStrike" kern="0" cap="none" spc="0" normalizeH="0" baseline="0" noProof="0" dirty="0">
              <a:ln>
                <a:noFill/>
              </a:ln>
              <a:solidFill>
                <a:sysClr val="windowText" lastClr="000000"/>
              </a:solidFill>
              <a:effectLst/>
              <a:uLnTx/>
              <a:uFillTx/>
              <a:latin typeface="Arial"/>
              <a:cs typeface="Arial"/>
            </a:endParaRPr>
          </a:p>
          <a:p>
            <a:pPr marL="153035" marR="0" lvl="0" indent="-140335" defTabSz="914400" eaLnBrk="1" fontAlgn="auto" latinLnBrk="0" hangingPunct="1">
              <a:lnSpc>
                <a:spcPct val="100000"/>
              </a:lnSpc>
              <a:spcBef>
                <a:spcPts val="800"/>
              </a:spcBef>
              <a:spcAft>
                <a:spcPts val="0"/>
              </a:spcAft>
              <a:buClr>
                <a:srgbClr val="ACABAB"/>
              </a:buClr>
              <a:buSzPct val="130769"/>
              <a:buFontTx/>
              <a:buChar char="•"/>
              <a:tabLst>
                <a:tab pos="153035" algn="l"/>
              </a:tabLst>
              <a:defRPr/>
            </a:pPr>
            <a:r>
              <a:rPr kumimoji="0" lang="es-ES" sz="2000" b="0" i="0" u="none" strike="noStrike" kern="0" cap="none" spc="0" normalizeH="0" baseline="0" noProof="0" dirty="0">
                <a:ln>
                  <a:noFill/>
                </a:ln>
                <a:solidFill>
                  <a:sysClr val="windowText" lastClr="000000"/>
                </a:solidFill>
                <a:effectLst/>
                <a:uLnTx/>
                <a:uFillTx/>
                <a:latin typeface="Arial"/>
                <a:cs typeface="Arial"/>
              </a:rPr>
              <a:t>Herramientas</a:t>
            </a:r>
            <a:r>
              <a:rPr kumimoji="0" lang="es-ES" sz="2000" b="0" i="0" u="none" strike="noStrike" kern="0" cap="none" spc="-20"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puntuación</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la</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lang="en-US" sz="2000" b="0" i="0" dirty="0" err="1">
                <a:solidFill>
                  <a:srgbClr val="242424"/>
                </a:solidFill>
                <a:effectLst/>
                <a:latin typeface="Arial" panose="020B0604020202020204" pitchFamily="34" charset="0"/>
                <a:cs typeface="Arial" panose="020B0604020202020204" pitchFamily="34" charset="0"/>
              </a:rPr>
              <a:t>respuesta</a:t>
            </a:r>
            <a:r>
              <a:rPr lang="en-US" sz="2000" b="0" i="0" dirty="0">
                <a:solidFill>
                  <a:srgbClr val="242424"/>
                </a:solidFill>
                <a:effectLst/>
                <a:latin typeface="Arial" panose="020B0604020202020204" pitchFamily="34" charset="0"/>
                <a:cs typeface="Arial" panose="020B0604020202020204" pitchFamily="34" charset="0"/>
              </a:rPr>
              <a:t> </a:t>
            </a:r>
            <a:r>
              <a:rPr lang="en-US" sz="2000" b="0" i="0" dirty="0" err="1">
                <a:solidFill>
                  <a:srgbClr val="242424"/>
                </a:solidFill>
                <a:effectLst/>
                <a:latin typeface="Arial" panose="020B0604020202020204" pitchFamily="34" charset="0"/>
                <a:cs typeface="Arial" panose="020B0604020202020204" pitchFamily="34" charset="0"/>
              </a:rPr>
              <a:t>extendida</a:t>
            </a:r>
            <a:endParaRPr lang="en-US" sz="2000" dirty="0">
              <a:solidFill>
                <a:srgbClr val="242424"/>
              </a:solidFill>
              <a:latin typeface="Arial" panose="020B0604020202020204" pitchFamily="34" charset="0"/>
              <a:cs typeface="Arial" panose="020B0604020202020204" pitchFamily="34" charset="0"/>
            </a:endParaRPr>
          </a:p>
          <a:p>
            <a:pPr marL="153035" marR="0" lvl="0" indent="-140335" defTabSz="914400" eaLnBrk="1" fontAlgn="auto" latinLnBrk="0" hangingPunct="1">
              <a:lnSpc>
                <a:spcPct val="100000"/>
              </a:lnSpc>
              <a:spcBef>
                <a:spcPts val="800"/>
              </a:spcBef>
              <a:spcAft>
                <a:spcPts val="0"/>
              </a:spcAft>
              <a:buClr>
                <a:srgbClr val="ACABAB"/>
              </a:buClr>
              <a:buSzPct val="130769"/>
              <a:buFontTx/>
              <a:buChar char="•"/>
              <a:tabLst>
                <a:tab pos="153035" algn="l"/>
              </a:tabLst>
              <a:defRPr/>
            </a:pPr>
            <a:r>
              <a:rPr kumimoji="0" lang="es-ES" sz="2000" b="0" i="0" u="none" strike="noStrike" kern="0" cap="none" spc="0" normalizeH="0" baseline="0" noProof="0" dirty="0">
                <a:ln>
                  <a:noFill/>
                </a:ln>
                <a:solidFill>
                  <a:sysClr val="windowText" lastClr="000000"/>
                </a:solidFill>
                <a:effectLst/>
                <a:uLnTx/>
                <a:uFillTx/>
                <a:latin typeface="Arial"/>
                <a:cs typeface="Arial"/>
              </a:rPr>
              <a:t>Práctica</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lang="en-US" sz="2000" b="0" i="0" dirty="0" err="1">
                <a:solidFill>
                  <a:srgbClr val="242424"/>
                </a:solidFill>
                <a:effectLst/>
                <a:latin typeface="Arial" panose="020B0604020202020204" pitchFamily="34" charset="0"/>
                <a:cs typeface="Arial" panose="020B0604020202020204" pitchFamily="34" charset="0"/>
              </a:rPr>
              <a:t>respuesta</a:t>
            </a:r>
            <a:r>
              <a:rPr lang="en-US" sz="2000" b="0" i="0" dirty="0">
                <a:solidFill>
                  <a:srgbClr val="242424"/>
                </a:solidFill>
                <a:effectLst/>
                <a:latin typeface="Arial" panose="020B0604020202020204" pitchFamily="34" charset="0"/>
                <a:cs typeface="Arial" panose="020B0604020202020204" pitchFamily="34" charset="0"/>
              </a:rPr>
              <a:t> </a:t>
            </a:r>
            <a:r>
              <a:rPr lang="en-US" sz="2000" b="0" i="0" dirty="0" err="1">
                <a:solidFill>
                  <a:srgbClr val="242424"/>
                </a:solidFill>
                <a:effectLst/>
                <a:latin typeface="Arial" panose="020B0604020202020204" pitchFamily="34" charset="0"/>
                <a:cs typeface="Arial" panose="020B0604020202020204" pitchFamily="34" charset="0"/>
              </a:rPr>
              <a:t>extendida</a:t>
            </a:r>
            <a:r>
              <a:rPr lang="en-US" sz="2000" b="0" i="0" dirty="0">
                <a:solidFill>
                  <a:srgbClr val="242424"/>
                </a:solidFill>
                <a:effectLst/>
                <a:latin typeface="Arial" panose="020B0604020202020204" pitchFamily="34" charset="0"/>
                <a:cs typeface="Arial" panose="020B0604020202020204" pitchFamily="34" charset="0"/>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en</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el</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salón</a:t>
            </a:r>
            <a:r>
              <a:rPr kumimoji="0" lang="es-ES" sz="2000" b="0" i="0" u="none" strike="noStrike" kern="0" cap="none" spc="-1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10" normalizeH="0" baseline="0" noProof="0" dirty="0">
                <a:ln>
                  <a:noFill/>
                </a:ln>
                <a:solidFill>
                  <a:sysClr val="windowText" lastClr="000000"/>
                </a:solidFill>
                <a:effectLst/>
                <a:uLnTx/>
                <a:uFillTx/>
                <a:latin typeface="Arial"/>
                <a:cs typeface="Arial"/>
              </a:rPr>
              <a:t> clases</a:t>
            </a:r>
            <a:endParaRPr kumimoji="0" lang="es-ES" sz="2000" b="0" i="0" u="none" strike="noStrike" kern="0" cap="none" spc="0" normalizeH="0" baseline="0" noProof="0" dirty="0">
              <a:ln>
                <a:noFill/>
              </a:ln>
              <a:solidFill>
                <a:sysClr val="windowText" lastClr="000000"/>
              </a:solidFill>
              <a:effectLst/>
              <a:uLnTx/>
              <a:uFillTx/>
              <a:latin typeface="Arial"/>
              <a:cs typeface="Arial"/>
            </a:endParaRPr>
          </a:p>
          <a:p>
            <a:pPr marL="153035" marR="0" lvl="0" indent="-140335" defTabSz="914400" eaLnBrk="1" fontAlgn="auto" latinLnBrk="0" hangingPunct="1">
              <a:lnSpc>
                <a:spcPct val="100000"/>
              </a:lnSpc>
              <a:spcBef>
                <a:spcPts val="800"/>
              </a:spcBef>
              <a:spcAft>
                <a:spcPts val="0"/>
              </a:spcAft>
              <a:buClr>
                <a:srgbClr val="ACABAB"/>
              </a:buClr>
              <a:buSzPct val="130769"/>
              <a:buFontTx/>
              <a:buChar char="•"/>
              <a:tabLst>
                <a:tab pos="153035" algn="l"/>
              </a:tabLst>
              <a:defRPr/>
            </a:pPr>
            <a:r>
              <a:rPr kumimoji="0" lang="es-ES" sz="2000" b="0" i="0" u="none" strike="noStrike" kern="0" cap="none" spc="0" normalizeH="0" baseline="0" noProof="0" dirty="0">
                <a:ln>
                  <a:noFill/>
                </a:ln>
                <a:solidFill>
                  <a:sysClr val="windowText" lastClr="000000"/>
                </a:solidFill>
                <a:effectLst/>
                <a:uLnTx/>
                <a:uFillTx/>
                <a:latin typeface="Arial"/>
                <a:cs typeface="Arial"/>
              </a:rPr>
              <a:t>Póster</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lang="en-US" sz="2000" b="0" i="0" dirty="0" err="1">
                <a:solidFill>
                  <a:srgbClr val="242424"/>
                </a:solidFill>
                <a:effectLst/>
                <a:latin typeface="Arial" panose="020B0604020202020204" pitchFamily="34" charset="0"/>
                <a:cs typeface="Arial" panose="020B0604020202020204" pitchFamily="34" charset="0"/>
              </a:rPr>
              <a:t>respuesta</a:t>
            </a:r>
            <a:r>
              <a:rPr lang="en-US" sz="2000" b="0" i="0" dirty="0">
                <a:solidFill>
                  <a:srgbClr val="242424"/>
                </a:solidFill>
                <a:effectLst/>
                <a:latin typeface="Arial" panose="020B0604020202020204" pitchFamily="34" charset="0"/>
                <a:cs typeface="Arial" panose="020B0604020202020204" pitchFamily="34" charset="0"/>
              </a:rPr>
              <a:t> </a:t>
            </a:r>
            <a:r>
              <a:rPr lang="en-US" sz="2000" b="0" i="0" dirty="0" err="1">
                <a:solidFill>
                  <a:srgbClr val="242424"/>
                </a:solidFill>
                <a:effectLst/>
                <a:latin typeface="Arial" panose="020B0604020202020204" pitchFamily="34" charset="0"/>
                <a:cs typeface="Arial" panose="020B0604020202020204" pitchFamily="34" charset="0"/>
              </a:rPr>
              <a:t>extendida</a:t>
            </a:r>
            <a:r>
              <a:rPr lang="en-US" sz="2000" b="0" i="0" dirty="0">
                <a:solidFill>
                  <a:srgbClr val="242424"/>
                </a:solidFill>
                <a:effectLst/>
                <a:latin typeface="Arial" panose="020B0604020202020204" pitchFamily="34" charset="0"/>
                <a:cs typeface="Arial" panose="020B0604020202020204" pitchFamily="34" charset="0"/>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para</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el salón</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0" normalizeH="0" baseline="0" noProof="0" dirty="0">
                <a:ln>
                  <a:noFill/>
                </a:ln>
                <a:solidFill>
                  <a:sysClr val="windowText" lastClr="000000"/>
                </a:solidFill>
                <a:effectLst/>
                <a:uLnTx/>
                <a:uFillTx/>
                <a:latin typeface="Arial"/>
                <a:cs typeface="Arial"/>
              </a:rPr>
              <a:t>de</a:t>
            </a:r>
            <a:r>
              <a:rPr kumimoji="0" lang="es-ES" sz="2000" b="0" i="0" u="none" strike="noStrike" kern="0" cap="none" spc="5" normalizeH="0" baseline="0" noProof="0" dirty="0">
                <a:ln>
                  <a:noFill/>
                </a:ln>
                <a:solidFill>
                  <a:sysClr val="windowText" lastClr="000000"/>
                </a:solidFill>
                <a:effectLst/>
                <a:uLnTx/>
                <a:uFillTx/>
                <a:latin typeface="Arial"/>
                <a:cs typeface="Arial"/>
              </a:rPr>
              <a:t> </a:t>
            </a:r>
            <a:r>
              <a:rPr kumimoji="0" lang="es-ES" sz="2000" b="0" i="0" u="none" strike="noStrike" kern="0" cap="none" spc="-10" normalizeH="0" baseline="0" noProof="0" dirty="0">
                <a:ln>
                  <a:noFill/>
                </a:ln>
                <a:solidFill>
                  <a:sysClr val="windowText" lastClr="000000"/>
                </a:solidFill>
                <a:effectLst/>
                <a:uLnTx/>
                <a:uFillTx/>
                <a:latin typeface="Arial"/>
                <a:cs typeface="Arial"/>
              </a:rPr>
              <a:t>clases</a:t>
            </a:r>
          </a:p>
          <a:p>
            <a:pPr marL="153035" marR="0" lvl="0" indent="-140335" defTabSz="914400" eaLnBrk="1" fontAlgn="auto" latinLnBrk="0" hangingPunct="1">
              <a:lnSpc>
                <a:spcPct val="100000"/>
              </a:lnSpc>
              <a:spcBef>
                <a:spcPts val="800"/>
              </a:spcBef>
              <a:spcAft>
                <a:spcPts val="0"/>
              </a:spcAft>
              <a:buClr>
                <a:srgbClr val="ACABAB"/>
              </a:buClr>
              <a:buSzPct val="130769"/>
              <a:buFontTx/>
              <a:buChar char="•"/>
              <a:tabLst>
                <a:tab pos="153035" algn="l"/>
              </a:tabLst>
              <a:defRPr/>
            </a:pPr>
            <a:r>
              <a:rPr lang="es-ES" sz="2000" kern="0" spc="-10" dirty="0">
                <a:solidFill>
                  <a:sysClr val="windowText" lastClr="000000"/>
                </a:solidFill>
              </a:rPr>
              <a:t>GED </a:t>
            </a:r>
            <a:r>
              <a:rPr lang="es-ES" sz="2000" kern="0" spc="-10" dirty="0" err="1">
                <a:solidFill>
                  <a:sysClr val="windowText" lastClr="000000"/>
                </a:solidFill>
              </a:rPr>
              <a:t>Playbook</a:t>
            </a:r>
            <a:endParaRPr kumimoji="0" lang="es-ES" sz="20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Title 1">
            <a:extLst>
              <a:ext uri="{FF2B5EF4-FFF2-40B4-BE49-F238E27FC236}">
                <a16:creationId xmlns:a16="http://schemas.microsoft.com/office/drawing/2014/main" id="{B402A1E8-CECD-6D6D-014B-46E7F6C0AD65}"/>
              </a:ext>
            </a:extLst>
          </p:cNvPr>
          <p:cNvSpPr>
            <a:spLocks noGrp="1"/>
          </p:cNvSpPr>
          <p:nvPr>
            <p:ph type="title"/>
          </p:nvPr>
        </p:nvSpPr>
        <p:spPr>
          <a:xfrm>
            <a:off x="919231" y="449153"/>
            <a:ext cx="11262732" cy="1165587"/>
          </a:xfrm>
        </p:spPr>
        <p:txBody>
          <a:bodyPr>
            <a:normAutofit/>
          </a:bodyPr>
          <a:lstStyle/>
          <a:p>
            <a:r>
              <a:rPr lang="en-US" sz="3600" dirty="0" err="1">
                <a:latin typeface="Arial"/>
                <a:cs typeface="Arial"/>
              </a:rPr>
              <a:t>Algunos</a:t>
            </a:r>
            <a:r>
              <a:rPr lang="en-US" sz="3600" dirty="0">
                <a:latin typeface="Arial"/>
                <a:cs typeface="Arial"/>
              </a:rPr>
              <a:t> de </a:t>
            </a:r>
            <a:r>
              <a:rPr lang="en-US" sz="3600" dirty="0" err="1">
                <a:latin typeface="Arial"/>
                <a:cs typeface="Arial"/>
              </a:rPr>
              <a:t>los</a:t>
            </a:r>
            <a:r>
              <a:rPr lang="en-US" sz="3600" dirty="0">
                <a:latin typeface="Arial"/>
                <a:cs typeface="Arial"/>
              </a:rPr>
              <a:t> </a:t>
            </a:r>
            <a:r>
              <a:rPr lang="en-US" sz="3600" dirty="0" err="1">
                <a:latin typeface="Arial"/>
                <a:cs typeface="Arial"/>
              </a:rPr>
              <a:t>recursos</a:t>
            </a:r>
            <a:r>
              <a:rPr lang="en-US" sz="3600" dirty="0">
                <a:latin typeface="Arial"/>
                <a:cs typeface="Arial"/>
              </a:rPr>
              <a:t> disponible </a:t>
            </a:r>
            <a:r>
              <a:rPr lang="en-US" sz="3600" dirty="0" err="1">
                <a:latin typeface="Arial"/>
                <a:cs typeface="Arial"/>
              </a:rPr>
              <a:t>en</a:t>
            </a:r>
            <a:r>
              <a:rPr lang="en-US" sz="3600" dirty="0">
                <a:latin typeface="Arial"/>
                <a:cs typeface="Arial"/>
              </a:rPr>
              <a:t> </a:t>
            </a:r>
            <a:r>
              <a:rPr lang="en-US" sz="3600" dirty="0" err="1">
                <a:latin typeface="Arial" panose="020B0604020202020204" pitchFamily="34" charset="0"/>
                <a:cs typeface="Arial" panose="020B0604020202020204" pitchFamily="34" charset="0"/>
              </a:rPr>
              <a:t>espa</a:t>
            </a:r>
            <a:r>
              <a:rPr lang="es-ES" sz="3600" dirty="0">
                <a:latin typeface="Arial" panose="020B0604020202020204" pitchFamily="34" charset="0"/>
                <a:cs typeface="Arial" panose="020B0604020202020204" pitchFamily="34" charset="0"/>
              </a:rPr>
              <a:t>ñ</a:t>
            </a:r>
            <a:r>
              <a:rPr lang="en-US" sz="3600" dirty="0" err="1">
                <a:latin typeface="Arial" panose="020B0604020202020204" pitchFamily="34" charset="0"/>
                <a:cs typeface="Arial" panose="020B0604020202020204" pitchFamily="34" charset="0"/>
              </a:rPr>
              <a:t>ol</a:t>
            </a:r>
            <a:endParaRPr lang="en-US" b="1" dirty="0"/>
          </a:p>
        </p:txBody>
      </p:sp>
      <p:sp>
        <p:nvSpPr>
          <p:cNvPr id="3" name="Content Placeholder 2">
            <a:extLst>
              <a:ext uri="{FF2B5EF4-FFF2-40B4-BE49-F238E27FC236}">
                <a16:creationId xmlns:a16="http://schemas.microsoft.com/office/drawing/2014/main" id="{F5C43E82-895E-70FB-E8B6-00F2BA971393}"/>
              </a:ext>
            </a:extLst>
          </p:cNvPr>
          <p:cNvSpPr>
            <a:spLocks noGrp="1"/>
          </p:cNvSpPr>
          <p:nvPr>
            <p:ph sz="half" idx="1"/>
          </p:nvPr>
        </p:nvSpPr>
        <p:spPr/>
        <p:txBody>
          <a:bodyPr vert="horz" lIns="171450" tIns="457200" rIns="171450" bIns="45720" rtlCol="0">
            <a:normAutofit fontScale="70000" lnSpcReduction="20000"/>
          </a:bodyPr>
          <a:lstStyle/>
          <a:p>
            <a:pPr marL="0" indent="0">
              <a:buNone/>
            </a:pPr>
            <a:r>
              <a:rPr kumimoji="0" lang="en-US" sz="1800" b="1" i="0" u="none" strike="noStrike" kern="0" cap="none" spc="0" normalizeH="0" baseline="0" noProof="0" dirty="0" err="1">
                <a:ln>
                  <a:noFill/>
                </a:ln>
                <a:solidFill>
                  <a:sysClr val="windowText" lastClr="000000"/>
                </a:solidFill>
                <a:effectLst/>
                <a:uLnTx/>
                <a:uFillTx/>
                <a:latin typeface="Arial"/>
                <a:cs typeface="Arial"/>
              </a:rPr>
              <a:t>Recursos</a:t>
            </a:r>
            <a:r>
              <a:rPr kumimoji="0" lang="en-US" sz="1800" b="1" i="0" u="none" strike="noStrike" kern="0" cap="none" spc="-35" normalizeH="0" baseline="0" noProof="0" dirty="0">
                <a:ln>
                  <a:noFill/>
                </a:ln>
                <a:solidFill>
                  <a:sysClr val="windowText" lastClr="000000"/>
                </a:solidFill>
                <a:effectLst/>
                <a:uLnTx/>
                <a:uFillTx/>
                <a:latin typeface="Arial"/>
                <a:cs typeface="Arial"/>
              </a:rPr>
              <a:t> </a:t>
            </a:r>
            <a:r>
              <a:rPr kumimoji="0" lang="en-US" sz="1800" b="1" i="0" u="none" strike="noStrike" kern="0" cap="none" spc="0" normalizeH="0" baseline="0" noProof="0" dirty="0">
                <a:ln>
                  <a:noFill/>
                </a:ln>
                <a:solidFill>
                  <a:sysClr val="windowText" lastClr="000000"/>
                </a:solidFill>
                <a:effectLst/>
                <a:uLnTx/>
                <a:uFillTx/>
                <a:latin typeface="Arial"/>
                <a:cs typeface="Arial"/>
              </a:rPr>
              <a:t>para</a:t>
            </a:r>
            <a:r>
              <a:rPr kumimoji="0" lang="en-US" sz="1800" b="1" i="0" u="none" strike="noStrike" kern="0" cap="none" spc="-40" normalizeH="0" baseline="0" noProof="0" dirty="0">
                <a:ln>
                  <a:noFill/>
                </a:ln>
                <a:solidFill>
                  <a:sysClr val="windowText" lastClr="000000"/>
                </a:solidFill>
                <a:effectLst/>
                <a:uLnTx/>
                <a:uFillTx/>
                <a:latin typeface="Arial"/>
                <a:cs typeface="Arial"/>
              </a:rPr>
              <a:t> </a:t>
            </a:r>
            <a:r>
              <a:rPr kumimoji="0" lang="en-US" sz="1800" b="1" i="0" u="none" strike="noStrike" kern="0" cap="none" spc="-25" normalizeH="0" baseline="0" noProof="0" dirty="0" err="1">
                <a:ln>
                  <a:noFill/>
                </a:ln>
                <a:solidFill>
                  <a:sysClr val="windowText" lastClr="000000"/>
                </a:solidFill>
                <a:effectLst/>
                <a:uLnTx/>
                <a:uFillTx/>
                <a:latin typeface="Arial"/>
                <a:cs typeface="Arial"/>
              </a:rPr>
              <a:t>los</a:t>
            </a:r>
            <a:r>
              <a:rPr kumimoji="0" lang="en-US" sz="1800" b="1" i="0" u="none" strike="noStrike" kern="0" cap="none" spc="-25" normalizeH="0" baseline="0" noProof="0" dirty="0">
                <a:ln>
                  <a:noFill/>
                </a:ln>
                <a:solidFill>
                  <a:sysClr val="windowText" lastClr="000000"/>
                </a:solidFill>
                <a:effectLst/>
                <a:uLnTx/>
                <a:uFillTx/>
                <a:latin typeface="Arial"/>
                <a:cs typeface="Arial"/>
              </a:rPr>
              <a:t> </a:t>
            </a:r>
            <a:r>
              <a:rPr kumimoji="0" lang="en-US" sz="1800" b="1" i="0" u="none" strike="noStrike" kern="0" cap="none" spc="-25" normalizeH="0" baseline="0" noProof="0" dirty="0" err="1">
                <a:ln>
                  <a:noFill/>
                </a:ln>
                <a:solidFill>
                  <a:sysClr val="windowText" lastClr="000000"/>
                </a:solidFill>
                <a:effectLst/>
                <a:uLnTx/>
                <a:uFillTx/>
                <a:latin typeface="Arial"/>
                <a:cs typeface="Arial"/>
              </a:rPr>
              <a:t>estudiantes</a:t>
            </a:r>
            <a:r>
              <a:rPr lang="en-US" sz="1800" b="1" dirty="0"/>
              <a:t>:</a:t>
            </a:r>
          </a:p>
          <a:p>
            <a:pPr marL="0" indent="0">
              <a:buNone/>
            </a:pPr>
            <a:endParaRPr lang="en-US" sz="1800" b="1" dirty="0"/>
          </a:p>
          <a:p>
            <a:r>
              <a:rPr kumimoji="0" lang="es-ES" sz="1800" b="0" i="0" u="none" strike="noStrike" kern="0" cap="none" spc="0" normalizeH="0" baseline="0" noProof="0" dirty="0">
                <a:ln>
                  <a:noFill/>
                </a:ln>
                <a:solidFill>
                  <a:sysClr val="windowText" lastClr="000000"/>
                </a:solidFill>
                <a:effectLst/>
                <a:uLnTx/>
                <a:uFillTx/>
                <a:latin typeface="Arial"/>
                <a:cs typeface="Arial"/>
              </a:rPr>
              <a:t>Examen</a:t>
            </a:r>
            <a:r>
              <a:rPr kumimoji="0" lang="es-ES" sz="1800" b="0" i="0" u="none" strike="noStrike" kern="0" cap="none" spc="8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de</a:t>
            </a:r>
            <a:r>
              <a:rPr kumimoji="0" lang="es-ES" sz="1800" b="0" i="0" u="none" strike="noStrike" kern="0" cap="none" spc="7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práctica</a:t>
            </a:r>
            <a:r>
              <a:rPr kumimoji="0" lang="es-ES" sz="1800" b="0" i="0" u="none" strike="noStrike" kern="0" cap="none" spc="80"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del</a:t>
            </a:r>
            <a:r>
              <a:rPr kumimoji="0" lang="es-ES" sz="1800" b="0" i="0" u="none" strike="noStrike" kern="0" cap="none" spc="85" normalizeH="0" baseline="0" noProof="0" dirty="0">
                <a:ln>
                  <a:noFill/>
                </a:ln>
                <a:solidFill>
                  <a:sysClr val="windowText" lastClr="000000"/>
                </a:solidFill>
                <a:effectLst/>
                <a:uLnTx/>
                <a:uFillTx/>
                <a:latin typeface="Arial"/>
                <a:cs typeface="Arial"/>
              </a:rPr>
              <a:t> </a:t>
            </a:r>
            <a:r>
              <a:rPr kumimoji="0" lang="es-ES" sz="1800" b="0" i="0" u="none" strike="noStrike" kern="0" cap="none" spc="-25" normalizeH="0" baseline="0" noProof="0" dirty="0">
                <a:ln>
                  <a:noFill/>
                </a:ln>
                <a:solidFill>
                  <a:sysClr val="windowText" lastClr="000000"/>
                </a:solidFill>
                <a:effectLst/>
                <a:uLnTx/>
                <a:uFillTx/>
                <a:latin typeface="Arial"/>
                <a:cs typeface="Arial"/>
              </a:rPr>
              <a:t>GED</a:t>
            </a:r>
          </a:p>
          <a:p>
            <a:r>
              <a:rPr kumimoji="0" lang="en-US" sz="1800" b="0" i="0" u="none" strike="noStrike" kern="0" cap="none" spc="0" normalizeH="0" baseline="0" noProof="0" dirty="0" err="1">
                <a:ln>
                  <a:noFill/>
                </a:ln>
                <a:solidFill>
                  <a:sysClr val="windowText" lastClr="000000"/>
                </a:solidFill>
                <a:effectLst/>
                <a:uLnTx/>
                <a:uFillTx/>
                <a:latin typeface="Arial"/>
                <a:cs typeface="Arial"/>
              </a:rPr>
              <a:t>Guías</a:t>
            </a:r>
            <a:r>
              <a:rPr kumimoji="0" lang="en-US" sz="1800" b="0" i="0" u="none" strike="noStrike" kern="0" cap="none" spc="65"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a:ln>
                  <a:noFill/>
                </a:ln>
                <a:solidFill>
                  <a:sysClr val="windowText" lastClr="000000"/>
                </a:solidFill>
                <a:effectLst/>
                <a:uLnTx/>
                <a:uFillTx/>
                <a:latin typeface="Arial"/>
                <a:cs typeface="Arial"/>
              </a:rPr>
              <a:t>de</a:t>
            </a:r>
            <a:r>
              <a:rPr kumimoji="0" lang="en-US" sz="1800" b="0" i="0" u="none" strike="noStrike" kern="0" cap="none" spc="70" normalizeH="0" baseline="0" noProof="0" dirty="0">
                <a:ln>
                  <a:noFill/>
                </a:ln>
                <a:solidFill>
                  <a:sysClr val="windowText" lastClr="000000"/>
                </a:solidFill>
                <a:effectLst/>
                <a:uLnTx/>
                <a:uFillTx/>
                <a:latin typeface="Arial"/>
                <a:cs typeface="Arial"/>
              </a:rPr>
              <a:t> </a:t>
            </a:r>
            <a:r>
              <a:rPr kumimoji="0" lang="en-US" sz="1800" b="0" i="0" u="none" strike="noStrike" kern="0" cap="none" spc="-10" normalizeH="0" baseline="0" noProof="0" dirty="0">
                <a:ln>
                  <a:noFill/>
                </a:ln>
                <a:solidFill>
                  <a:sysClr val="windowText" lastClr="000000"/>
                </a:solidFill>
                <a:effectLst/>
                <a:uLnTx/>
                <a:uFillTx/>
                <a:latin typeface="Arial"/>
                <a:cs typeface="Arial"/>
              </a:rPr>
              <a:t>studio</a:t>
            </a:r>
            <a:endParaRPr lang="en-US" sz="1800" kern="0" dirty="0">
              <a:solidFill>
                <a:sysClr val="windowText" lastClr="000000"/>
              </a:solidFill>
            </a:endParaRPr>
          </a:p>
          <a:p>
            <a:r>
              <a:rPr kumimoji="0" lang="es-ES" sz="1800" b="0" i="0" u="none" strike="noStrike" kern="0" cap="none" spc="0" normalizeH="0" baseline="0" noProof="0" dirty="0">
                <a:ln>
                  <a:noFill/>
                </a:ln>
                <a:solidFill>
                  <a:sysClr val="windowText" lastClr="000000"/>
                </a:solidFill>
                <a:effectLst/>
                <a:uLnTx/>
                <a:uFillTx/>
                <a:latin typeface="Arial"/>
                <a:cs typeface="Arial"/>
              </a:rPr>
              <a:t>GED.com</a:t>
            </a:r>
            <a:r>
              <a:rPr kumimoji="0" lang="es-ES" sz="1800" b="0" i="0" u="none" strike="noStrike" kern="0" cap="none" spc="70"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(el</a:t>
            </a:r>
            <a:r>
              <a:rPr kumimoji="0" lang="es-ES" sz="1800" b="0" i="0" u="none" strike="noStrike" kern="0" cap="none" spc="60"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sitio</a:t>
            </a:r>
            <a:r>
              <a:rPr kumimoji="0" lang="es-ES" sz="1800" b="0" i="0" u="none" strike="noStrike" kern="0" cap="none" spc="6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web</a:t>
            </a:r>
            <a:r>
              <a:rPr kumimoji="0" lang="es-ES" sz="1800" b="0" i="0" u="none" strike="noStrike" kern="0" cap="none" spc="60" normalizeH="0" baseline="0" noProof="0" dirty="0">
                <a:ln>
                  <a:noFill/>
                </a:ln>
                <a:solidFill>
                  <a:sysClr val="windowText" lastClr="000000"/>
                </a:solidFill>
                <a:effectLst/>
                <a:uLnTx/>
                <a:uFillTx/>
                <a:latin typeface="Arial"/>
                <a:cs typeface="Arial"/>
              </a:rPr>
              <a:t> </a:t>
            </a:r>
            <a:r>
              <a:rPr kumimoji="0" lang="es-ES" sz="1800" b="0" i="0" u="none" strike="noStrike" kern="0" cap="none" spc="-10" normalizeH="0" baseline="0" noProof="0" dirty="0">
                <a:ln>
                  <a:noFill/>
                </a:ln>
                <a:solidFill>
                  <a:sysClr val="windowText" lastClr="000000"/>
                </a:solidFill>
                <a:effectLst/>
                <a:uLnTx/>
                <a:uFillTx/>
                <a:latin typeface="Arial"/>
                <a:cs typeface="Arial"/>
              </a:rPr>
              <a:t>completo)</a:t>
            </a:r>
            <a:endParaRPr kumimoji="0" lang="es-ES" sz="1800" b="0" i="0" u="none" strike="noStrike" kern="0" cap="none" spc="0" normalizeH="0" baseline="0" noProof="0" dirty="0">
              <a:ln>
                <a:noFill/>
              </a:ln>
              <a:solidFill>
                <a:sysClr val="windowText" lastClr="000000"/>
              </a:solidFill>
              <a:effectLst/>
              <a:uLnTx/>
              <a:uFillTx/>
              <a:latin typeface="Arial"/>
              <a:cs typeface="Arial"/>
            </a:endParaRPr>
          </a:p>
          <a:p>
            <a:r>
              <a:rPr lang="en-US" sz="1800" dirty="0"/>
              <a:t>GED+</a:t>
            </a:r>
          </a:p>
          <a:p>
            <a:r>
              <a:rPr kumimoji="0" lang="en-US" sz="1800" b="0" i="0" u="none" strike="noStrike" kern="0" cap="none" spc="0" normalizeH="0" baseline="0" noProof="0" dirty="0" err="1">
                <a:ln>
                  <a:noFill/>
                </a:ln>
                <a:solidFill>
                  <a:sysClr val="windowText" lastClr="000000"/>
                </a:solidFill>
                <a:effectLst/>
                <a:uLnTx/>
                <a:uFillTx/>
                <a:latin typeface="Arial"/>
                <a:cs typeface="Arial"/>
              </a:rPr>
              <a:t>Folleto</a:t>
            </a:r>
            <a:r>
              <a:rPr kumimoji="0" lang="en-US" sz="1800" b="0" i="0" u="none" strike="noStrike" kern="0" cap="none" spc="70"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a:ln>
                  <a:noFill/>
                </a:ln>
                <a:solidFill>
                  <a:sysClr val="windowText" lastClr="000000"/>
                </a:solidFill>
                <a:effectLst/>
                <a:uLnTx/>
                <a:uFillTx/>
                <a:latin typeface="Arial"/>
                <a:cs typeface="Arial"/>
              </a:rPr>
              <a:t>para</a:t>
            </a:r>
            <a:r>
              <a:rPr kumimoji="0" lang="en-US" sz="1800" b="0" i="0" u="none" strike="noStrike" kern="0" cap="none" spc="70"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err="1">
                <a:ln>
                  <a:noFill/>
                </a:ln>
                <a:solidFill>
                  <a:sysClr val="windowText" lastClr="000000"/>
                </a:solidFill>
                <a:effectLst/>
                <a:uLnTx/>
                <a:uFillTx/>
                <a:latin typeface="Arial"/>
                <a:cs typeface="Arial"/>
              </a:rPr>
              <a:t>el</a:t>
            </a:r>
            <a:r>
              <a:rPr kumimoji="0" lang="en-US" sz="1800" b="0" i="0" u="none" strike="noStrike" kern="0" cap="none" spc="55" normalizeH="0" baseline="0" noProof="0" dirty="0">
                <a:ln>
                  <a:noFill/>
                </a:ln>
                <a:solidFill>
                  <a:sysClr val="windowText" lastClr="000000"/>
                </a:solidFill>
                <a:effectLst/>
                <a:uLnTx/>
                <a:uFillTx/>
                <a:latin typeface="Arial"/>
                <a:cs typeface="Arial"/>
              </a:rPr>
              <a:t> </a:t>
            </a:r>
            <a:r>
              <a:rPr kumimoji="0" lang="en-US" sz="1800" b="0" i="0" u="none" strike="noStrike" kern="0" cap="none" spc="-10" normalizeH="0" baseline="0" noProof="0" dirty="0" err="1">
                <a:ln>
                  <a:noFill/>
                </a:ln>
                <a:solidFill>
                  <a:sysClr val="windowText" lastClr="000000"/>
                </a:solidFill>
                <a:effectLst/>
                <a:uLnTx/>
                <a:uFillTx/>
                <a:latin typeface="Arial"/>
                <a:cs typeface="Arial"/>
              </a:rPr>
              <a:t>examinador</a:t>
            </a:r>
            <a:endParaRPr kumimoji="0" lang="en-US" sz="1800" b="0" i="0" u="none" strike="noStrike" kern="0" cap="none" spc="0" normalizeH="0" baseline="0" noProof="0" dirty="0">
              <a:ln>
                <a:noFill/>
              </a:ln>
              <a:solidFill>
                <a:sysClr val="windowText" lastClr="000000"/>
              </a:solidFill>
              <a:effectLst/>
              <a:uLnTx/>
              <a:uFillTx/>
              <a:latin typeface="Arial"/>
              <a:cs typeface="Arial"/>
            </a:endParaRPr>
          </a:p>
          <a:p>
            <a:r>
              <a:rPr kumimoji="0" lang="es-ES" sz="1800" b="0" i="0" u="none" strike="noStrike" kern="0" cap="none" spc="0" normalizeH="0" baseline="0" noProof="0" dirty="0">
                <a:ln>
                  <a:noFill/>
                </a:ln>
                <a:solidFill>
                  <a:sysClr val="windowText" lastClr="000000"/>
                </a:solidFill>
                <a:effectLst/>
                <a:uLnTx/>
                <a:uFillTx/>
                <a:latin typeface="Arial"/>
                <a:cs typeface="Arial"/>
              </a:rPr>
              <a:t>Tutorial</a:t>
            </a:r>
            <a:r>
              <a:rPr kumimoji="0" lang="es-ES" sz="1800" b="0" i="0" u="none" strike="noStrike" kern="0" cap="none" spc="7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para</a:t>
            </a:r>
            <a:r>
              <a:rPr kumimoji="0" lang="es-ES" sz="1800" b="0" i="0" u="none" strike="noStrike" kern="0" cap="none" spc="80"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el</a:t>
            </a:r>
            <a:r>
              <a:rPr kumimoji="0" lang="es-ES" sz="1800" b="0" i="0" u="none" strike="noStrike" kern="0" cap="none" spc="6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examen</a:t>
            </a:r>
            <a:r>
              <a:rPr kumimoji="0" lang="es-ES" sz="1800" b="0" i="0" u="none" strike="noStrike" kern="0" cap="none" spc="8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por</a:t>
            </a:r>
            <a:r>
              <a:rPr kumimoji="0" lang="es-ES" sz="1800" b="0" i="0" u="none" strike="noStrike" kern="0" cap="none" spc="80" normalizeH="0" baseline="0" noProof="0" dirty="0">
                <a:ln>
                  <a:noFill/>
                </a:ln>
                <a:solidFill>
                  <a:sysClr val="windowText" lastClr="000000"/>
                </a:solidFill>
                <a:effectLst/>
                <a:uLnTx/>
                <a:uFillTx/>
                <a:latin typeface="Arial"/>
                <a:cs typeface="Arial"/>
              </a:rPr>
              <a:t> </a:t>
            </a:r>
            <a:r>
              <a:rPr kumimoji="0" lang="es-ES" sz="1800" b="0" i="0" u="none" strike="noStrike" kern="0" cap="none" spc="-10" normalizeH="0" baseline="0" noProof="0" dirty="0">
                <a:ln>
                  <a:noFill/>
                </a:ln>
                <a:solidFill>
                  <a:sysClr val="windowText" lastClr="000000"/>
                </a:solidFill>
                <a:effectLst/>
                <a:uLnTx/>
                <a:uFillTx/>
                <a:latin typeface="Arial"/>
                <a:cs typeface="Arial"/>
              </a:rPr>
              <a:t>computadora</a:t>
            </a:r>
          </a:p>
          <a:p>
            <a:r>
              <a:rPr kumimoji="0" lang="en-US" sz="1800" b="0" i="0" u="none" strike="noStrike" kern="0" cap="none" spc="0" normalizeH="0" baseline="0" noProof="0" dirty="0">
                <a:ln>
                  <a:noFill/>
                </a:ln>
                <a:solidFill>
                  <a:sysClr val="windowText" lastClr="000000"/>
                </a:solidFill>
                <a:effectLst/>
                <a:uLnTx/>
                <a:uFillTx/>
                <a:latin typeface="Arial"/>
                <a:cs typeface="Arial"/>
              </a:rPr>
              <a:t>Tutorial</a:t>
            </a:r>
            <a:r>
              <a:rPr kumimoji="0" lang="en-US" sz="1800" b="0" i="0" u="none" strike="noStrike" kern="0" cap="none" spc="80"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a:ln>
                  <a:noFill/>
                </a:ln>
                <a:solidFill>
                  <a:sysClr val="windowText" lastClr="000000"/>
                </a:solidFill>
                <a:effectLst/>
                <a:uLnTx/>
                <a:uFillTx/>
                <a:latin typeface="Arial"/>
                <a:cs typeface="Arial"/>
              </a:rPr>
              <a:t>con</a:t>
            </a:r>
            <a:r>
              <a:rPr kumimoji="0" lang="en-US" sz="1800" b="0" i="0" u="none" strike="noStrike" kern="0" cap="none" spc="75" normalizeH="0" baseline="0" noProof="0" dirty="0">
                <a:ln>
                  <a:noFill/>
                </a:ln>
                <a:solidFill>
                  <a:sysClr val="windowText" lastClr="000000"/>
                </a:solidFill>
                <a:effectLst/>
                <a:uLnTx/>
                <a:uFillTx/>
                <a:latin typeface="Arial"/>
                <a:cs typeface="Arial"/>
              </a:rPr>
              <a:t> </a:t>
            </a:r>
            <a:r>
              <a:rPr kumimoji="0" lang="en-US" sz="1800" b="0" i="0" u="none" strike="noStrike" kern="0" cap="none" spc="-10" normalizeH="0" baseline="0" noProof="0" dirty="0" err="1">
                <a:ln>
                  <a:noFill/>
                </a:ln>
                <a:solidFill>
                  <a:sysClr val="windowText" lastClr="000000"/>
                </a:solidFill>
                <a:effectLst/>
                <a:uLnTx/>
                <a:uFillTx/>
                <a:latin typeface="Arial"/>
                <a:cs typeface="Arial"/>
              </a:rPr>
              <a:t>calculadora</a:t>
            </a:r>
            <a:endParaRPr lang="en-US" sz="1800" kern="0" dirty="0">
              <a:solidFill>
                <a:sysClr val="windowText" lastClr="000000"/>
              </a:solidFill>
            </a:endParaRPr>
          </a:p>
          <a:p>
            <a:r>
              <a:rPr kumimoji="0" lang="en-US" sz="1800" b="0" i="0" u="none" strike="noStrike" kern="0" cap="none" spc="0" normalizeH="0" baseline="0" noProof="0" dirty="0">
                <a:ln>
                  <a:noFill/>
                </a:ln>
                <a:solidFill>
                  <a:sysClr val="windowText" lastClr="000000"/>
                </a:solidFill>
                <a:effectLst/>
                <a:uLnTx/>
                <a:uFillTx/>
                <a:latin typeface="Arial"/>
                <a:cs typeface="Arial"/>
              </a:rPr>
              <a:t>Hoja</a:t>
            </a:r>
            <a:r>
              <a:rPr kumimoji="0" lang="en-US" sz="1800" b="0" i="0" u="none" strike="noStrike" kern="0" cap="none" spc="65"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a:ln>
                  <a:noFill/>
                </a:ln>
                <a:solidFill>
                  <a:sysClr val="windowText" lastClr="000000"/>
                </a:solidFill>
                <a:effectLst/>
                <a:uLnTx/>
                <a:uFillTx/>
                <a:latin typeface="Arial"/>
                <a:cs typeface="Arial"/>
              </a:rPr>
              <a:t>de</a:t>
            </a:r>
            <a:r>
              <a:rPr kumimoji="0" lang="en-US" sz="1800" b="0" i="0" u="none" strike="noStrike" kern="0" cap="none" spc="60"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err="1">
                <a:ln>
                  <a:noFill/>
                </a:ln>
                <a:solidFill>
                  <a:sysClr val="windowText" lastClr="000000"/>
                </a:solidFill>
                <a:effectLst/>
                <a:uLnTx/>
                <a:uFillTx/>
                <a:latin typeface="Arial"/>
                <a:cs typeface="Arial"/>
              </a:rPr>
              <a:t>referencia</a:t>
            </a:r>
            <a:r>
              <a:rPr kumimoji="0" lang="en-US" sz="1800" b="0" i="0" u="none" strike="noStrike" kern="0" cap="none" spc="70"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a:ln>
                  <a:noFill/>
                </a:ln>
                <a:solidFill>
                  <a:sysClr val="windowText" lastClr="000000"/>
                </a:solidFill>
                <a:effectLst/>
                <a:uLnTx/>
                <a:uFillTx/>
                <a:latin typeface="Arial"/>
                <a:cs typeface="Arial"/>
              </a:rPr>
              <a:t>para</a:t>
            </a:r>
            <a:r>
              <a:rPr kumimoji="0" lang="en-US" sz="1800" b="0" i="0" u="none" strike="noStrike" kern="0" cap="none" spc="65"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err="1">
                <a:ln>
                  <a:noFill/>
                </a:ln>
                <a:solidFill>
                  <a:sysClr val="windowText" lastClr="000000"/>
                </a:solidFill>
                <a:effectLst/>
                <a:uLnTx/>
                <a:uFillTx/>
                <a:latin typeface="Arial"/>
                <a:cs typeface="Arial"/>
              </a:rPr>
              <a:t>el</a:t>
            </a:r>
            <a:r>
              <a:rPr kumimoji="0" lang="en-US" sz="1800" b="0" i="0" u="none" strike="noStrike" kern="0" cap="none" spc="85"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err="1">
                <a:ln>
                  <a:noFill/>
                </a:ln>
                <a:solidFill>
                  <a:sysClr val="windowText" lastClr="000000"/>
                </a:solidFill>
                <a:effectLst/>
                <a:uLnTx/>
                <a:uFillTx/>
                <a:latin typeface="Arial"/>
                <a:cs typeface="Arial"/>
              </a:rPr>
              <a:t>uso</a:t>
            </a:r>
            <a:r>
              <a:rPr kumimoji="0" lang="en-US" sz="1800" b="0" i="0" u="none" strike="noStrike" kern="0" cap="none" spc="70" normalizeH="0" baseline="0" noProof="0" dirty="0">
                <a:ln>
                  <a:noFill/>
                </a:ln>
                <a:solidFill>
                  <a:sysClr val="windowText" lastClr="000000"/>
                </a:solidFill>
                <a:effectLst/>
                <a:uLnTx/>
                <a:uFillTx/>
                <a:latin typeface="Arial"/>
                <a:cs typeface="Arial"/>
              </a:rPr>
              <a:t> </a:t>
            </a:r>
            <a:r>
              <a:rPr kumimoji="0" lang="en-US" sz="1800" b="0" i="0" u="none" strike="noStrike" kern="0" cap="none" spc="-25" normalizeH="0" baseline="0" noProof="0" dirty="0">
                <a:ln>
                  <a:noFill/>
                </a:ln>
                <a:solidFill>
                  <a:sysClr val="windowText" lastClr="000000"/>
                </a:solidFill>
                <a:effectLst/>
                <a:uLnTx/>
                <a:uFillTx/>
                <a:latin typeface="Arial"/>
                <a:cs typeface="Arial"/>
              </a:rPr>
              <a:t>de </a:t>
            </a:r>
            <a:r>
              <a:rPr kumimoji="0" lang="en-US" sz="1800" b="0" i="0" u="none" strike="noStrike" kern="0" cap="none" spc="-25" normalizeH="0" baseline="0" noProof="0" dirty="0" err="1">
                <a:ln>
                  <a:noFill/>
                </a:ln>
                <a:solidFill>
                  <a:sysClr val="windowText" lastClr="000000"/>
                </a:solidFill>
                <a:effectLst/>
                <a:uLnTx/>
                <a:uFillTx/>
                <a:latin typeface="Arial"/>
                <a:cs typeface="Arial"/>
              </a:rPr>
              <a:t>calculadora</a:t>
            </a:r>
            <a:endParaRPr kumimoji="0" lang="en-US" sz="1800" b="0" i="0" u="none" strike="noStrike" kern="0" cap="none" spc="-25" normalizeH="0" baseline="0" noProof="0" dirty="0">
              <a:ln>
                <a:noFill/>
              </a:ln>
              <a:solidFill>
                <a:sysClr val="windowText" lastClr="000000"/>
              </a:solidFill>
              <a:effectLst/>
              <a:uLnTx/>
              <a:uFillTx/>
              <a:latin typeface="Arial"/>
              <a:cs typeface="Arial"/>
            </a:endParaRPr>
          </a:p>
          <a:p>
            <a:r>
              <a:rPr kumimoji="0" lang="en-US" sz="1800" b="0" i="0" u="none" strike="noStrike" kern="0" cap="none" spc="0" normalizeH="0" baseline="0" noProof="0" dirty="0">
                <a:ln>
                  <a:noFill/>
                </a:ln>
                <a:solidFill>
                  <a:sysClr val="windowText" lastClr="000000"/>
                </a:solidFill>
                <a:effectLst/>
                <a:uLnTx/>
                <a:uFillTx/>
                <a:latin typeface="Arial"/>
                <a:cs typeface="Arial"/>
              </a:rPr>
              <a:t>Hoja</a:t>
            </a:r>
            <a:r>
              <a:rPr kumimoji="0" lang="en-US" sz="1800" b="0" i="0" u="none" strike="noStrike" kern="0" cap="none" spc="80"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a:ln>
                  <a:noFill/>
                </a:ln>
                <a:solidFill>
                  <a:sysClr val="windowText" lastClr="000000"/>
                </a:solidFill>
                <a:effectLst/>
                <a:uLnTx/>
                <a:uFillTx/>
                <a:latin typeface="Arial"/>
                <a:cs typeface="Arial"/>
              </a:rPr>
              <a:t>de</a:t>
            </a:r>
            <a:r>
              <a:rPr kumimoji="0" lang="en-US" sz="1800" b="0" i="0" u="none" strike="noStrike" kern="0" cap="none" spc="65"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err="1">
                <a:ln>
                  <a:noFill/>
                </a:ln>
                <a:solidFill>
                  <a:sysClr val="windowText" lastClr="000000"/>
                </a:solidFill>
                <a:effectLst/>
                <a:uLnTx/>
                <a:uFillTx/>
                <a:latin typeface="Arial"/>
                <a:cs typeface="Arial"/>
              </a:rPr>
              <a:t>fórmulas</a:t>
            </a:r>
            <a:r>
              <a:rPr kumimoji="0" lang="en-US" sz="1800" b="0" i="0" u="none" strike="noStrike" kern="0" cap="none" spc="75" normalizeH="0" baseline="0" noProof="0" dirty="0">
                <a:ln>
                  <a:noFill/>
                </a:ln>
                <a:solidFill>
                  <a:sysClr val="windowText" lastClr="000000"/>
                </a:solidFill>
                <a:effectLst/>
                <a:uLnTx/>
                <a:uFillTx/>
                <a:latin typeface="Arial"/>
                <a:cs typeface="Arial"/>
              </a:rPr>
              <a:t> </a:t>
            </a:r>
            <a:r>
              <a:rPr kumimoji="0" lang="en-US" sz="1800" b="0" i="0" u="none" strike="noStrike" kern="0" cap="none" spc="0" normalizeH="0" baseline="0" noProof="0" dirty="0">
                <a:ln>
                  <a:noFill/>
                </a:ln>
                <a:solidFill>
                  <a:sysClr val="windowText" lastClr="000000"/>
                </a:solidFill>
                <a:effectLst/>
                <a:uLnTx/>
                <a:uFillTx/>
                <a:latin typeface="Arial"/>
                <a:cs typeface="Arial"/>
              </a:rPr>
              <a:t>de</a:t>
            </a:r>
            <a:r>
              <a:rPr kumimoji="0" lang="en-US" sz="1800" b="0" i="0" u="none" strike="noStrike" kern="0" cap="none" spc="75" normalizeH="0" baseline="0" noProof="0" dirty="0">
                <a:ln>
                  <a:noFill/>
                </a:ln>
                <a:solidFill>
                  <a:sysClr val="windowText" lastClr="000000"/>
                </a:solidFill>
                <a:effectLst/>
                <a:uLnTx/>
                <a:uFillTx/>
                <a:latin typeface="Arial"/>
                <a:cs typeface="Arial"/>
              </a:rPr>
              <a:t> </a:t>
            </a:r>
            <a:r>
              <a:rPr kumimoji="0" lang="en-US" sz="1800" b="0" i="0" u="none" strike="noStrike" kern="0" cap="none" spc="-10" normalizeH="0" baseline="0" noProof="0" dirty="0" err="1">
                <a:ln>
                  <a:noFill/>
                </a:ln>
                <a:solidFill>
                  <a:sysClr val="windowText" lastClr="000000"/>
                </a:solidFill>
                <a:effectLst/>
                <a:uLnTx/>
                <a:uFillTx/>
                <a:latin typeface="Arial"/>
                <a:cs typeface="Arial"/>
              </a:rPr>
              <a:t>matemáticas</a:t>
            </a:r>
            <a:endParaRPr kumimoji="0" lang="en-US" sz="1800" b="0" i="0" u="none" strike="noStrike" kern="0" cap="none" spc="0" normalizeH="0" baseline="0" noProof="0" dirty="0">
              <a:ln>
                <a:noFill/>
              </a:ln>
              <a:solidFill>
                <a:sysClr val="windowText" lastClr="000000"/>
              </a:solidFill>
              <a:effectLst/>
              <a:uLnTx/>
              <a:uFillTx/>
              <a:latin typeface="Arial"/>
              <a:cs typeface="Arial"/>
            </a:endParaRPr>
          </a:p>
          <a:p>
            <a:r>
              <a:rPr kumimoji="0" lang="es-ES" sz="1800" b="0" i="0" u="none" strike="noStrike" kern="0" cap="none" spc="0" normalizeH="0" baseline="0" noProof="0" dirty="0">
                <a:ln>
                  <a:noFill/>
                </a:ln>
                <a:solidFill>
                  <a:sysClr val="windowText" lastClr="000000"/>
                </a:solidFill>
                <a:effectLst/>
                <a:uLnTx/>
                <a:uFillTx/>
                <a:latin typeface="Arial"/>
                <a:cs typeface="Arial"/>
              </a:rPr>
              <a:t>Pautas</a:t>
            </a:r>
            <a:r>
              <a:rPr kumimoji="0" lang="es-ES" sz="1800" b="0" i="0" u="none" strike="noStrike" kern="0" cap="none" spc="-20"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para</a:t>
            </a:r>
            <a:r>
              <a:rPr kumimoji="0" lang="es-ES" sz="1800" b="0" i="0" u="none" strike="noStrike" kern="0" cap="none" spc="-2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las</a:t>
            </a:r>
            <a:r>
              <a:rPr kumimoji="0" lang="es-ES" sz="1800" b="0" i="0" u="none" strike="noStrike" kern="0" cap="none" spc="-2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respuestas</a:t>
            </a:r>
            <a:r>
              <a:rPr kumimoji="0" lang="es-ES" sz="1800" b="0" i="0" u="none" strike="noStrike" kern="0" cap="none" spc="-20" normalizeH="0" baseline="0" noProof="0" dirty="0">
                <a:ln>
                  <a:noFill/>
                </a:ln>
                <a:solidFill>
                  <a:sysClr val="windowText" lastClr="000000"/>
                </a:solidFill>
                <a:effectLst/>
                <a:uLnTx/>
                <a:uFillTx/>
                <a:latin typeface="Arial"/>
                <a:cs typeface="Arial"/>
              </a:rPr>
              <a:t> </a:t>
            </a:r>
            <a:r>
              <a:rPr kumimoji="0" lang="es-ES" sz="1800" b="0" i="0" u="none" strike="noStrike" kern="0" cap="none" spc="-10" normalizeH="0" baseline="0" noProof="0" dirty="0">
                <a:ln>
                  <a:noFill/>
                </a:ln>
                <a:solidFill>
                  <a:sysClr val="windowText" lastClr="000000"/>
                </a:solidFill>
                <a:effectLst/>
                <a:uLnTx/>
                <a:uFillTx/>
                <a:latin typeface="Arial"/>
                <a:cs typeface="Arial"/>
              </a:rPr>
              <a:t>extensas </a:t>
            </a:r>
          </a:p>
          <a:p>
            <a:r>
              <a:rPr kumimoji="0" lang="es-ES" sz="1800" b="0" i="0" u="none" strike="noStrike" kern="0" cap="none" spc="0" normalizeH="0" baseline="0" noProof="0" dirty="0">
                <a:ln>
                  <a:noFill/>
                </a:ln>
                <a:solidFill>
                  <a:sysClr val="windowText" lastClr="000000"/>
                </a:solidFill>
                <a:effectLst/>
                <a:uLnTx/>
                <a:uFillTx/>
                <a:latin typeface="Arial"/>
                <a:cs typeface="Arial"/>
              </a:rPr>
              <a:t>Preparación</a:t>
            </a:r>
            <a:r>
              <a:rPr kumimoji="0" lang="es-ES" sz="1800" b="0" i="0" u="none" strike="noStrike" kern="0" cap="none" spc="-20"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para</a:t>
            </a:r>
            <a:r>
              <a:rPr kumimoji="0" lang="es-ES" sz="1800" b="0" i="0" u="none" strike="noStrike" kern="0" cap="none" spc="-20"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el</a:t>
            </a:r>
            <a:r>
              <a:rPr kumimoji="0" lang="es-ES" sz="1800" b="0" i="0" u="none" strike="noStrike" kern="0" cap="none" spc="-1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GED</a:t>
            </a:r>
            <a:r>
              <a:rPr kumimoji="0" lang="es-ES" sz="1800" b="0" i="0" u="none" strike="noStrike" kern="0" cap="none" spc="-5" normalizeH="0" baseline="0" noProof="0" dirty="0">
                <a:ln>
                  <a:noFill/>
                </a:ln>
                <a:solidFill>
                  <a:sysClr val="windowText" lastClr="000000"/>
                </a:solidFill>
                <a:effectLst/>
                <a:uLnTx/>
                <a:uFillTx/>
                <a:latin typeface="Arial"/>
                <a:cs typeface="Arial"/>
              </a:rPr>
              <a:t> </a:t>
            </a:r>
            <a:r>
              <a:rPr kumimoji="0" lang="es-ES" sz="1800" b="0" i="0" u="none" strike="noStrike" kern="0" cap="none" spc="0" normalizeH="0" baseline="0" noProof="0" dirty="0">
                <a:ln>
                  <a:noFill/>
                </a:ln>
                <a:solidFill>
                  <a:sysClr val="windowText" lastClr="000000"/>
                </a:solidFill>
                <a:effectLst/>
                <a:uLnTx/>
                <a:uFillTx/>
                <a:latin typeface="Arial"/>
                <a:cs typeface="Arial"/>
              </a:rPr>
              <a:t>en</a:t>
            </a:r>
            <a:r>
              <a:rPr kumimoji="0" lang="es-ES" sz="1800" b="0" i="0" u="none" strike="noStrike" kern="0" cap="none" spc="-10" normalizeH="0" baseline="0" noProof="0" dirty="0">
                <a:ln>
                  <a:noFill/>
                </a:ln>
                <a:solidFill>
                  <a:sysClr val="windowText" lastClr="000000"/>
                </a:solidFill>
                <a:effectLst/>
                <a:uLnTx/>
                <a:uFillTx/>
                <a:latin typeface="Arial"/>
                <a:cs typeface="Arial"/>
              </a:rPr>
              <a:t> español </a:t>
            </a:r>
          </a:p>
          <a:p>
            <a:r>
              <a:rPr lang="en-US" sz="1800" dirty="0" err="1"/>
              <a:t>Consejos</a:t>
            </a:r>
            <a:r>
              <a:rPr lang="en-US" sz="1800" dirty="0"/>
              <a:t> </a:t>
            </a:r>
            <a:r>
              <a:rPr lang="en-US" sz="1800" dirty="0" err="1"/>
              <a:t>sobre</a:t>
            </a:r>
            <a:r>
              <a:rPr lang="en-US" sz="1800" dirty="0"/>
              <a:t> </a:t>
            </a:r>
            <a:r>
              <a:rPr lang="en-US" sz="1800" dirty="0" err="1"/>
              <a:t>contenido</a:t>
            </a:r>
            <a:endParaRPr lang="en-US" sz="1800" dirty="0"/>
          </a:p>
          <a:p>
            <a:r>
              <a:rPr lang="en-US" sz="1800" dirty="0"/>
              <a:t>El tutor de AI </a:t>
            </a:r>
            <a:r>
              <a:rPr lang="en-US" sz="1800" dirty="0" err="1"/>
              <a:t>en</a:t>
            </a:r>
            <a:r>
              <a:rPr lang="en-US" sz="1800" dirty="0"/>
              <a:t> GED &amp; Me App </a:t>
            </a:r>
            <a:r>
              <a:rPr lang="en-US" sz="1800" dirty="0" err="1"/>
              <a:t>habla</a:t>
            </a:r>
            <a:r>
              <a:rPr lang="en-US" sz="1800" dirty="0"/>
              <a:t> </a:t>
            </a:r>
            <a:r>
              <a:rPr lang="es-ES" sz="1800" kern="0" spc="-10" dirty="0">
                <a:solidFill>
                  <a:sysClr val="windowText" lastClr="000000"/>
                </a:solidFill>
                <a:latin typeface="Arial"/>
                <a:cs typeface="Arial"/>
              </a:rPr>
              <a:t>español </a:t>
            </a:r>
          </a:p>
          <a:p>
            <a:endParaRPr lang="en-US" sz="1800" dirty="0"/>
          </a:p>
        </p:txBody>
      </p:sp>
      <p:sp>
        <p:nvSpPr>
          <p:cNvPr id="6" name="Slide Number Placeholder 5">
            <a:extLst>
              <a:ext uri="{FF2B5EF4-FFF2-40B4-BE49-F238E27FC236}">
                <a16:creationId xmlns:a16="http://schemas.microsoft.com/office/drawing/2014/main" id="{EE9A5460-D7BE-26D4-3441-11734083234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8" name="Rectangle 1">
            <a:extLst>
              <a:ext uri="{FF2B5EF4-FFF2-40B4-BE49-F238E27FC236}">
                <a16:creationId xmlns:a16="http://schemas.microsoft.com/office/drawing/2014/main" id="{4ECE2343-6921-6A1D-78A3-3FCFA9DD8830}"/>
              </a:ext>
            </a:extLst>
          </p:cNvPr>
          <p:cNvSpPr>
            <a:spLocks noChangeArrowheads="1"/>
          </p:cNvSpPr>
          <p:nvPr/>
        </p:nvSpPr>
        <p:spPr bwMode="auto">
          <a:xfrm>
            <a:off x="4343400" y="6324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hlinkClick r:id="rId3"/>
              </a:rPr>
              <a:t>Free GEDTS Resources doc.docx</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 name="Picture 9">
            <a:extLst>
              <a:ext uri="{FF2B5EF4-FFF2-40B4-BE49-F238E27FC236}">
                <a16:creationId xmlns:a16="http://schemas.microsoft.com/office/drawing/2014/main" id="{0C4991C8-8D57-69E3-F09B-9FED32392AB6}"/>
              </a:ext>
            </a:extLst>
          </p:cNvPr>
          <p:cNvPicPr>
            <a:picLocks noChangeAspect="1"/>
          </p:cNvPicPr>
          <p:nvPr/>
        </p:nvPicPr>
        <p:blipFill>
          <a:blip r:embed="rId4"/>
          <a:stretch>
            <a:fillRect/>
          </a:stretch>
        </p:blipFill>
        <p:spPr>
          <a:xfrm>
            <a:off x="9698695" y="5976242"/>
            <a:ext cx="951058" cy="713294"/>
          </a:xfrm>
          <a:prstGeom prst="rect">
            <a:avLst/>
          </a:prstGeom>
        </p:spPr>
      </p:pic>
      <p:pic>
        <p:nvPicPr>
          <p:cNvPr id="12" name="Picture 11">
            <a:extLst>
              <a:ext uri="{FF2B5EF4-FFF2-40B4-BE49-F238E27FC236}">
                <a16:creationId xmlns:a16="http://schemas.microsoft.com/office/drawing/2014/main" id="{7E2C6A12-9189-DD2A-8997-379231857984}"/>
              </a:ext>
            </a:extLst>
          </p:cNvPr>
          <p:cNvPicPr>
            <a:picLocks noChangeAspect="1"/>
          </p:cNvPicPr>
          <p:nvPr/>
        </p:nvPicPr>
        <p:blipFill>
          <a:blip r:embed="rId5"/>
          <a:stretch>
            <a:fillRect/>
          </a:stretch>
        </p:blipFill>
        <p:spPr>
          <a:xfrm>
            <a:off x="43565" y="295635"/>
            <a:ext cx="475529" cy="487722"/>
          </a:xfrm>
          <a:prstGeom prst="rect">
            <a:avLst/>
          </a:prstGeom>
        </p:spPr>
      </p:pic>
    </p:spTree>
    <p:extLst>
      <p:ext uri="{BB962C8B-B14F-4D97-AF65-F5344CB8AC3E}">
        <p14:creationId xmlns:p14="http://schemas.microsoft.com/office/powerpoint/2010/main" val="1043566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6C4F2-85D7-14AA-6F34-4A210281D12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85D4B81-CA43-57B3-6ABB-245961A92239}"/>
              </a:ext>
            </a:extLst>
          </p:cNvPr>
          <p:cNvSpPr>
            <a:spLocks noGrp="1"/>
          </p:cNvSpPr>
          <p:nvPr>
            <p:ph type="title"/>
          </p:nvPr>
        </p:nvSpPr>
        <p:spPr>
          <a:xfrm>
            <a:off x="681617" y="347134"/>
            <a:ext cx="8877250" cy="761999"/>
          </a:xfrm>
        </p:spPr>
        <p:txBody>
          <a:bodyPr>
            <a:noAutofit/>
          </a:bodyPr>
          <a:lstStyle/>
          <a:p>
            <a:r>
              <a:rPr lang="en-US" sz="4000" b="1" dirty="0"/>
              <a:t>Desarrollo </a:t>
            </a:r>
            <a:r>
              <a:rPr lang="en-US" sz="4000" b="1" dirty="0" err="1"/>
              <a:t>profesional</a:t>
            </a:r>
            <a:endParaRPr lang="en-US" sz="9600" dirty="0"/>
          </a:p>
        </p:txBody>
      </p:sp>
      <p:sp>
        <p:nvSpPr>
          <p:cNvPr id="4" name="Slide Number Placeholder 3">
            <a:extLst>
              <a:ext uri="{FF2B5EF4-FFF2-40B4-BE49-F238E27FC236}">
                <a16:creationId xmlns:a16="http://schemas.microsoft.com/office/drawing/2014/main" id="{E6F2DDD1-C245-E96E-1164-3BC045E6AED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1A07A5CC-C6F5-561A-F039-2DCAE3487EE4}"/>
              </a:ext>
            </a:extLst>
          </p:cNvPr>
          <p:cNvPicPr>
            <a:picLocks noChangeAspect="1"/>
          </p:cNvPicPr>
          <p:nvPr/>
        </p:nvPicPr>
        <p:blipFill>
          <a:blip r:embed="rId3"/>
          <a:stretch>
            <a:fillRect/>
          </a:stretch>
        </p:blipFill>
        <p:spPr>
          <a:xfrm>
            <a:off x="365263" y="1298921"/>
            <a:ext cx="11461473" cy="4700423"/>
          </a:xfrm>
          <a:prstGeom prst="rect">
            <a:avLst/>
          </a:prstGeom>
        </p:spPr>
      </p:pic>
      <p:pic>
        <p:nvPicPr>
          <p:cNvPr id="6" name="Picture 5">
            <a:extLst>
              <a:ext uri="{FF2B5EF4-FFF2-40B4-BE49-F238E27FC236}">
                <a16:creationId xmlns:a16="http://schemas.microsoft.com/office/drawing/2014/main" id="{DC6FFF68-6850-BAA6-37C0-C5C389CE542A}"/>
              </a:ext>
            </a:extLst>
          </p:cNvPr>
          <p:cNvPicPr>
            <a:picLocks noChangeAspect="1"/>
          </p:cNvPicPr>
          <p:nvPr/>
        </p:nvPicPr>
        <p:blipFill>
          <a:blip r:embed="rId4"/>
          <a:stretch>
            <a:fillRect/>
          </a:stretch>
        </p:blipFill>
        <p:spPr>
          <a:xfrm>
            <a:off x="9671263" y="5999344"/>
            <a:ext cx="951058" cy="713294"/>
          </a:xfrm>
          <a:prstGeom prst="rect">
            <a:avLst/>
          </a:prstGeom>
        </p:spPr>
      </p:pic>
      <p:pic>
        <p:nvPicPr>
          <p:cNvPr id="8" name="Picture 7">
            <a:extLst>
              <a:ext uri="{FF2B5EF4-FFF2-40B4-BE49-F238E27FC236}">
                <a16:creationId xmlns:a16="http://schemas.microsoft.com/office/drawing/2014/main" id="{22C82DB7-B377-AEC6-14B4-A29B188DDAE3}"/>
              </a:ext>
            </a:extLst>
          </p:cNvPr>
          <p:cNvPicPr>
            <a:picLocks noChangeAspect="1"/>
          </p:cNvPicPr>
          <p:nvPr/>
        </p:nvPicPr>
        <p:blipFill>
          <a:blip r:embed="rId5"/>
          <a:stretch>
            <a:fillRect/>
          </a:stretch>
        </p:blipFill>
        <p:spPr>
          <a:xfrm>
            <a:off x="127498" y="341766"/>
            <a:ext cx="475529" cy="487722"/>
          </a:xfrm>
          <a:prstGeom prst="rect">
            <a:avLst/>
          </a:prstGeom>
        </p:spPr>
      </p:pic>
    </p:spTree>
    <p:extLst>
      <p:ext uri="{BB962C8B-B14F-4D97-AF65-F5344CB8AC3E}">
        <p14:creationId xmlns:p14="http://schemas.microsoft.com/office/powerpoint/2010/main" val="28597920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A1AE3-2091-76D5-A9B6-4C57FEF4B47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29D9062-2DAF-ED34-DB04-804FE4FF9EE4}"/>
              </a:ext>
            </a:extLst>
          </p:cNvPr>
          <p:cNvSpPr>
            <a:spLocks noGrp="1"/>
          </p:cNvSpPr>
          <p:nvPr>
            <p:ph type="title"/>
          </p:nvPr>
        </p:nvSpPr>
        <p:spPr>
          <a:xfrm>
            <a:off x="681617" y="347134"/>
            <a:ext cx="8877250" cy="761999"/>
          </a:xfrm>
        </p:spPr>
        <p:txBody>
          <a:bodyPr>
            <a:noAutofit/>
          </a:bodyPr>
          <a:lstStyle/>
          <a:p>
            <a:r>
              <a:rPr lang="en-US" sz="3600" dirty="0" err="1"/>
              <a:t>Webinarios</a:t>
            </a:r>
            <a:r>
              <a:rPr lang="en-US" sz="3600" dirty="0"/>
              <a:t> (</a:t>
            </a:r>
            <a:r>
              <a:rPr lang="en-US" sz="3600" dirty="0" err="1"/>
              <a:t>seminarios</a:t>
            </a:r>
            <a:r>
              <a:rPr lang="en-US" sz="3600" dirty="0"/>
              <a:t> </a:t>
            </a:r>
            <a:r>
              <a:rPr lang="en-US" sz="3600" dirty="0" err="1"/>
              <a:t>en</a:t>
            </a:r>
            <a:r>
              <a:rPr lang="en-US" sz="3600" dirty="0"/>
              <a:t> </a:t>
            </a:r>
            <a:r>
              <a:rPr lang="en-US" sz="3600" dirty="0" err="1"/>
              <a:t>línea</a:t>
            </a:r>
            <a:r>
              <a:rPr lang="en-US" sz="3600" dirty="0"/>
              <a:t>)</a:t>
            </a:r>
            <a:endParaRPr lang="en-US" sz="13800" dirty="0"/>
          </a:p>
        </p:txBody>
      </p:sp>
      <p:sp>
        <p:nvSpPr>
          <p:cNvPr id="4" name="Slide Number Placeholder 3">
            <a:extLst>
              <a:ext uri="{FF2B5EF4-FFF2-40B4-BE49-F238E27FC236}">
                <a16:creationId xmlns:a16="http://schemas.microsoft.com/office/drawing/2014/main" id="{7693BEA2-30E8-11D2-56DA-70A396282D3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69447092-F964-283D-5A30-7D120071CA07}"/>
              </a:ext>
            </a:extLst>
          </p:cNvPr>
          <p:cNvPicPr>
            <a:picLocks noChangeAspect="1"/>
          </p:cNvPicPr>
          <p:nvPr/>
        </p:nvPicPr>
        <p:blipFill>
          <a:blip r:embed="rId3"/>
          <a:stretch>
            <a:fillRect/>
          </a:stretch>
        </p:blipFill>
        <p:spPr>
          <a:xfrm>
            <a:off x="999341" y="1217443"/>
            <a:ext cx="8559526" cy="5121084"/>
          </a:xfrm>
          <a:prstGeom prst="rect">
            <a:avLst/>
          </a:prstGeom>
        </p:spPr>
      </p:pic>
      <p:sp>
        <p:nvSpPr>
          <p:cNvPr id="7" name="TextBox 6">
            <a:extLst>
              <a:ext uri="{FF2B5EF4-FFF2-40B4-BE49-F238E27FC236}">
                <a16:creationId xmlns:a16="http://schemas.microsoft.com/office/drawing/2014/main" id="{6DDEFE8B-F65B-2B0A-0DBF-9733D458FCAE}"/>
              </a:ext>
            </a:extLst>
          </p:cNvPr>
          <p:cNvSpPr txBox="1"/>
          <p:nvPr/>
        </p:nvSpPr>
        <p:spPr>
          <a:xfrm>
            <a:off x="4538133" y="6446837"/>
            <a:ext cx="6096000" cy="307777"/>
          </a:xfrm>
          <a:prstGeom prst="rect">
            <a:avLst/>
          </a:prstGeom>
          <a:noFill/>
        </p:spPr>
        <p:txBody>
          <a:bodyPr wrap="square">
            <a:spAutoFit/>
          </a:bodyPr>
          <a:lstStyle/>
          <a:p>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4"/>
              </a:rPr>
              <a:t>Webinarios</a:t>
            </a:r>
            <a:endParaRPr lang="en-US" dirty="0"/>
          </a:p>
        </p:txBody>
      </p:sp>
      <p:pic>
        <p:nvPicPr>
          <p:cNvPr id="6" name="Picture 5">
            <a:extLst>
              <a:ext uri="{FF2B5EF4-FFF2-40B4-BE49-F238E27FC236}">
                <a16:creationId xmlns:a16="http://schemas.microsoft.com/office/drawing/2014/main" id="{B4789103-0BDC-33F7-DAFA-B51E5C968FFA}"/>
              </a:ext>
            </a:extLst>
          </p:cNvPr>
          <p:cNvPicPr>
            <a:picLocks noChangeAspect="1"/>
          </p:cNvPicPr>
          <p:nvPr/>
        </p:nvPicPr>
        <p:blipFill>
          <a:blip r:embed="rId5"/>
          <a:stretch>
            <a:fillRect/>
          </a:stretch>
        </p:blipFill>
        <p:spPr>
          <a:xfrm>
            <a:off x="9683075" y="5981880"/>
            <a:ext cx="951058" cy="713294"/>
          </a:xfrm>
          <a:prstGeom prst="rect">
            <a:avLst/>
          </a:prstGeom>
        </p:spPr>
      </p:pic>
      <p:pic>
        <p:nvPicPr>
          <p:cNvPr id="9" name="Picture 8">
            <a:extLst>
              <a:ext uri="{FF2B5EF4-FFF2-40B4-BE49-F238E27FC236}">
                <a16:creationId xmlns:a16="http://schemas.microsoft.com/office/drawing/2014/main" id="{19BDDA2E-7FA1-252E-1FF0-1C109348A83B}"/>
              </a:ext>
            </a:extLst>
          </p:cNvPr>
          <p:cNvPicPr>
            <a:picLocks noChangeAspect="1"/>
          </p:cNvPicPr>
          <p:nvPr/>
        </p:nvPicPr>
        <p:blipFill>
          <a:blip r:embed="rId6"/>
          <a:stretch>
            <a:fillRect/>
          </a:stretch>
        </p:blipFill>
        <p:spPr>
          <a:xfrm>
            <a:off x="79227" y="337990"/>
            <a:ext cx="475529" cy="487722"/>
          </a:xfrm>
          <a:prstGeom prst="rect">
            <a:avLst/>
          </a:prstGeom>
        </p:spPr>
      </p:pic>
    </p:spTree>
    <p:extLst>
      <p:ext uri="{BB962C8B-B14F-4D97-AF65-F5344CB8AC3E}">
        <p14:creationId xmlns:p14="http://schemas.microsoft.com/office/powerpoint/2010/main" val="3852236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p:txBody>
          <a:bodyPr/>
          <a:lstStyle/>
          <a:p>
            <a:r>
              <a:rPr lang="en-US" dirty="0"/>
              <a:t>El examen GED</a:t>
            </a:r>
            <a:r>
              <a:rPr lang="en-US" baseline="30000" dirty="0"/>
              <a:t>®</a:t>
            </a:r>
            <a:endParaRPr lang="en-US" dirty="0"/>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CB36A8E4-C055-7791-92FB-B2D03FDA9097}"/>
              </a:ext>
            </a:extLst>
          </p:cNvPr>
          <p:cNvPicPr>
            <a:picLocks noChangeAspect="1"/>
          </p:cNvPicPr>
          <p:nvPr/>
        </p:nvPicPr>
        <p:blipFill>
          <a:blip r:embed="rId2"/>
          <a:stretch>
            <a:fillRect/>
          </a:stretch>
        </p:blipFill>
        <p:spPr>
          <a:xfrm>
            <a:off x="420132" y="1843864"/>
            <a:ext cx="11351736" cy="4048095"/>
          </a:xfrm>
          <a:prstGeom prst="rect">
            <a:avLst/>
          </a:prstGeom>
        </p:spPr>
      </p:pic>
    </p:spTree>
    <p:extLst>
      <p:ext uri="{BB962C8B-B14F-4D97-AF65-F5344CB8AC3E}">
        <p14:creationId xmlns:p14="http://schemas.microsoft.com/office/powerpoint/2010/main" val="727240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06301-D038-9F66-52C6-2860106FAB6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A39D29A-4C87-5E01-1E2C-72154B9A56F9}"/>
              </a:ext>
            </a:extLst>
          </p:cNvPr>
          <p:cNvSpPr>
            <a:spLocks noGrp="1"/>
          </p:cNvSpPr>
          <p:nvPr>
            <p:ph type="title"/>
          </p:nvPr>
        </p:nvSpPr>
        <p:spPr>
          <a:xfrm>
            <a:off x="681617" y="193094"/>
            <a:ext cx="11171716" cy="551974"/>
          </a:xfrm>
        </p:spPr>
        <p:txBody>
          <a:bodyPr>
            <a:noAutofit/>
          </a:bodyPr>
          <a:lstStyle/>
          <a:p>
            <a:r>
              <a:rPr lang="es-ES" sz="2800" dirty="0"/>
              <a:t>Desplácese hacia abajo y seleccione </a:t>
            </a:r>
            <a:r>
              <a:rPr lang="en-US" sz="2800" dirty="0"/>
              <a:t>“Watch More” (</a:t>
            </a:r>
            <a:r>
              <a:rPr lang="es-ES" sz="2800" dirty="0"/>
              <a:t>Ver más)</a:t>
            </a:r>
            <a:endParaRPr lang="en-US" sz="7200" dirty="0"/>
          </a:p>
        </p:txBody>
      </p:sp>
      <p:sp>
        <p:nvSpPr>
          <p:cNvPr id="4" name="Slide Number Placeholder 3">
            <a:extLst>
              <a:ext uri="{FF2B5EF4-FFF2-40B4-BE49-F238E27FC236}">
                <a16:creationId xmlns:a16="http://schemas.microsoft.com/office/drawing/2014/main" id="{F4F79961-5E64-CB7D-2BC4-4C660DA4F3E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CCCA5701-62F0-529E-C3C0-F2540C87CE80}"/>
              </a:ext>
            </a:extLst>
          </p:cNvPr>
          <p:cNvPicPr>
            <a:picLocks noChangeAspect="1"/>
          </p:cNvPicPr>
          <p:nvPr/>
        </p:nvPicPr>
        <p:blipFill>
          <a:blip r:embed="rId3"/>
          <a:stretch>
            <a:fillRect/>
          </a:stretch>
        </p:blipFill>
        <p:spPr>
          <a:xfrm>
            <a:off x="1108403" y="857752"/>
            <a:ext cx="2036240" cy="2060627"/>
          </a:xfrm>
          <a:prstGeom prst="rect">
            <a:avLst/>
          </a:prstGeom>
        </p:spPr>
      </p:pic>
      <p:pic>
        <p:nvPicPr>
          <p:cNvPr id="6" name="Picture 5">
            <a:extLst>
              <a:ext uri="{FF2B5EF4-FFF2-40B4-BE49-F238E27FC236}">
                <a16:creationId xmlns:a16="http://schemas.microsoft.com/office/drawing/2014/main" id="{95E78C8E-4DB9-6B26-E8DF-B8CA2ACF0621}"/>
              </a:ext>
            </a:extLst>
          </p:cNvPr>
          <p:cNvPicPr>
            <a:picLocks noChangeAspect="1"/>
          </p:cNvPicPr>
          <p:nvPr/>
        </p:nvPicPr>
        <p:blipFill>
          <a:blip r:embed="rId4"/>
          <a:stretch>
            <a:fillRect/>
          </a:stretch>
        </p:blipFill>
        <p:spPr>
          <a:xfrm>
            <a:off x="2749744" y="1403465"/>
            <a:ext cx="5303980" cy="3243353"/>
          </a:xfrm>
          <a:prstGeom prst="rect">
            <a:avLst/>
          </a:prstGeom>
        </p:spPr>
      </p:pic>
      <p:pic>
        <p:nvPicPr>
          <p:cNvPr id="7" name="Picture 6">
            <a:extLst>
              <a:ext uri="{FF2B5EF4-FFF2-40B4-BE49-F238E27FC236}">
                <a16:creationId xmlns:a16="http://schemas.microsoft.com/office/drawing/2014/main" id="{814600F6-F62A-D3C9-E6CD-F2B677F50AA8}"/>
              </a:ext>
            </a:extLst>
          </p:cNvPr>
          <p:cNvPicPr>
            <a:picLocks noChangeAspect="1"/>
          </p:cNvPicPr>
          <p:nvPr/>
        </p:nvPicPr>
        <p:blipFill>
          <a:blip r:embed="rId5"/>
          <a:stretch>
            <a:fillRect/>
          </a:stretch>
        </p:blipFill>
        <p:spPr>
          <a:xfrm>
            <a:off x="4445763" y="2562779"/>
            <a:ext cx="5840474" cy="2536156"/>
          </a:xfrm>
          <a:prstGeom prst="rect">
            <a:avLst/>
          </a:prstGeom>
        </p:spPr>
      </p:pic>
      <p:pic>
        <p:nvPicPr>
          <p:cNvPr id="10" name="Picture 9">
            <a:extLst>
              <a:ext uri="{FF2B5EF4-FFF2-40B4-BE49-F238E27FC236}">
                <a16:creationId xmlns:a16="http://schemas.microsoft.com/office/drawing/2014/main" id="{40D1E82D-2E85-D5D8-B0D7-8DA738EDD471}"/>
              </a:ext>
            </a:extLst>
          </p:cNvPr>
          <p:cNvPicPr>
            <a:picLocks noChangeAspect="1"/>
          </p:cNvPicPr>
          <p:nvPr/>
        </p:nvPicPr>
        <p:blipFill>
          <a:blip r:embed="rId6"/>
          <a:stretch>
            <a:fillRect/>
          </a:stretch>
        </p:blipFill>
        <p:spPr>
          <a:xfrm>
            <a:off x="1711030" y="4814485"/>
            <a:ext cx="2688569" cy="2066723"/>
          </a:xfrm>
          <a:prstGeom prst="rect">
            <a:avLst/>
          </a:prstGeom>
        </p:spPr>
      </p:pic>
      <p:pic>
        <p:nvPicPr>
          <p:cNvPr id="11" name="Picture 10">
            <a:extLst>
              <a:ext uri="{FF2B5EF4-FFF2-40B4-BE49-F238E27FC236}">
                <a16:creationId xmlns:a16="http://schemas.microsoft.com/office/drawing/2014/main" id="{A6C18089-286A-5526-076A-776988A2183F}"/>
              </a:ext>
            </a:extLst>
          </p:cNvPr>
          <p:cNvPicPr>
            <a:picLocks noChangeAspect="1"/>
          </p:cNvPicPr>
          <p:nvPr/>
        </p:nvPicPr>
        <p:blipFill>
          <a:blip r:embed="rId7"/>
          <a:stretch>
            <a:fillRect/>
          </a:stretch>
        </p:blipFill>
        <p:spPr>
          <a:xfrm>
            <a:off x="5850313" y="4412439"/>
            <a:ext cx="3987130" cy="2511770"/>
          </a:xfrm>
          <a:prstGeom prst="rect">
            <a:avLst/>
          </a:prstGeom>
        </p:spPr>
      </p:pic>
      <p:pic>
        <p:nvPicPr>
          <p:cNvPr id="12" name="Picture 11">
            <a:extLst>
              <a:ext uri="{FF2B5EF4-FFF2-40B4-BE49-F238E27FC236}">
                <a16:creationId xmlns:a16="http://schemas.microsoft.com/office/drawing/2014/main" id="{C0A8B46B-7B8D-A6A0-52BA-77E42B8BC37D}"/>
              </a:ext>
            </a:extLst>
          </p:cNvPr>
          <p:cNvPicPr>
            <a:picLocks noChangeAspect="1"/>
          </p:cNvPicPr>
          <p:nvPr/>
        </p:nvPicPr>
        <p:blipFill>
          <a:blip r:embed="rId8"/>
          <a:stretch>
            <a:fillRect/>
          </a:stretch>
        </p:blipFill>
        <p:spPr>
          <a:xfrm>
            <a:off x="4066594" y="4646818"/>
            <a:ext cx="780356" cy="512108"/>
          </a:xfrm>
          <a:prstGeom prst="rect">
            <a:avLst/>
          </a:prstGeom>
        </p:spPr>
      </p:pic>
      <p:pic>
        <p:nvPicPr>
          <p:cNvPr id="13" name="Picture 12">
            <a:extLst>
              <a:ext uri="{FF2B5EF4-FFF2-40B4-BE49-F238E27FC236}">
                <a16:creationId xmlns:a16="http://schemas.microsoft.com/office/drawing/2014/main" id="{614F64BE-820B-6AD9-82D7-B73377F66239}"/>
              </a:ext>
            </a:extLst>
          </p:cNvPr>
          <p:cNvPicPr>
            <a:picLocks noChangeAspect="1"/>
          </p:cNvPicPr>
          <p:nvPr/>
        </p:nvPicPr>
        <p:blipFill>
          <a:blip r:embed="rId9"/>
          <a:stretch>
            <a:fillRect/>
          </a:stretch>
        </p:blipFill>
        <p:spPr>
          <a:xfrm>
            <a:off x="8336724" y="1912849"/>
            <a:ext cx="2036240" cy="847417"/>
          </a:xfrm>
          <a:prstGeom prst="rect">
            <a:avLst/>
          </a:prstGeom>
        </p:spPr>
      </p:pic>
      <p:pic>
        <p:nvPicPr>
          <p:cNvPr id="14" name="Picture 13">
            <a:extLst>
              <a:ext uri="{FF2B5EF4-FFF2-40B4-BE49-F238E27FC236}">
                <a16:creationId xmlns:a16="http://schemas.microsoft.com/office/drawing/2014/main" id="{C0E8504F-2086-15F8-27A4-4FE65C33FCA0}"/>
              </a:ext>
            </a:extLst>
          </p:cNvPr>
          <p:cNvPicPr>
            <a:picLocks noChangeAspect="1"/>
          </p:cNvPicPr>
          <p:nvPr/>
        </p:nvPicPr>
        <p:blipFill>
          <a:blip r:embed="rId10"/>
          <a:stretch>
            <a:fillRect/>
          </a:stretch>
        </p:blipFill>
        <p:spPr>
          <a:xfrm>
            <a:off x="4024261" y="1904382"/>
            <a:ext cx="4316342" cy="420660"/>
          </a:xfrm>
          <a:prstGeom prst="rect">
            <a:avLst/>
          </a:prstGeom>
        </p:spPr>
      </p:pic>
      <p:pic>
        <p:nvPicPr>
          <p:cNvPr id="8" name="Picture 7">
            <a:extLst>
              <a:ext uri="{FF2B5EF4-FFF2-40B4-BE49-F238E27FC236}">
                <a16:creationId xmlns:a16="http://schemas.microsoft.com/office/drawing/2014/main" id="{EE37DB7F-AF97-24ED-E783-51A1E432DB15}"/>
              </a:ext>
            </a:extLst>
          </p:cNvPr>
          <p:cNvPicPr>
            <a:picLocks noChangeAspect="1"/>
          </p:cNvPicPr>
          <p:nvPr/>
        </p:nvPicPr>
        <p:blipFill>
          <a:blip r:embed="rId11"/>
          <a:stretch>
            <a:fillRect/>
          </a:stretch>
        </p:blipFill>
        <p:spPr>
          <a:xfrm>
            <a:off x="9744415" y="6090190"/>
            <a:ext cx="951058" cy="713294"/>
          </a:xfrm>
          <a:prstGeom prst="rect">
            <a:avLst/>
          </a:prstGeom>
        </p:spPr>
      </p:pic>
      <p:pic>
        <p:nvPicPr>
          <p:cNvPr id="15" name="Picture 14">
            <a:extLst>
              <a:ext uri="{FF2B5EF4-FFF2-40B4-BE49-F238E27FC236}">
                <a16:creationId xmlns:a16="http://schemas.microsoft.com/office/drawing/2014/main" id="{66FED064-76DD-F3C4-59FE-8E3AF194FCD0}"/>
              </a:ext>
            </a:extLst>
          </p:cNvPr>
          <p:cNvPicPr>
            <a:picLocks noChangeAspect="1"/>
          </p:cNvPicPr>
          <p:nvPr/>
        </p:nvPicPr>
        <p:blipFill>
          <a:blip r:embed="rId12"/>
          <a:stretch>
            <a:fillRect/>
          </a:stretch>
        </p:blipFill>
        <p:spPr>
          <a:xfrm>
            <a:off x="100902" y="257346"/>
            <a:ext cx="475529" cy="487722"/>
          </a:xfrm>
          <a:prstGeom prst="rect">
            <a:avLst/>
          </a:prstGeom>
        </p:spPr>
      </p:pic>
    </p:spTree>
    <p:extLst>
      <p:ext uri="{BB962C8B-B14F-4D97-AF65-F5344CB8AC3E}">
        <p14:creationId xmlns:p14="http://schemas.microsoft.com/office/powerpoint/2010/main" val="32203873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785D5-4947-80C4-BFE5-0F92DCD3034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E16CAA2-0ECB-3434-F8A2-B4EC147D1DCF}"/>
              </a:ext>
            </a:extLst>
          </p:cNvPr>
          <p:cNvSpPr>
            <a:spLocks noGrp="1"/>
          </p:cNvSpPr>
          <p:nvPr>
            <p:ph type="title"/>
          </p:nvPr>
        </p:nvSpPr>
        <p:spPr>
          <a:xfrm>
            <a:off x="690084" y="193093"/>
            <a:ext cx="8877250" cy="1229307"/>
          </a:xfrm>
        </p:spPr>
        <p:txBody>
          <a:bodyPr>
            <a:noAutofit/>
          </a:bodyPr>
          <a:lstStyle/>
          <a:p>
            <a:r>
              <a:rPr lang="es-ES" sz="3200" dirty="0"/>
              <a:t>Boletín para educadores en sesión</a:t>
            </a:r>
            <a:br>
              <a:rPr lang="es-ES" sz="2000" dirty="0"/>
            </a:br>
            <a:r>
              <a:rPr lang="en-US" sz="4000" dirty="0"/>
              <a:t> </a:t>
            </a:r>
            <a:r>
              <a:rPr lang="en-US" sz="2400" dirty="0" err="1"/>
              <a:t>Manténgase</a:t>
            </a:r>
            <a:r>
              <a:rPr lang="en-US" sz="2400" dirty="0"/>
              <a:t> </a:t>
            </a:r>
            <a:r>
              <a:rPr lang="en-US" sz="2400" dirty="0" err="1"/>
              <a:t>informado</a:t>
            </a:r>
            <a:r>
              <a:rPr lang="en-US" sz="2400" dirty="0"/>
              <a:t> al </a:t>
            </a:r>
            <a:r>
              <a:rPr lang="en-US" sz="2400" dirty="0" err="1"/>
              <a:t>suscribirse</a:t>
            </a:r>
            <a:endParaRPr lang="en-US" sz="8000" dirty="0"/>
          </a:p>
        </p:txBody>
      </p:sp>
      <p:sp>
        <p:nvSpPr>
          <p:cNvPr id="4" name="Slide Number Placeholder 3">
            <a:extLst>
              <a:ext uri="{FF2B5EF4-FFF2-40B4-BE49-F238E27FC236}">
                <a16:creationId xmlns:a16="http://schemas.microsoft.com/office/drawing/2014/main" id="{2E474A7A-FB55-6382-1D89-2B9DD04F19C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5824E034-B186-C143-244C-B6E323E6B3A1}"/>
              </a:ext>
            </a:extLst>
          </p:cNvPr>
          <p:cNvPicPr>
            <a:picLocks noChangeAspect="1"/>
          </p:cNvPicPr>
          <p:nvPr/>
        </p:nvPicPr>
        <p:blipFill>
          <a:blip r:embed="rId3"/>
          <a:stretch>
            <a:fillRect/>
          </a:stretch>
        </p:blipFill>
        <p:spPr>
          <a:xfrm>
            <a:off x="1468735" y="3005541"/>
            <a:ext cx="9254530" cy="2895851"/>
          </a:xfrm>
          <a:prstGeom prst="rect">
            <a:avLst/>
          </a:prstGeom>
        </p:spPr>
      </p:pic>
      <p:sp>
        <p:nvSpPr>
          <p:cNvPr id="7" name="TextBox 6">
            <a:extLst>
              <a:ext uri="{FF2B5EF4-FFF2-40B4-BE49-F238E27FC236}">
                <a16:creationId xmlns:a16="http://schemas.microsoft.com/office/drawing/2014/main" id="{B3773DC2-D30B-E885-7A6C-DE3F31BB4BA6}"/>
              </a:ext>
            </a:extLst>
          </p:cNvPr>
          <p:cNvSpPr txBox="1"/>
          <p:nvPr/>
        </p:nvSpPr>
        <p:spPr>
          <a:xfrm>
            <a:off x="1312333" y="1706139"/>
            <a:ext cx="9787467"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0000"/>
                </a:solidFill>
                <a:effectLst/>
                <a:uLnTx/>
                <a:uFillTx/>
                <a:latin typeface="Arial"/>
                <a:cs typeface="Arial"/>
                <a:sym typeface="Arial"/>
              </a:rPr>
              <a:t>En la parte inferior de cada una de las páginas hay una oportunidad para suscribirse al Boletín para educadores en sesión - aproveche la oportunidad para inscribirse y mantenerse informado sobre las últimas noticias, recursos, precios especiales, etc.</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694D255E-9A20-DB72-B419-F6F467E5C5D3}"/>
              </a:ext>
            </a:extLst>
          </p:cNvPr>
          <p:cNvPicPr>
            <a:picLocks noChangeAspect="1"/>
          </p:cNvPicPr>
          <p:nvPr/>
        </p:nvPicPr>
        <p:blipFill>
          <a:blip r:embed="rId4"/>
          <a:stretch>
            <a:fillRect/>
          </a:stretch>
        </p:blipFill>
        <p:spPr>
          <a:xfrm>
            <a:off x="9698695" y="6090190"/>
            <a:ext cx="951058" cy="713294"/>
          </a:xfrm>
          <a:prstGeom prst="rect">
            <a:avLst/>
          </a:prstGeom>
        </p:spPr>
      </p:pic>
      <p:pic>
        <p:nvPicPr>
          <p:cNvPr id="9" name="Picture 8">
            <a:extLst>
              <a:ext uri="{FF2B5EF4-FFF2-40B4-BE49-F238E27FC236}">
                <a16:creationId xmlns:a16="http://schemas.microsoft.com/office/drawing/2014/main" id="{30C3B3F0-3CA8-79B1-3CAC-948ECBD466FF}"/>
              </a:ext>
            </a:extLst>
          </p:cNvPr>
          <p:cNvPicPr>
            <a:picLocks noChangeAspect="1"/>
          </p:cNvPicPr>
          <p:nvPr/>
        </p:nvPicPr>
        <p:blipFill>
          <a:blip r:embed="rId5"/>
          <a:stretch>
            <a:fillRect/>
          </a:stretch>
        </p:blipFill>
        <p:spPr>
          <a:xfrm>
            <a:off x="88371" y="310880"/>
            <a:ext cx="475529" cy="487722"/>
          </a:xfrm>
          <a:prstGeom prst="rect">
            <a:avLst/>
          </a:prstGeom>
        </p:spPr>
      </p:pic>
    </p:spTree>
    <p:extLst>
      <p:ext uri="{BB962C8B-B14F-4D97-AF65-F5344CB8AC3E}">
        <p14:creationId xmlns:p14="http://schemas.microsoft.com/office/powerpoint/2010/main" val="21209025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FE9C2-DD1D-18AB-C0E0-67ED52CECC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A588810-CABE-94CA-8D96-FA0FF7BBE914}"/>
              </a:ext>
            </a:extLst>
          </p:cNvPr>
          <p:cNvSpPr>
            <a:spLocks noGrp="1"/>
          </p:cNvSpPr>
          <p:nvPr>
            <p:ph type="title"/>
          </p:nvPr>
        </p:nvSpPr>
        <p:spPr>
          <a:xfrm>
            <a:off x="681617" y="347134"/>
            <a:ext cx="8877250" cy="761999"/>
          </a:xfrm>
        </p:spPr>
        <p:txBody>
          <a:bodyPr>
            <a:noAutofit/>
          </a:bodyPr>
          <a:lstStyle/>
          <a:p>
            <a:r>
              <a:rPr lang="es-ES" sz="3200" b="1" dirty="0"/>
              <a:t>Herramientas para programas de educación de adultos</a:t>
            </a:r>
            <a:endParaRPr lang="en-US" sz="11500" dirty="0"/>
          </a:p>
        </p:txBody>
      </p:sp>
      <p:sp>
        <p:nvSpPr>
          <p:cNvPr id="4" name="Slide Number Placeholder 3">
            <a:extLst>
              <a:ext uri="{FF2B5EF4-FFF2-40B4-BE49-F238E27FC236}">
                <a16:creationId xmlns:a16="http://schemas.microsoft.com/office/drawing/2014/main" id="{DA6680C2-A64C-D534-7B19-A78560910F0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4EC7CA42-4EFD-5EDF-BA2F-970E07328648}"/>
              </a:ext>
            </a:extLst>
          </p:cNvPr>
          <p:cNvPicPr>
            <a:picLocks noChangeAspect="1"/>
          </p:cNvPicPr>
          <p:nvPr/>
        </p:nvPicPr>
        <p:blipFill>
          <a:blip r:embed="rId3"/>
          <a:stretch>
            <a:fillRect/>
          </a:stretch>
        </p:blipFill>
        <p:spPr>
          <a:xfrm>
            <a:off x="401443" y="1181731"/>
            <a:ext cx="11113971" cy="4968671"/>
          </a:xfrm>
          <a:prstGeom prst="rect">
            <a:avLst/>
          </a:prstGeom>
        </p:spPr>
      </p:pic>
      <p:pic>
        <p:nvPicPr>
          <p:cNvPr id="6" name="Picture 5">
            <a:extLst>
              <a:ext uri="{FF2B5EF4-FFF2-40B4-BE49-F238E27FC236}">
                <a16:creationId xmlns:a16="http://schemas.microsoft.com/office/drawing/2014/main" id="{7BDD84A3-BC69-18B3-A425-77F3ED3D2549}"/>
              </a:ext>
            </a:extLst>
          </p:cNvPr>
          <p:cNvPicPr>
            <a:picLocks noChangeAspect="1"/>
          </p:cNvPicPr>
          <p:nvPr/>
        </p:nvPicPr>
        <p:blipFill>
          <a:blip r:embed="rId4"/>
          <a:stretch>
            <a:fillRect/>
          </a:stretch>
        </p:blipFill>
        <p:spPr>
          <a:xfrm>
            <a:off x="9726127" y="6104682"/>
            <a:ext cx="951058" cy="713294"/>
          </a:xfrm>
          <a:prstGeom prst="rect">
            <a:avLst/>
          </a:prstGeom>
        </p:spPr>
      </p:pic>
      <p:pic>
        <p:nvPicPr>
          <p:cNvPr id="8" name="Picture 7">
            <a:extLst>
              <a:ext uri="{FF2B5EF4-FFF2-40B4-BE49-F238E27FC236}">
                <a16:creationId xmlns:a16="http://schemas.microsoft.com/office/drawing/2014/main" id="{A2C9632A-653A-A272-4F6E-A1E32EAC2568}"/>
              </a:ext>
            </a:extLst>
          </p:cNvPr>
          <p:cNvPicPr>
            <a:picLocks noChangeAspect="1"/>
          </p:cNvPicPr>
          <p:nvPr/>
        </p:nvPicPr>
        <p:blipFill>
          <a:blip r:embed="rId5"/>
          <a:stretch>
            <a:fillRect/>
          </a:stretch>
        </p:blipFill>
        <p:spPr>
          <a:xfrm>
            <a:off x="79227" y="274499"/>
            <a:ext cx="475529" cy="487722"/>
          </a:xfrm>
          <a:prstGeom prst="rect">
            <a:avLst/>
          </a:prstGeom>
        </p:spPr>
      </p:pic>
    </p:spTree>
    <p:extLst>
      <p:ext uri="{BB962C8B-B14F-4D97-AF65-F5344CB8AC3E}">
        <p14:creationId xmlns:p14="http://schemas.microsoft.com/office/powerpoint/2010/main" val="40146961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284EE-FD51-B1F8-15E7-1C8D3088A6E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3AC810D-0145-BFD4-AD41-C0A31D2016D7}"/>
              </a:ext>
            </a:extLst>
          </p:cNvPr>
          <p:cNvSpPr>
            <a:spLocks noGrp="1"/>
          </p:cNvSpPr>
          <p:nvPr>
            <p:ph type="title"/>
          </p:nvPr>
        </p:nvSpPr>
        <p:spPr>
          <a:xfrm>
            <a:off x="681617" y="347134"/>
            <a:ext cx="8877250" cy="761999"/>
          </a:xfrm>
        </p:spPr>
        <p:txBody>
          <a:bodyPr>
            <a:noAutofit/>
          </a:bodyPr>
          <a:lstStyle/>
          <a:p>
            <a:r>
              <a:rPr lang="es-ES" sz="3200" b="1" dirty="0"/>
              <a:t>Herramientas para programas de educación de adultos</a:t>
            </a:r>
            <a:endParaRPr lang="en-US" sz="11500" dirty="0"/>
          </a:p>
        </p:txBody>
      </p:sp>
      <p:sp>
        <p:nvSpPr>
          <p:cNvPr id="4" name="Slide Number Placeholder 3">
            <a:extLst>
              <a:ext uri="{FF2B5EF4-FFF2-40B4-BE49-F238E27FC236}">
                <a16:creationId xmlns:a16="http://schemas.microsoft.com/office/drawing/2014/main" id="{2244714E-DF01-50F8-543C-4A9E368E3F4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E536A79C-E430-3074-B25A-B3E06EA9254D}"/>
              </a:ext>
            </a:extLst>
          </p:cNvPr>
          <p:cNvPicPr>
            <a:picLocks noChangeAspect="1"/>
          </p:cNvPicPr>
          <p:nvPr/>
        </p:nvPicPr>
        <p:blipFill>
          <a:blip r:embed="rId3"/>
          <a:stretch>
            <a:fillRect/>
          </a:stretch>
        </p:blipFill>
        <p:spPr>
          <a:xfrm>
            <a:off x="1773043" y="1277247"/>
            <a:ext cx="8596105" cy="4676037"/>
          </a:xfrm>
          <a:prstGeom prst="rect">
            <a:avLst/>
          </a:prstGeom>
        </p:spPr>
      </p:pic>
      <p:sp>
        <p:nvSpPr>
          <p:cNvPr id="7" name="TextBox 6">
            <a:extLst>
              <a:ext uri="{FF2B5EF4-FFF2-40B4-BE49-F238E27FC236}">
                <a16:creationId xmlns:a16="http://schemas.microsoft.com/office/drawing/2014/main" id="{DB77A4C8-3642-3EFE-D648-CB08A6578140}"/>
              </a:ext>
            </a:extLst>
          </p:cNvPr>
          <p:cNvSpPr txBox="1"/>
          <p:nvPr/>
        </p:nvSpPr>
        <p:spPr>
          <a:xfrm>
            <a:off x="3361266" y="6121398"/>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solidFill>
                <a:effectLst/>
                <a:uLnTx/>
                <a:uFillTx/>
                <a:latin typeface="Arial"/>
                <a:cs typeface="Arial"/>
                <a:sym typeface="Arial"/>
                <a:hlinkClick r:id="rId4"/>
              </a:rPr>
              <a:t>Herramientas para programas de educación de adultos</a:t>
            </a:r>
            <a:endParaRPr kumimoji="0" lang="es-E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DFD8970F-BBEC-1974-33B1-C386C3B31EEB}"/>
              </a:ext>
            </a:extLst>
          </p:cNvPr>
          <p:cNvPicPr>
            <a:picLocks noChangeAspect="1"/>
          </p:cNvPicPr>
          <p:nvPr/>
        </p:nvPicPr>
        <p:blipFill>
          <a:blip r:embed="rId5"/>
          <a:stretch>
            <a:fillRect/>
          </a:stretch>
        </p:blipFill>
        <p:spPr>
          <a:xfrm>
            <a:off x="9671263" y="6008148"/>
            <a:ext cx="951058" cy="713294"/>
          </a:xfrm>
          <a:prstGeom prst="rect">
            <a:avLst/>
          </a:prstGeom>
        </p:spPr>
      </p:pic>
      <p:pic>
        <p:nvPicPr>
          <p:cNvPr id="9" name="Picture 8">
            <a:extLst>
              <a:ext uri="{FF2B5EF4-FFF2-40B4-BE49-F238E27FC236}">
                <a16:creationId xmlns:a16="http://schemas.microsoft.com/office/drawing/2014/main" id="{FA2C5F70-B61B-E270-B4AE-E7EE8050B3A3}"/>
              </a:ext>
            </a:extLst>
          </p:cNvPr>
          <p:cNvPicPr>
            <a:picLocks noChangeAspect="1"/>
          </p:cNvPicPr>
          <p:nvPr/>
        </p:nvPicPr>
        <p:blipFill>
          <a:blip r:embed="rId6"/>
          <a:stretch>
            <a:fillRect/>
          </a:stretch>
        </p:blipFill>
        <p:spPr>
          <a:xfrm>
            <a:off x="88371" y="347134"/>
            <a:ext cx="475529" cy="487722"/>
          </a:xfrm>
          <a:prstGeom prst="rect">
            <a:avLst/>
          </a:prstGeom>
        </p:spPr>
      </p:pic>
    </p:spTree>
    <p:extLst>
      <p:ext uri="{BB962C8B-B14F-4D97-AF65-F5344CB8AC3E}">
        <p14:creationId xmlns:p14="http://schemas.microsoft.com/office/powerpoint/2010/main" val="4993087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224DC-55C3-F0C2-08F5-204FA4C6CE3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3D003F-C0C1-6C36-6933-3AA1396434C5}"/>
              </a:ext>
            </a:extLst>
          </p:cNvPr>
          <p:cNvSpPr>
            <a:spLocks noGrp="1"/>
          </p:cNvSpPr>
          <p:nvPr>
            <p:ph type="title"/>
          </p:nvPr>
        </p:nvSpPr>
        <p:spPr>
          <a:xfrm>
            <a:off x="186267" y="347133"/>
            <a:ext cx="5909733" cy="6317773"/>
          </a:xfrm>
        </p:spPr>
        <p:txBody>
          <a:bodyPr>
            <a:noAutofit/>
          </a:bodyPr>
          <a:lstStyle/>
          <a:p>
            <a:r>
              <a:rPr lang="en-US" sz="3200" b="1" dirty="0" err="1"/>
              <a:t>Herramientas</a:t>
            </a:r>
            <a:r>
              <a:rPr lang="en-US" sz="3200" b="1" dirty="0"/>
              <a:t> para </a:t>
            </a:r>
            <a:r>
              <a:rPr lang="en-US" sz="3200" b="1" dirty="0" err="1"/>
              <a:t>tomar</a:t>
            </a:r>
            <a:r>
              <a:rPr lang="en-US" sz="3200" b="1" dirty="0"/>
              <a:t> </a:t>
            </a:r>
            <a:r>
              <a:rPr lang="en-US" sz="3200" b="1" dirty="0" err="1"/>
              <a:t>exámenes</a:t>
            </a:r>
            <a:br>
              <a:rPr lang="en-US" sz="3200" dirty="0"/>
            </a:br>
            <a:br>
              <a:rPr lang="en-US" sz="3200" dirty="0"/>
            </a:br>
            <a:r>
              <a:rPr lang="es-ES" sz="3200" b="1" dirty="0"/>
              <a:t>Material auxiliar para realizar con éxito los exámenes</a:t>
            </a:r>
            <a:br>
              <a:rPr lang="es-ES" sz="3200" b="1" dirty="0"/>
            </a:br>
            <a:br>
              <a:rPr lang="es-ES" sz="3200" b="1" dirty="0"/>
            </a:br>
            <a:r>
              <a:rPr lang="en-US" sz="2000" b="0" i="1" dirty="0" err="1"/>
              <a:t>Adaptaciones</a:t>
            </a:r>
            <a:br>
              <a:rPr lang="en-US" sz="2000" b="0" dirty="0"/>
            </a:br>
            <a:r>
              <a:rPr lang="en-US" sz="2000" b="0" i="1" dirty="0" err="1"/>
              <a:t>Características</a:t>
            </a:r>
            <a:r>
              <a:rPr lang="en-US" sz="2000" b="0" i="1" dirty="0"/>
              <a:t> de </a:t>
            </a:r>
            <a:r>
              <a:rPr lang="en-US" sz="2000" b="0" i="1" dirty="0" err="1"/>
              <a:t>acceso</a:t>
            </a:r>
            <a:r>
              <a:rPr lang="en-US" sz="2000" b="0" i="1" dirty="0"/>
              <a:t> universal</a:t>
            </a:r>
            <a:br>
              <a:rPr lang="en-US" sz="2000" b="0" dirty="0"/>
            </a:br>
            <a:r>
              <a:rPr lang="en-US" sz="2000" b="0" i="1" dirty="0"/>
              <a:t>Tutorial del examen </a:t>
            </a:r>
            <a:r>
              <a:rPr lang="en-US" sz="2000" b="0" i="1" dirty="0" err="1"/>
              <a:t>por</a:t>
            </a:r>
            <a:r>
              <a:rPr lang="en-US" sz="2000" b="0" i="1" dirty="0"/>
              <a:t> </a:t>
            </a:r>
            <a:r>
              <a:rPr lang="en-US" sz="2000" b="0" i="1" dirty="0" err="1"/>
              <a:t>computadora</a:t>
            </a:r>
            <a:br>
              <a:rPr lang="en-US" sz="5400" dirty="0"/>
            </a:br>
            <a:endParaRPr lang="en-US" sz="11500" dirty="0"/>
          </a:p>
        </p:txBody>
      </p:sp>
      <p:sp>
        <p:nvSpPr>
          <p:cNvPr id="4" name="Slide Number Placeholder 3">
            <a:extLst>
              <a:ext uri="{FF2B5EF4-FFF2-40B4-BE49-F238E27FC236}">
                <a16:creationId xmlns:a16="http://schemas.microsoft.com/office/drawing/2014/main" id="{80577959-6866-666B-C253-583F61065C1C}"/>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61779B1E-143F-2455-CB1F-960499995CBC}"/>
              </a:ext>
            </a:extLst>
          </p:cNvPr>
          <p:cNvPicPr>
            <a:picLocks noChangeAspect="1"/>
          </p:cNvPicPr>
          <p:nvPr/>
        </p:nvPicPr>
        <p:blipFill>
          <a:blip r:embed="rId3"/>
          <a:stretch>
            <a:fillRect/>
          </a:stretch>
        </p:blipFill>
        <p:spPr>
          <a:xfrm>
            <a:off x="7306541" y="1645792"/>
            <a:ext cx="4419983" cy="2956816"/>
          </a:xfrm>
          <a:prstGeom prst="rect">
            <a:avLst/>
          </a:prstGeom>
        </p:spPr>
      </p:pic>
      <p:pic>
        <p:nvPicPr>
          <p:cNvPr id="6" name="Picture 5">
            <a:extLst>
              <a:ext uri="{FF2B5EF4-FFF2-40B4-BE49-F238E27FC236}">
                <a16:creationId xmlns:a16="http://schemas.microsoft.com/office/drawing/2014/main" id="{C7662C22-0D2C-0603-6CE7-246B81040D86}"/>
              </a:ext>
            </a:extLst>
          </p:cNvPr>
          <p:cNvPicPr>
            <a:picLocks noChangeAspect="1"/>
          </p:cNvPicPr>
          <p:nvPr/>
        </p:nvPicPr>
        <p:blipFill>
          <a:blip r:embed="rId4"/>
          <a:stretch>
            <a:fillRect/>
          </a:stretch>
        </p:blipFill>
        <p:spPr>
          <a:xfrm>
            <a:off x="9698695" y="5988188"/>
            <a:ext cx="951058" cy="713294"/>
          </a:xfrm>
          <a:prstGeom prst="rect">
            <a:avLst/>
          </a:prstGeom>
        </p:spPr>
      </p:pic>
      <p:pic>
        <p:nvPicPr>
          <p:cNvPr id="8" name="Picture 7">
            <a:extLst>
              <a:ext uri="{FF2B5EF4-FFF2-40B4-BE49-F238E27FC236}">
                <a16:creationId xmlns:a16="http://schemas.microsoft.com/office/drawing/2014/main" id="{467C93DE-6147-1EA5-7831-DC5FC87793F9}"/>
              </a:ext>
            </a:extLst>
          </p:cNvPr>
          <p:cNvPicPr>
            <a:picLocks noChangeAspect="1"/>
          </p:cNvPicPr>
          <p:nvPr/>
        </p:nvPicPr>
        <p:blipFill>
          <a:blip r:embed="rId5"/>
          <a:stretch>
            <a:fillRect/>
          </a:stretch>
        </p:blipFill>
        <p:spPr>
          <a:xfrm>
            <a:off x="70083" y="347132"/>
            <a:ext cx="475529" cy="487722"/>
          </a:xfrm>
          <a:prstGeom prst="rect">
            <a:avLst/>
          </a:prstGeom>
        </p:spPr>
      </p:pic>
    </p:spTree>
    <p:extLst>
      <p:ext uri="{BB962C8B-B14F-4D97-AF65-F5344CB8AC3E}">
        <p14:creationId xmlns:p14="http://schemas.microsoft.com/office/powerpoint/2010/main" val="18427115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8CA7A-3F7A-7EC1-642C-199EEA65B58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46903E8-EA8F-4446-7716-870A5655D62B}"/>
              </a:ext>
            </a:extLst>
          </p:cNvPr>
          <p:cNvSpPr>
            <a:spLocks noGrp="1"/>
          </p:cNvSpPr>
          <p:nvPr>
            <p:ph type="title"/>
          </p:nvPr>
        </p:nvSpPr>
        <p:spPr>
          <a:xfrm>
            <a:off x="681617" y="347134"/>
            <a:ext cx="8877250" cy="533399"/>
          </a:xfrm>
        </p:spPr>
        <p:txBody>
          <a:bodyPr>
            <a:noAutofit/>
          </a:bodyPr>
          <a:lstStyle/>
          <a:p>
            <a:r>
              <a:rPr lang="en-US" sz="3600" b="1" dirty="0" err="1"/>
              <a:t>Adaptaciones</a:t>
            </a:r>
            <a:endParaRPr lang="en-US" sz="23900" dirty="0"/>
          </a:p>
        </p:txBody>
      </p:sp>
      <p:sp>
        <p:nvSpPr>
          <p:cNvPr id="4" name="Slide Number Placeholder 3">
            <a:extLst>
              <a:ext uri="{FF2B5EF4-FFF2-40B4-BE49-F238E27FC236}">
                <a16:creationId xmlns:a16="http://schemas.microsoft.com/office/drawing/2014/main" id="{7D5B0724-E32A-E046-1A47-14939433265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CBE33DA5-07E0-E971-070F-C1024AA32564}"/>
              </a:ext>
            </a:extLst>
          </p:cNvPr>
          <p:cNvPicPr>
            <a:picLocks noChangeAspect="1"/>
          </p:cNvPicPr>
          <p:nvPr/>
        </p:nvPicPr>
        <p:blipFill>
          <a:blip r:embed="rId3"/>
          <a:stretch>
            <a:fillRect/>
          </a:stretch>
        </p:blipFill>
        <p:spPr>
          <a:xfrm>
            <a:off x="488728" y="996558"/>
            <a:ext cx="7065876" cy="3188484"/>
          </a:xfrm>
          <a:prstGeom prst="rect">
            <a:avLst/>
          </a:prstGeom>
        </p:spPr>
      </p:pic>
      <p:pic>
        <p:nvPicPr>
          <p:cNvPr id="6" name="Picture 5">
            <a:extLst>
              <a:ext uri="{FF2B5EF4-FFF2-40B4-BE49-F238E27FC236}">
                <a16:creationId xmlns:a16="http://schemas.microsoft.com/office/drawing/2014/main" id="{A1651A83-C653-B914-2492-6C00BC3684D7}"/>
              </a:ext>
            </a:extLst>
          </p:cNvPr>
          <p:cNvPicPr>
            <a:picLocks noChangeAspect="1"/>
          </p:cNvPicPr>
          <p:nvPr/>
        </p:nvPicPr>
        <p:blipFill>
          <a:blip r:embed="rId4"/>
          <a:stretch>
            <a:fillRect/>
          </a:stretch>
        </p:blipFill>
        <p:spPr>
          <a:xfrm>
            <a:off x="5547752" y="1938462"/>
            <a:ext cx="6565961" cy="3377477"/>
          </a:xfrm>
          <a:prstGeom prst="rect">
            <a:avLst/>
          </a:prstGeom>
        </p:spPr>
      </p:pic>
      <p:pic>
        <p:nvPicPr>
          <p:cNvPr id="7" name="Picture 6">
            <a:extLst>
              <a:ext uri="{FF2B5EF4-FFF2-40B4-BE49-F238E27FC236}">
                <a16:creationId xmlns:a16="http://schemas.microsoft.com/office/drawing/2014/main" id="{CE71A9FC-6065-CB4E-97D9-CEFD3777A677}"/>
              </a:ext>
            </a:extLst>
          </p:cNvPr>
          <p:cNvPicPr>
            <a:picLocks noChangeAspect="1"/>
          </p:cNvPicPr>
          <p:nvPr/>
        </p:nvPicPr>
        <p:blipFill>
          <a:blip r:embed="rId5"/>
          <a:stretch>
            <a:fillRect/>
          </a:stretch>
        </p:blipFill>
        <p:spPr>
          <a:xfrm>
            <a:off x="7742502" y="807565"/>
            <a:ext cx="4371211" cy="377985"/>
          </a:xfrm>
          <a:prstGeom prst="rect">
            <a:avLst/>
          </a:prstGeom>
        </p:spPr>
      </p:pic>
      <p:pic>
        <p:nvPicPr>
          <p:cNvPr id="8" name="Picture 7">
            <a:extLst>
              <a:ext uri="{FF2B5EF4-FFF2-40B4-BE49-F238E27FC236}">
                <a16:creationId xmlns:a16="http://schemas.microsoft.com/office/drawing/2014/main" id="{25522D0F-873A-29FC-F05F-0013D838F4B2}"/>
              </a:ext>
            </a:extLst>
          </p:cNvPr>
          <p:cNvPicPr>
            <a:picLocks noChangeAspect="1"/>
          </p:cNvPicPr>
          <p:nvPr/>
        </p:nvPicPr>
        <p:blipFill>
          <a:blip r:embed="rId6"/>
          <a:stretch>
            <a:fillRect/>
          </a:stretch>
        </p:blipFill>
        <p:spPr>
          <a:xfrm>
            <a:off x="8830732" y="1340964"/>
            <a:ext cx="506012" cy="512108"/>
          </a:xfrm>
          <a:prstGeom prst="rect">
            <a:avLst/>
          </a:prstGeom>
        </p:spPr>
      </p:pic>
      <p:pic>
        <p:nvPicPr>
          <p:cNvPr id="9" name="Picture 8">
            <a:extLst>
              <a:ext uri="{FF2B5EF4-FFF2-40B4-BE49-F238E27FC236}">
                <a16:creationId xmlns:a16="http://schemas.microsoft.com/office/drawing/2014/main" id="{8D26D4C2-4997-4600-C8D4-11D3F74EF061}"/>
              </a:ext>
            </a:extLst>
          </p:cNvPr>
          <p:cNvPicPr>
            <a:picLocks noChangeAspect="1"/>
          </p:cNvPicPr>
          <p:nvPr/>
        </p:nvPicPr>
        <p:blipFill>
          <a:blip r:embed="rId7"/>
          <a:stretch>
            <a:fillRect/>
          </a:stretch>
        </p:blipFill>
        <p:spPr>
          <a:xfrm>
            <a:off x="0" y="5349806"/>
            <a:ext cx="10650635" cy="1018120"/>
          </a:xfrm>
          <a:prstGeom prst="rect">
            <a:avLst/>
          </a:prstGeom>
        </p:spPr>
      </p:pic>
      <p:pic>
        <p:nvPicPr>
          <p:cNvPr id="10" name="Picture 9">
            <a:extLst>
              <a:ext uri="{FF2B5EF4-FFF2-40B4-BE49-F238E27FC236}">
                <a16:creationId xmlns:a16="http://schemas.microsoft.com/office/drawing/2014/main" id="{12B1DFF5-2A64-99EF-7C24-652BCCF6F41F}"/>
              </a:ext>
            </a:extLst>
          </p:cNvPr>
          <p:cNvPicPr>
            <a:picLocks noChangeAspect="1"/>
          </p:cNvPicPr>
          <p:nvPr/>
        </p:nvPicPr>
        <p:blipFill>
          <a:blip r:embed="rId8"/>
          <a:stretch>
            <a:fillRect/>
          </a:stretch>
        </p:blipFill>
        <p:spPr>
          <a:xfrm>
            <a:off x="1692792" y="4743373"/>
            <a:ext cx="2328874" cy="377985"/>
          </a:xfrm>
          <a:prstGeom prst="rect">
            <a:avLst/>
          </a:prstGeom>
        </p:spPr>
      </p:pic>
      <p:pic>
        <p:nvPicPr>
          <p:cNvPr id="11" name="Picture 10">
            <a:extLst>
              <a:ext uri="{FF2B5EF4-FFF2-40B4-BE49-F238E27FC236}">
                <a16:creationId xmlns:a16="http://schemas.microsoft.com/office/drawing/2014/main" id="{D3AEA7F1-8E54-1D0D-53E3-D7FE38B9A56B}"/>
              </a:ext>
            </a:extLst>
          </p:cNvPr>
          <p:cNvPicPr>
            <a:picLocks noChangeAspect="1"/>
          </p:cNvPicPr>
          <p:nvPr/>
        </p:nvPicPr>
        <p:blipFill>
          <a:blip r:embed="rId9"/>
          <a:stretch>
            <a:fillRect/>
          </a:stretch>
        </p:blipFill>
        <p:spPr>
          <a:xfrm>
            <a:off x="2512228" y="4142709"/>
            <a:ext cx="506012" cy="512108"/>
          </a:xfrm>
          <a:prstGeom prst="rect">
            <a:avLst/>
          </a:prstGeom>
        </p:spPr>
      </p:pic>
      <p:sp>
        <p:nvSpPr>
          <p:cNvPr id="13" name="TextBox 12">
            <a:extLst>
              <a:ext uri="{FF2B5EF4-FFF2-40B4-BE49-F238E27FC236}">
                <a16:creationId xmlns:a16="http://schemas.microsoft.com/office/drawing/2014/main" id="{A27A8586-9714-7173-D05A-C84101F4385E}"/>
              </a:ext>
            </a:extLst>
          </p:cNvPr>
          <p:cNvSpPr txBox="1"/>
          <p:nvPr/>
        </p:nvSpPr>
        <p:spPr>
          <a:xfrm>
            <a:off x="5020733" y="6288597"/>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10"/>
              </a:rPr>
              <a:t>Adaptaciones</a:t>
            </a: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10"/>
              </a:rPr>
              <a:t> para </a:t>
            </a: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10"/>
              </a:rPr>
              <a:t>el</a:t>
            </a: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10"/>
              </a:rPr>
              <a:t> GED</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2" name="Picture 11">
            <a:extLst>
              <a:ext uri="{FF2B5EF4-FFF2-40B4-BE49-F238E27FC236}">
                <a16:creationId xmlns:a16="http://schemas.microsoft.com/office/drawing/2014/main" id="{87969F04-54C5-AE75-FBE8-62FB9E79B606}"/>
              </a:ext>
            </a:extLst>
          </p:cNvPr>
          <p:cNvPicPr>
            <a:picLocks noChangeAspect="1"/>
          </p:cNvPicPr>
          <p:nvPr/>
        </p:nvPicPr>
        <p:blipFill>
          <a:blip r:embed="rId11"/>
          <a:stretch>
            <a:fillRect/>
          </a:stretch>
        </p:blipFill>
        <p:spPr>
          <a:xfrm>
            <a:off x="9699577" y="6045146"/>
            <a:ext cx="951058" cy="713294"/>
          </a:xfrm>
          <a:prstGeom prst="rect">
            <a:avLst/>
          </a:prstGeom>
        </p:spPr>
      </p:pic>
      <p:pic>
        <p:nvPicPr>
          <p:cNvPr id="15" name="Picture 14">
            <a:extLst>
              <a:ext uri="{FF2B5EF4-FFF2-40B4-BE49-F238E27FC236}">
                <a16:creationId xmlns:a16="http://schemas.microsoft.com/office/drawing/2014/main" id="{2F336C42-E382-85C2-5CFF-C886AFEE7380}"/>
              </a:ext>
            </a:extLst>
          </p:cNvPr>
          <p:cNvPicPr>
            <a:picLocks noChangeAspect="1"/>
          </p:cNvPicPr>
          <p:nvPr/>
        </p:nvPicPr>
        <p:blipFill>
          <a:blip r:embed="rId12"/>
          <a:stretch>
            <a:fillRect/>
          </a:stretch>
        </p:blipFill>
        <p:spPr>
          <a:xfrm>
            <a:off x="78287" y="319843"/>
            <a:ext cx="475529" cy="487722"/>
          </a:xfrm>
          <a:prstGeom prst="rect">
            <a:avLst/>
          </a:prstGeom>
        </p:spPr>
      </p:pic>
    </p:spTree>
    <p:extLst>
      <p:ext uri="{BB962C8B-B14F-4D97-AF65-F5344CB8AC3E}">
        <p14:creationId xmlns:p14="http://schemas.microsoft.com/office/powerpoint/2010/main" val="23934193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0AF87-E838-4C1B-15E1-3D5F8E4173A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213D72C-D778-1093-92BC-AEDADB5287A3}"/>
              </a:ext>
            </a:extLst>
          </p:cNvPr>
          <p:cNvSpPr>
            <a:spLocks noGrp="1"/>
          </p:cNvSpPr>
          <p:nvPr>
            <p:ph type="title"/>
          </p:nvPr>
        </p:nvSpPr>
        <p:spPr>
          <a:xfrm>
            <a:off x="401443" y="1185334"/>
            <a:ext cx="2925183" cy="1371599"/>
          </a:xfrm>
        </p:spPr>
        <p:txBody>
          <a:bodyPr>
            <a:noAutofit/>
          </a:bodyPr>
          <a:lstStyle/>
          <a:p>
            <a:r>
              <a:rPr lang="en-US" sz="3200" dirty="0" err="1"/>
              <a:t>Cómo</a:t>
            </a:r>
            <a:r>
              <a:rPr lang="en-US" sz="3200" dirty="0"/>
              <a:t> </a:t>
            </a:r>
            <a:r>
              <a:rPr lang="en-US" sz="3200" dirty="0" err="1"/>
              <a:t>solicitar</a:t>
            </a:r>
            <a:r>
              <a:rPr lang="en-US" sz="3200" dirty="0"/>
              <a:t> </a:t>
            </a:r>
            <a:r>
              <a:rPr lang="en-US" sz="3200" dirty="0" err="1"/>
              <a:t>adaptaciones</a:t>
            </a:r>
            <a:endParaRPr lang="en-US" sz="11500" dirty="0"/>
          </a:p>
        </p:txBody>
      </p:sp>
      <p:sp>
        <p:nvSpPr>
          <p:cNvPr id="4" name="Slide Number Placeholder 3">
            <a:extLst>
              <a:ext uri="{FF2B5EF4-FFF2-40B4-BE49-F238E27FC236}">
                <a16:creationId xmlns:a16="http://schemas.microsoft.com/office/drawing/2014/main" id="{632E633A-D0B0-DB5D-4D94-BFA8A31EED0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6BA376A1-C74F-EB58-193E-D2B3C1CFF5A2}"/>
              </a:ext>
            </a:extLst>
          </p:cNvPr>
          <p:cNvPicPr>
            <a:picLocks noChangeAspect="1"/>
          </p:cNvPicPr>
          <p:nvPr/>
        </p:nvPicPr>
        <p:blipFill>
          <a:blip r:embed="rId3"/>
          <a:stretch>
            <a:fillRect/>
          </a:stretch>
        </p:blipFill>
        <p:spPr>
          <a:xfrm>
            <a:off x="3915312" y="467114"/>
            <a:ext cx="8120576" cy="5669771"/>
          </a:xfrm>
          <a:prstGeom prst="rect">
            <a:avLst/>
          </a:prstGeom>
        </p:spPr>
      </p:pic>
      <p:pic>
        <p:nvPicPr>
          <p:cNvPr id="6" name="Picture 5">
            <a:extLst>
              <a:ext uri="{FF2B5EF4-FFF2-40B4-BE49-F238E27FC236}">
                <a16:creationId xmlns:a16="http://schemas.microsoft.com/office/drawing/2014/main" id="{4BE778A2-1885-9784-CA1E-819A430117DD}"/>
              </a:ext>
            </a:extLst>
          </p:cNvPr>
          <p:cNvPicPr>
            <a:picLocks noChangeAspect="1"/>
          </p:cNvPicPr>
          <p:nvPr/>
        </p:nvPicPr>
        <p:blipFill>
          <a:blip r:embed="rId4"/>
          <a:stretch>
            <a:fillRect/>
          </a:stretch>
        </p:blipFill>
        <p:spPr>
          <a:xfrm>
            <a:off x="76536" y="4353082"/>
            <a:ext cx="2901948" cy="1652159"/>
          </a:xfrm>
          <a:prstGeom prst="rect">
            <a:avLst/>
          </a:prstGeom>
        </p:spPr>
      </p:pic>
      <p:pic>
        <p:nvPicPr>
          <p:cNvPr id="7" name="Picture 6">
            <a:extLst>
              <a:ext uri="{FF2B5EF4-FFF2-40B4-BE49-F238E27FC236}">
                <a16:creationId xmlns:a16="http://schemas.microsoft.com/office/drawing/2014/main" id="{E9EA9F1B-636C-42D4-1D94-2669F718EF0A}"/>
              </a:ext>
            </a:extLst>
          </p:cNvPr>
          <p:cNvPicPr>
            <a:picLocks noChangeAspect="1"/>
          </p:cNvPicPr>
          <p:nvPr/>
        </p:nvPicPr>
        <p:blipFill>
          <a:blip r:embed="rId5"/>
          <a:stretch>
            <a:fillRect/>
          </a:stretch>
        </p:blipFill>
        <p:spPr>
          <a:xfrm>
            <a:off x="4081110" y="4263408"/>
            <a:ext cx="3724979" cy="1548518"/>
          </a:xfrm>
          <a:prstGeom prst="rect">
            <a:avLst/>
          </a:prstGeom>
        </p:spPr>
      </p:pic>
      <p:pic>
        <p:nvPicPr>
          <p:cNvPr id="8" name="Picture 7">
            <a:extLst>
              <a:ext uri="{FF2B5EF4-FFF2-40B4-BE49-F238E27FC236}">
                <a16:creationId xmlns:a16="http://schemas.microsoft.com/office/drawing/2014/main" id="{D8788914-5C90-A7BA-9354-DE8DB248AFA4}"/>
              </a:ext>
            </a:extLst>
          </p:cNvPr>
          <p:cNvPicPr>
            <a:picLocks noChangeAspect="1"/>
          </p:cNvPicPr>
          <p:nvPr/>
        </p:nvPicPr>
        <p:blipFill>
          <a:blip r:embed="rId6"/>
          <a:stretch>
            <a:fillRect/>
          </a:stretch>
        </p:blipFill>
        <p:spPr>
          <a:xfrm>
            <a:off x="2794743" y="4850352"/>
            <a:ext cx="1286367" cy="713294"/>
          </a:xfrm>
          <a:prstGeom prst="rect">
            <a:avLst/>
          </a:prstGeom>
        </p:spPr>
      </p:pic>
      <p:sp>
        <p:nvSpPr>
          <p:cNvPr id="10" name="TextBox 9">
            <a:extLst>
              <a:ext uri="{FF2B5EF4-FFF2-40B4-BE49-F238E27FC236}">
                <a16:creationId xmlns:a16="http://schemas.microsoft.com/office/drawing/2014/main" id="{0186EC89-27CD-1CB1-157D-EEFB5150936A}"/>
              </a:ext>
            </a:extLst>
          </p:cNvPr>
          <p:cNvSpPr txBox="1"/>
          <p:nvPr/>
        </p:nvSpPr>
        <p:spPr>
          <a:xfrm>
            <a:off x="4690533" y="6236997"/>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7"/>
              </a:rPr>
              <a:t>Adaptaciones</a:t>
            </a: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7"/>
              </a:rPr>
              <a:t> para </a:t>
            </a: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7"/>
              </a:rPr>
              <a:t>el</a:t>
            </a: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7"/>
              </a:rPr>
              <a:t> GED</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9" name="Picture 8">
            <a:extLst>
              <a:ext uri="{FF2B5EF4-FFF2-40B4-BE49-F238E27FC236}">
                <a16:creationId xmlns:a16="http://schemas.microsoft.com/office/drawing/2014/main" id="{92A7DA37-D4D4-0D17-F69D-59A0636B3F4C}"/>
              </a:ext>
            </a:extLst>
          </p:cNvPr>
          <p:cNvPicPr>
            <a:picLocks noChangeAspect="1"/>
          </p:cNvPicPr>
          <p:nvPr/>
        </p:nvPicPr>
        <p:blipFill>
          <a:blip r:embed="rId8"/>
          <a:stretch>
            <a:fillRect/>
          </a:stretch>
        </p:blipFill>
        <p:spPr>
          <a:xfrm>
            <a:off x="9744415" y="6090190"/>
            <a:ext cx="951058" cy="713294"/>
          </a:xfrm>
          <a:prstGeom prst="rect">
            <a:avLst/>
          </a:prstGeom>
        </p:spPr>
      </p:pic>
      <p:pic>
        <p:nvPicPr>
          <p:cNvPr id="12" name="Picture 11">
            <a:extLst>
              <a:ext uri="{FF2B5EF4-FFF2-40B4-BE49-F238E27FC236}">
                <a16:creationId xmlns:a16="http://schemas.microsoft.com/office/drawing/2014/main" id="{D4B36EDE-B43D-FC7C-77AB-30877E3E7B07}"/>
              </a:ext>
            </a:extLst>
          </p:cNvPr>
          <p:cNvPicPr>
            <a:picLocks noChangeAspect="1"/>
          </p:cNvPicPr>
          <p:nvPr/>
        </p:nvPicPr>
        <p:blipFill>
          <a:blip r:embed="rId9"/>
          <a:stretch>
            <a:fillRect/>
          </a:stretch>
        </p:blipFill>
        <p:spPr>
          <a:xfrm>
            <a:off x="76536" y="256017"/>
            <a:ext cx="475529" cy="487722"/>
          </a:xfrm>
          <a:prstGeom prst="rect">
            <a:avLst/>
          </a:prstGeom>
        </p:spPr>
      </p:pic>
    </p:spTree>
    <p:extLst>
      <p:ext uri="{BB962C8B-B14F-4D97-AF65-F5344CB8AC3E}">
        <p14:creationId xmlns:p14="http://schemas.microsoft.com/office/powerpoint/2010/main" val="23042414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1E1A7-4DFE-ACC0-C983-2440DB6F0C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B9ECB4-3C34-DCBF-6305-04A72A9146A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7" name="Picture 6">
            <a:extLst>
              <a:ext uri="{FF2B5EF4-FFF2-40B4-BE49-F238E27FC236}">
                <a16:creationId xmlns:a16="http://schemas.microsoft.com/office/drawing/2014/main" id="{D18217A9-2F4A-3F3A-1F22-24E7C37E1E9E}"/>
              </a:ext>
            </a:extLst>
          </p:cNvPr>
          <p:cNvPicPr>
            <a:picLocks noChangeAspect="1"/>
          </p:cNvPicPr>
          <p:nvPr/>
        </p:nvPicPr>
        <p:blipFill>
          <a:blip r:embed="rId3"/>
          <a:stretch>
            <a:fillRect/>
          </a:stretch>
        </p:blipFill>
        <p:spPr>
          <a:xfrm>
            <a:off x="709717" y="688610"/>
            <a:ext cx="10772566" cy="5480779"/>
          </a:xfrm>
          <a:prstGeom prst="rect">
            <a:avLst/>
          </a:prstGeom>
        </p:spPr>
      </p:pic>
      <p:sp>
        <p:nvSpPr>
          <p:cNvPr id="14" name="TextBox 13">
            <a:extLst>
              <a:ext uri="{FF2B5EF4-FFF2-40B4-BE49-F238E27FC236}">
                <a16:creationId xmlns:a16="http://schemas.microsoft.com/office/drawing/2014/main" id="{F04D0F0E-ADD0-38C9-48CF-015C6F741637}"/>
              </a:ext>
            </a:extLst>
          </p:cNvPr>
          <p:cNvSpPr txBox="1"/>
          <p:nvPr/>
        </p:nvSpPr>
        <p:spPr>
          <a:xfrm>
            <a:off x="4402666" y="6292948"/>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4"/>
              </a:rPr>
              <a:t>Adaptaciones</a:t>
            </a: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4"/>
              </a:rPr>
              <a:t> para </a:t>
            </a:r>
            <a:r>
              <a:rPr kumimoji="0" lang="en-US" sz="1400" b="0" i="0" u="none" strike="noStrike" kern="0" cap="none" spc="0" normalizeH="0" baseline="0" noProof="0" dirty="0" err="1">
                <a:ln>
                  <a:noFill/>
                </a:ln>
                <a:solidFill>
                  <a:srgbClr val="000000"/>
                </a:solidFill>
                <a:effectLst/>
                <a:uLnTx/>
                <a:uFillTx/>
                <a:latin typeface="Arial"/>
                <a:cs typeface="Arial"/>
                <a:sym typeface="Arial"/>
                <a:hlinkClick r:id="rId4"/>
              </a:rPr>
              <a:t>el</a:t>
            </a:r>
            <a:r>
              <a:rPr kumimoji="0" lang="en-US" sz="1400" b="0" i="0" u="none" strike="noStrike" kern="0" cap="none" spc="0" normalizeH="0" baseline="0" noProof="0" dirty="0">
                <a:ln>
                  <a:noFill/>
                </a:ln>
                <a:solidFill>
                  <a:srgbClr val="000000"/>
                </a:solidFill>
                <a:effectLst/>
                <a:uLnTx/>
                <a:uFillTx/>
                <a:latin typeface="Arial"/>
                <a:cs typeface="Arial"/>
                <a:sym typeface="Arial"/>
                <a:hlinkClick r:id="rId4"/>
              </a:rPr>
              <a:t> GED</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5" name="Picture 14">
            <a:extLst>
              <a:ext uri="{FF2B5EF4-FFF2-40B4-BE49-F238E27FC236}">
                <a16:creationId xmlns:a16="http://schemas.microsoft.com/office/drawing/2014/main" id="{39F527A7-F723-62C1-DFF0-E2EC1B186EDD}"/>
              </a:ext>
            </a:extLst>
          </p:cNvPr>
          <p:cNvPicPr>
            <a:picLocks noChangeAspect="1"/>
          </p:cNvPicPr>
          <p:nvPr/>
        </p:nvPicPr>
        <p:blipFill>
          <a:blip r:embed="rId5"/>
          <a:stretch>
            <a:fillRect/>
          </a:stretch>
        </p:blipFill>
        <p:spPr>
          <a:xfrm>
            <a:off x="819784" y="1473988"/>
            <a:ext cx="10370195" cy="4572396"/>
          </a:xfrm>
          <a:prstGeom prst="rect">
            <a:avLst/>
          </a:prstGeom>
        </p:spPr>
      </p:pic>
      <p:pic>
        <p:nvPicPr>
          <p:cNvPr id="3" name="Picture 2">
            <a:extLst>
              <a:ext uri="{FF2B5EF4-FFF2-40B4-BE49-F238E27FC236}">
                <a16:creationId xmlns:a16="http://schemas.microsoft.com/office/drawing/2014/main" id="{E598BCB9-641F-0419-A7FA-4076C548E920}"/>
              </a:ext>
            </a:extLst>
          </p:cNvPr>
          <p:cNvPicPr>
            <a:picLocks noChangeAspect="1"/>
          </p:cNvPicPr>
          <p:nvPr/>
        </p:nvPicPr>
        <p:blipFill>
          <a:blip r:embed="rId6"/>
          <a:stretch>
            <a:fillRect/>
          </a:stretch>
        </p:blipFill>
        <p:spPr>
          <a:xfrm>
            <a:off x="9680407" y="6118468"/>
            <a:ext cx="951058" cy="713294"/>
          </a:xfrm>
          <a:prstGeom prst="rect">
            <a:avLst/>
          </a:prstGeom>
        </p:spPr>
      </p:pic>
      <p:pic>
        <p:nvPicPr>
          <p:cNvPr id="6" name="Picture 5">
            <a:extLst>
              <a:ext uri="{FF2B5EF4-FFF2-40B4-BE49-F238E27FC236}">
                <a16:creationId xmlns:a16="http://schemas.microsoft.com/office/drawing/2014/main" id="{F9AEC271-B2CF-6EB0-857B-0DE1BBE79E8F}"/>
              </a:ext>
            </a:extLst>
          </p:cNvPr>
          <p:cNvPicPr>
            <a:picLocks noChangeAspect="1"/>
          </p:cNvPicPr>
          <p:nvPr/>
        </p:nvPicPr>
        <p:blipFill>
          <a:blip r:embed="rId7"/>
          <a:stretch>
            <a:fillRect/>
          </a:stretch>
        </p:blipFill>
        <p:spPr>
          <a:xfrm>
            <a:off x="79227" y="313923"/>
            <a:ext cx="475529" cy="487722"/>
          </a:xfrm>
          <a:prstGeom prst="rect">
            <a:avLst/>
          </a:prstGeom>
        </p:spPr>
      </p:pic>
    </p:spTree>
    <p:extLst>
      <p:ext uri="{BB962C8B-B14F-4D97-AF65-F5344CB8AC3E}">
        <p14:creationId xmlns:p14="http://schemas.microsoft.com/office/powerpoint/2010/main" val="41918040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4CCA9-61AD-387A-176B-1EAC11928B3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8B88528-AC32-80E3-6BB4-2B64EF63F783}"/>
              </a:ext>
            </a:extLst>
          </p:cNvPr>
          <p:cNvSpPr>
            <a:spLocks noGrp="1"/>
          </p:cNvSpPr>
          <p:nvPr>
            <p:ph type="title"/>
          </p:nvPr>
        </p:nvSpPr>
        <p:spPr>
          <a:xfrm>
            <a:off x="664683" y="270934"/>
            <a:ext cx="8877250" cy="4470400"/>
          </a:xfrm>
        </p:spPr>
        <p:txBody>
          <a:bodyPr>
            <a:noAutofit/>
          </a:bodyPr>
          <a:lstStyle/>
          <a:p>
            <a:r>
              <a:rPr lang="es-ES" sz="3200" dirty="0"/>
              <a:t>Tutorial del examen por computadora</a:t>
            </a:r>
            <a:br>
              <a:rPr lang="es-ES" sz="3200" dirty="0"/>
            </a:br>
            <a:br>
              <a:rPr lang="es-ES" sz="3200" dirty="0"/>
            </a:br>
            <a:r>
              <a:rPr lang="es-ES" sz="2000" b="0" dirty="0"/>
              <a:t>Utilice el tutorial del examen por computadora para explorar las herramientas antes del examen.</a:t>
            </a:r>
            <a:br>
              <a:rPr lang="en-US" sz="9600" dirty="0"/>
            </a:br>
            <a:endParaRPr lang="en-US" sz="19900" dirty="0"/>
          </a:p>
        </p:txBody>
      </p:sp>
      <p:sp>
        <p:nvSpPr>
          <p:cNvPr id="4" name="Slide Number Placeholder 3">
            <a:extLst>
              <a:ext uri="{FF2B5EF4-FFF2-40B4-BE49-F238E27FC236}">
                <a16:creationId xmlns:a16="http://schemas.microsoft.com/office/drawing/2014/main" id="{5F30551F-62AD-D94E-D06F-05F0F6B4DA8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2E241728-1138-D067-CF63-4E0FDA0B943B}"/>
              </a:ext>
            </a:extLst>
          </p:cNvPr>
          <p:cNvPicPr>
            <a:picLocks noChangeAspect="1"/>
          </p:cNvPicPr>
          <p:nvPr/>
        </p:nvPicPr>
        <p:blipFill>
          <a:blip r:embed="rId3"/>
          <a:stretch>
            <a:fillRect/>
          </a:stretch>
        </p:blipFill>
        <p:spPr>
          <a:xfrm>
            <a:off x="3144643" y="2116152"/>
            <a:ext cx="5151566" cy="4048095"/>
          </a:xfrm>
          <a:prstGeom prst="rect">
            <a:avLst/>
          </a:prstGeom>
        </p:spPr>
      </p:pic>
      <p:sp>
        <p:nvSpPr>
          <p:cNvPr id="7" name="TextBox 6">
            <a:extLst>
              <a:ext uri="{FF2B5EF4-FFF2-40B4-BE49-F238E27FC236}">
                <a16:creationId xmlns:a16="http://schemas.microsoft.com/office/drawing/2014/main" id="{5E61BA02-12A0-06BD-2F35-6B0DD1D04BFB}"/>
              </a:ext>
            </a:extLst>
          </p:cNvPr>
          <p:cNvSpPr txBox="1"/>
          <p:nvPr/>
        </p:nvSpPr>
        <p:spPr>
          <a:xfrm>
            <a:off x="3953934" y="6248095"/>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cs typeface="Arial"/>
                <a:sym typeface="Arial"/>
                <a:hlinkClick r:id="rId4"/>
              </a:rPr>
              <a:t>Tutorial del examen </a:t>
            </a:r>
            <a:r>
              <a:rPr kumimoji="0" lang="en-US" sz="1400" b="1" i="0" u="none" strike="noStrike" kern="0" cap="none" spc="0" normalizeH="0" baseline="0" noProof="0" dirty="0" err="1">
                <a:ln>
                  <a:noFill/>
                </a:ln>
                <a:solidFill>
                  <a:srgbClr val="000000"/>
                </a:solidFill>
                <a:effectLst/>
                <a:uLnTx/>
                <a:uFillTx/>
                <a:latin typeface="Arial"/>
                <a:cs typeface="Arial"/>
                <a:sym typeface="Arial"/>
                <a:hlinkClick r:id="rId4"/>
              </a:rPr>
              <a:t>por</a:t>
            </a:r>
            <a:r>
              <a:rPr kumimoji="0" lang="en-US" sz="1400" b="1" i="0" u="none" strike="noStrike" kern="0" cap="none" spc="0" normalizeH="0" baseline="0" noProof="0" dirty="0">
                <a:ln>
                  <a:noFill/>
                </a:ln>
                <a:solidFill>
                  <a:srgbClr val="000000"/>
                </a:solidFill>
                <a:effectLst/>
                <a:uLnTx/>
                <a:uFillTx/>
                <a:latin typeface="Arial"/>
                <a:cs typeface="Arial"/>
                <a:sym typeface="Arial"/>
                <a:hlinkClick r:id="rId4"/>
              </a:rPr>
              <a:t> </a:t>
            </a:r>
            <a:r>
              <a:rPr kumimoji="0" lang="en-US" sz="1400" b="1" i="0" u="none" strike="noStrike" kern="0" cap="none" spc="0" normalizeH="0" baseline="0" noProof="0" dirty="0" err="1">
                <a:ln>
                  <a:noFill/>
                </a:ln>
                <a:solidFill>
                  <a:srgbClr val="000000"/>
                </a:solidFill>
                <a:effectLst/>
                <a:uLnTx/>
                <a:uFillTx/>
                <a:latin typeface="Arial"/>
                <a:cs typeface="Arial"/>
                <a:sym typeface="Arial"/>
                <a:hlinkClick r:id="rId4"/>
              </a:rPr>
              <a:t>computadora</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668F5B15-1D47-C5B9-C932-18B73EA163FB}"/>
              </a:ext>
            </a:extLst>
          </p:cNvPr>
          <p:cNvPicPr>
            <a:picLocks noChangeAspect="1"/>
          </p:cNvPicPr>
          <p:nvPr/>
        </p:nvPicPr>
        <p:blipFill>
          <a:blip r:embed="rId5"/>
          <a:stretch>
            <a:fillRect/>
          </a:stretch>
        </p:blipFill>
        <p:spPr>
          <a:xfrm>
            <a:off x="9735271" y="6045336"/>
            <a:ext cx="951058" cy="713294"/>
          </a:xfrm>
          <a:prstGeom prst="rect">
            <a:avLst/>
          </a:prstGeom>
        </p:spPr>
      </p:pic>
      <p:pic>
        <p:nvPicPr>
          <p:cNvPr id="9" name="Picture 8">
            <a:extLst>
              <a:ext uri="{FF2B5EF4-FFF2-40B4-BE49-F238E27FC236}">
                <a16:creationId xmlns:a16="http://schemas.microsoft.com/office/drawing/2014/main" id="{D91FA4FF-81D7-ABA2-CE2E-B14012E22E27}"/>
              </a:ext>
            </a:extLst>
          </p:cNvPr>
          <p:cNvPicPr>
            <a:picLocks noChangeAspect="1"/>
          </p:cNvPicPr>
          <p:nvPr/>
        </p:nvPicPr>
        <p:blipFill>
          <a:blip r:embed="rId6"/>
          <a:stretch>
            <a:fillRect/>
          </a:stretch>
        </p:blipFill>
        <p:spPr>
          <a:xfrm>
            <a:off x="88371" y="307510"/>
            <a:ext cx="475529" cy="487722"/>
          </a:xfrm>
          <a:prstGeom prst="rect">
            <a:avLst/>
          </a:prstGeom>
        </p:spPr>
      </p:pic>
    </p:spTree>
    <p:extLst>
      <p:ext uri="{BB962C8B-B14F-4D97-AF65-F5344CB8AC3E}">
        <p14:creationId xmlns:p14="http://schemas.microsoft.com/office/powerpoint/2010/main" val="39141277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F9125-A5BE-7B1B-26D4-C0FEB2732D7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B91BA9B-2740-3AEA-42BE-1392552A8936}"/>
              </a:ext>
            </a:extLst>
          </p:cNvPr>
          <p:cNvSpPr>
            <a:spLocks noGrp="1"/>
          </p:cNvSpPr>
          <p:nvPr>
            <p:ph type="title"/>
          </p:nvPr>
        </p:nvSpPr>
        <p:spPr>
          <a:xfrm>
            <a:off x="681617" y="347134"/>
            <a:ext cx="10054116" cy="745065"/>
          </a:xfrm>
        </p:spPr>
        <p:txBody>
          <a:bodyPr>
            <a:noAutofit/>
          </a:bodyPr>
          <a:lstStyle/>
          <a:p>
            <a:r>
              <a:rPr lang="es-ES" sz="3200" b="1" dirty="0"/>
              <a:t>Cambiar el color de la pantalla y el tipo de letra</a:t>
            </a:r>
            <a:endParaRPr lang="en-US" sz="19900" dirty="0"/>
          </a:p>
        </p:txBody>
      </p:sp>
      <p:sp>
        <p:nvSpPr>
          <p:cNvPr id="4" name="Slide Number Placeholder 3">
            <a:extLst>
              <a:ext uri="{FF2B5EF4-FFF2-40B4-BE49-F238E27FC236}">
                <a16:creationId xmlns:a16="http://schemas.microsoft.com/office/drawing/2014/main" id="{7E1D58A0-0CE8-3CFB-02DD-85F2CA59757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D945D724-33AE-6F1C-0FCE-BF8AA21E5E6D}"/>
              </a:ext>
            </a:extLst>
          </p:cNvPr>
          <p:cNvPicPr>
            <a:picLocks noChangeAspect="1"/>
          </p:cNvPicPr>
          <p:nvPr/>
        </p:nvPicPr>
        <p:blipFill>
          <a:blip r:embed="rId3"/>
          <a:stretch>
            <a:fillRect/>
          </a:stretch>
        </p:blipFill>
        <p:spPr>
          <a:xfrm>
            <a:off x="1960565" y="1322720"/>
            <a:ext cx="7254869" cy="5188146"/>
          </a:xfrm>
          <a:prstGeom prst="rect">
            <a:avLst/>
          </a:prstGeom>
        </p:spPr>
      </p:pic>
      <p:pic>
        <p:nvPicPr>
          <p:cNvPr id="6" name="Picture 5">
            <a:extLst>
              <a:ext uri="{FF2B5EF4-FFF2-40B4-BE49-F238E27FC236}">
                <a16:creationId xmlns:a16="http://schemas.microsoft.com/office/drawing/2014/main" id="{4E3686B5-AF96-F1D4-4CDA-184F975876F2}"/>
              </a:ext>
            </a:extLst>
          </p:cNvPr>
          <p:cNvPicPr>
            <a:picLocks noChangeAspect="1"/>
          </p:cNvPicPr>
          <p:nvPr/>
        </p:nvPicPr>
        <p:blipFill>
          <a:blip r:embed="rId4"/>
          <a:stretch>
            <a:fillRect/>
          </a:stretch>
        </p:blipFill>
        <p:spPr>
          <a:xfrm>
            <a:off x="9643831" y="6090190"/>
            <a:ext cx="951058" cy="713294"/>
          </a:xfrm>
          <a:prstGeom prst="rect">
            <a:avLst/>
          </a:prstGeom>
        </p:spPr>
      </p:pic>
      <p:pic>
        <p:nvPicPr>
          <p:cNvPr id="8" name="Picture 7">
            <a:extLst>
              <a:ext uri="{FF2B5EF4-FFF2-40B4-BE49-F238E27FC236}">
                <a16:creationId xmlns:a16="http://schemas.microsoft.com/office/drawing/2014/main" id="{C957CE57-DDF1-109D-D8C2-3DDC2A954CCD}"/>
              </a:ext>
            </a:extLst>
          </p:cNvPr>
          <p:cNvPicPr>
            <a:picLocks noChangeAspect="1"/>
          </p:cNvPicPr>
          <p:nvPr/>
        </p:nvPicPr>
        <p:blipFill>
          <a:blip r:embed="rId5"/>
          <a:stretch>
            <a:fillRect/>
          </a:stretch>
        </p:blipFill>
        <p:spPr>
          <a:xfrm>
            <a:off x="88371" y="365422"/>
            <a:ext cx="475529" cy="487722"/>
          </a:xfrm>
          <a:prstGeom prst="rect">
            <a:avLst/>
          </a:prstGeom>
        </p:spPr>
      </p:pic>
    </p:spTree>
    <p:extLst>
      <p:ext uri="{BB962C8B-B14F-4D97-AF65-F5344CB8AC3E}">
        <p14:creationId xmlns:p14="http://schemas.microsoft.com/office/powerpoint/2010/main" val="1322468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B1CBA-0843-DF3B-9D09-B45EC361610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F45C30D-234B-7FE1-D10D-46B7A0A31A16}"/>
              </a:ext>
            </a:extLst>
          </p:cNvPr>
          <p:cNvSpPr>
            <a:spLocks noGrp="1"/>
          </p:cNvSpPr>
          <p:nvPr>
            <p:ph type="title"/>
          </p:nvPr>
        </p:nvSpPr>
        <p:spPr/>
        <p:txBody>
          <a:bodyPr/>
          <a:lstStyle/>
          <a:p>
            <a:r>
              <a:rPr lang="en-US" dirty="0"/>
              <a:t>El examen GED</a:t>
            </a:r>
            <a:r>
              <a:rPr lang="en-US" baseline="30000" dirty="0"/>
              <a:t>®</a:t>
            </a:r>
            <a:endParaRPr lang="en-US" dirty="0"/>
          </a:p>
        </p:txBody>
      </p:sp>
      <p:sp>
        <p:nvSpPr>
          <p:cNvPr id="5" name="Slide Number Placeholder 4">
            <a:extLst>
              <a:ext uri="{FF2B5EF4-FFF2-40B4-BE49-F238E27FC236}">
                <a16:creationId xmlns:a16="http://schemas.microsoft.com/office/drawing/2014/main" id="{9BB975BA-1041-2914-C403-987F1E4DC6F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graphicFrame>
        <p:nvGraphicFramePr>
          <p:cNvPr id="2" name="Table 1">
            <a:extLst>
              <a:ext uri="{FF2B5EF4-FFF2-40B4-BE49-F238E27FC236}">
                <a16:creationId xmlns:a16="http://schemas.microsoft.com/office/drawing/2014/main" id="{AD625D3C-277E-3F42-535F-A2A7609E5838}"/>
              </a:ext>
            </a:extLst>
          </p:cNvPr>
          <p:cNvGraphicFramePr>
            <a:graphicFrameLocks noGrp="1"/>
          </p:cNvGraphicFramePr>
          <p:nvPr>
            <p:extLst>
              <p:ext uri="{D42A27DB-BD31-4B8C-83A1-F6EECF244321}">
                <p14:modId xmlns:p14="http://schemas.microsoft.com/office/powerpoint/2010/main" val="2129276396"/>
              </p:ext>
            </p:extLst>
          </p:nvPr>
        </p:nvGraphicFramePr>
        <p:xfrm>
          <a:off x="438615" y="1690698"/>
          <a:ext cx="11351942" cy="4055460"/>
        </p:xfrm>
        <a:graphic>
          <a:graphicData uri="http://schemas.openxmlformats.org/drawingml/2006/table">
            <a:tbl>
              <a:tblPr firstRow="1" bandRow="1">
                <a:tableStyleId>{5C22544A-7EE6-4342-B048-85BDC9FD1C3A}</a:tableStyleId>
              </a:tblPr>
              <a:tblGrid>
                <a:gridCol w="3332356">
                  <a:extLst>
                    <a:ext uri="{9D8B030D-6E8A-4147-A177-3AD203B41FA5}">
                      <a16:colId xmlns:a16="http://schemas.microsoft.com/office/drawing/2014/main" val="20000"/>
                    </a:ext>
                  </a:extLst>
                </a:gridCol>
                <a:gridCol w="2958740">
                  <a:extLst>
                    <a:ext uri="{9D8B030D-6E8A-4147-A177-3AD203B41FA5}">
                      <a16:colId xmlns:a16="http://schemas.microsoft.com/office/drawing/2014/main" val="20001"/>
                    </a:ext>
                  </a:extLst>
                </a:gridCol>
                <a:gridCol w="5060846">
                  <a:extLst>
                    <a:ext uri="{9D8B030D-6E8A-4147-A177-3AD203B41FA5}">
                      <a16:colId xmlns:a16="http://schemas.microsoft.com/office/drawing/2014/main" val="20002"/>
                    </a:ext>
                  </a:extLst>
                </a:gridCol>
              </a:tblGrid>
              <a:tr h="751633">
                <a:tc>
                  <a:txBody>
                    <a:bodyPr/>
                    <a:lstStyle/>
                    <a:p>
                      <a:pPr marL="1109345" marR="480695" algn="ctr">
                        <a:spcBef>
                          <a:spcPts val="630"/>
                        </a:spcBef>
                        <a:spcAft>
                          <a:spcPts val="0"/>
                        </a:spcAft>
                      </a:pPr>
                      <a:r>
                        <a:rPr lang="en-US" sz="2400" b="1">
                          <a:solidFill>
                            <a:srgbClr val="FFFFFF"/>
                          </a:solidFill>
                          <a:effectLst/>
                          <a:highlight>
                            <a:srgbClr val="0083A9"/>
                          </a:highlight>
                          <a:latin typeface="Calibri" panose="020F0502020204030204" pitchFamily="34" charset="0"/>
                          <a:ea typeface="Calibri" panose="020F0502020204030204" pitchFamily="34" charset="0"/>
                          <a:cs typeface="Times New Roman" panose="02020603050405020304" pitchFamily="18" charset="0"/>
                        </a:rPr>
                        <a:t>Examen</a:t>
                      </a:r>
                      <a:endParaRPr lang="en-US" sz="1100">
                        <a:effectLst/>
                        <a:highlight>
                          <a:srgbClr val="0083A9"/>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67055" marR="554355" algn="ctr">
                        <a:spcBef>
                          <a:spcPts val="630"/>
                        </a:spcBef>
                        <a:spcAft>
                          <a:spcPts val="0"/>
                        </a:spcAft>
                      </a:pPr>
                      <a:r>
                        <a:rPr lang="en-US" sz="2400" b="1" dirty="0">
                          <a:solidFill>
                            <a:srgbClr val="FFFFFF"/>
                          </a:solidFill>
                          <a:effectLst/>
                          <a:highlight>
                            <a:srgbClr val="0083A9"/>
                          </a:highlight>
                          <a:latin typeface="Calibri" panose="020F0502020204030204" pitchFamily="34" charset="0"/>
                          <a:ea typeface="Calibri" panose="020F0502020204030204" pitchFamily="34" charset="0"/>
                          <a:cs typeface="Times New Roman" panose="02020603050405020304" pitchFamily="18" charset="0"/>
                        </a:rPr>
                        <a:t>Tiempo</a:t>
                      </a:r>
                      <a:endParaRPr lang="en-US" sz="1100" dirty="0">
                        <a:effectLst/>
                        <a:highlight>
                          <a:srgbClr val="0083A9"/>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338705" marR="2327275" algn="ctr">
                        <a:spcBef>
                          <a:spcPts val="630"/>
                        </a:spcBef>
                        <a:spcAft>
                          <a:spcPts val="0"/>
                        </a:spcAft>
                      </a:pPr>
                      <a:r>
                        <a:rPr lang="en-US" sz="2400" b="1" dirty="0" err="1">
                          <a:solidFill>
                            <a:srgbClr val="FFFFFF"/>
                          </a:solidFill>
                          <a:effectLst/>
                          <a:highlight>
                            <a:srgbClr val="0083A9"/>
                          </a:highlight>
                          <a:latin typeface="Calibri" panose="020F0502020204030204" pitchFamily="34" charset="0"/>
                          <a:ea typeface="Calibri" panose="020F0502020204030204" pitchFamily="34" charset="0"/>
                          <a:cs typeface="Times New Roman" panose="02020603050405020304" pitchFamily="18" charset="0"/>
                        </a:rPr>
                        <a:t>Notas</a:t>
                      </a:r>
                      <a:r>
                        <a:rPr lang="en-US" sz="2400" b="1" dirty="0">
                          <a:solidFill>
                            <a:srgbClr val="FFFFFF"/>
                          </a:solidFill>
                          <a:effectLst/>
                          <a:highlight>
                            <a:srgbClr val="0083A9"/>
                          </a:highligh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highlight>
                          <a:srgbClr val="0083A9"/>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283083">
                <a:tc>
                  <a:txBody>
                    <a:bodyPr/>
                    <a:lstStyle/>
                    <a:p>
                      <a:pPr marL="91440" marR="0" algn="l">
                        <a:lnSpc>
                          <a:spcPts val="2420"/>
                        </a:lnSpc>
                        <a:spcBef>
                          <a:spcPts val="1260"/>
                        </a:spcBef>
                        <a:spcAft>
                          <a:spcPts val="0"/>
                        </a:spcAft>
                      </a:pPr>
                      <a:r>
                        <a:rPr lang="es-419" sz="2000">
                          <a:solidFill>
                            <a:srgbClr val="000000"/>
                          </a:solidFill>
                          <a:effectLst/>
                          <a:highlight>
                            <a:srgbClr val="CAD9E1"/>
                          </a:highlight>
                          <a:latin typeface="Calibri" panose="020F0502020204030204" pitchFamily="34" charset="0"/>
                          <a:ea typeface="Calibri" panose="020F0502020204030204" pitchFamily="34" charset="0"/>
                          <a:cs typeface="Times New Roman" panose="02020603050405020304" pitchFamily="18" charset="0"/>
                        </a:rPr>
                        <a:t>Razonamiento a través de Artes del lenguaje</a:t>
                      </a:r>
                      <a:r>
                        <a:rPr lang="en-US" sz="800">
                          <a:solidFill>
                            <a:srgbClr val="000000"/>
                          </a:solidFill>
                          <a:effectLst/>
                          <a:highlight>
                            <a:srgbClr val="CAD9E1"/>
                          </a:highlight>
                          <a:latin typeface="Calibri" panose="020F0502020204030204" pitchFamily="34" charset="0"/>
                          <a:ea typeface="Calibri" panose="020F0502020204030204" pitchFamily="34" charset="0"/>
                          <a:cs typeface="Times New Roman" panose="02020603050405020304" pitchFamily="18" charset="0"/>
                        </a:rPr>
                        <a:t> </a:t>
                      </a:r>
                      <a:endParaRPr lang="en-US" sz="1100">
                        <a:effectLst/>
                        <a:highlight>
                          <a:srgbClr val="CAD9E1"/>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55"/>
                        </a:spcBef>
                        <a:spcAft>
                          <a:spcPts val="0"/>
                        </a:spcAft>
                      </a:pPr>
                      <a:r>
                        <a:rPr lang="es-419" sz="2050">
                          <a:effectLst/>
                          <a:highlight>
                            <a:srgbClr val="CAD9E1"/>
                          </a:highlight>
                          <a:latin typeface="Rockwell" panose="02060603020205020403" pitchFamily="18" charset="0"/>
                          <a:ea typeface="Calibri" panose="020F0502020204030204" pitchFamily="34" charset="0"/>
                          <a:cs typeface="Times New Roman" panose="02020603050405020304" pitchFamily="18" charset="0"/>
                        </a:rPr>
                        <a:t> </a:t>
                      </a:r>
                      <a:endParaRPr lang="en-US" sz="1100">
                        <a:effectLst/>
                        <a:highlight>
                          <a:srgbClr val="CAD9E1"/>
                        </a:highlight>
                        <a:latin typeface="Calibri" panose="020F0502020204030204" pitchFamily="34" charset="0"/>
                        <a:ea typeface="Calibri" panose="020F0502020204030204" pitchFamily="34" charset="0"/>
                        <a:cs typeface="Times New Roman" panose="02020603050405020304" pitchFamily="18" charset="0"/>
                      </a:endParaRPr>
                    </a:p>
                    <a:p>
                      <a:pPr marL="567690" marR="554355" algn="ctr">
                        <a:spcBef>
                          <a:spcPts val="0"/>
                        </a:spcBef>
                        <a:spcAft>
                          <a:spcPts val="0"/>
                        </a:spcAft>
                      </a:pPr>
                      <a:r>
                        <a:rPr lang="en-US" sz="2000">
                          <a:solidFill>
                            <a:srgbClr val="000000"/>
                          </a:solidFill>
                          <a:effectLst/>
                          <a:highlight>
                            <a:srgbClr val="CAD9E1"/>
                          </a:highlight>
                          <a:latin typeface="Calibri" panose="020F0502020204030204" pitchFamily="34" charset="0"/>
                          <a:ea typeface="Calibri" panose="020F0502020204030204" pitchFamily="34" charset="0"/>
                          <a:cs typeface="Times New Roman" panose="02020603050405020304" pitchFamily="18" charset="0"/>
                        </a:rPr>
                        <a:t>150 minutos</a:t>
                      </a:r>
                      <a:endParaRPr lang="en-US" sz="1100">
                        <a:effectLst/>
                        <a:highlight>
                          <a:srgbClr val="CAD9E1"/>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marR="0" algn="l">
                        <a:lnSpc>
                          <a:spcPts val="2420"/>
                        </a:lnSpc>
                        <a:spcBef>
                          <a:spcPts val="1260"/>
                        </a:spcBef>
                        <a:spcAft>
                          <a:spcPts val="0"/>
                        </a:spcAft>
                      </a:pPr>
                      <a:r>
                        <a:rPr lang="es-419" sz="2000" dirty="0">
                          <a:solidFill>
                            <a:srgbClr val="000000"/>
                          </a:solidFill>
                          <a:effectLst/>
                          <a:highlight>
                            <a:srgbClr val="CAD9E1"/>
                          </a:highlight>
                          <a:latin typeface="Calibri" panose="020F0502020204030204" pitchFamily="34" charset="0"/>
                          <a:ea typeface="Calibri" panose="020F0502020204030204" pitchFamily="34" charset="0"/>
                          <a:cs typeface="Times New Roman" panose="02020603050405020304" pitchFamily="18" charset="0"/>
                        </a:rPr>
                        <a:t>Incluye 45 minutos para la </a:t>
                      </a:r>
                      <a:r>
                        <a:rPr lang="en-US" sz="2000" b="0" i="0" kern="1200" dirty="0" err="1">
                          <a:solidFill>
                            <a:schemeClr val="dk1"/>
                          </a:solidFill>
                          <a:effectLst/>
                          <a:highlight>
                            <a:srgbClr val="CAD9E1"/>
                          </a:highlight>
                          <a:latin typeface="+mn-lt"/>
                          <a:ea typeface="+mn-ea"/>
                          <a:cs typeface="+mn-cs"/>
                        </a:rPr>
                        <a:t>respuesta</a:t>
                      </a:r>
                      <a:r>
                        <a:rPr lang="en-US" sz="2000" b="0" i="0" kern="1200" dirty="0">
                          <a:solidFill>
                            <a:schemeClr val="dk1"/>
                          </a:solidFill>
                          <a:effectLst/>
                          <a:highlight>
                            <a:srgbClr val="CAD9E1"/>
                          </a:highlight>
                          <a:latin typeface="+mn-lt"/>
                          <a:ea typeface="+mn-ea"/>
                          <a:cs typeface="+mn-cs"/>
                        </a:rPr>
                        <a:t> </a:t>
                      </a:r>
                      <a:r>
                        <a:rPr lang="en-US" sz="2000" b="0" i="0" kern="1200" dirty="0" err="1">
                          <a:solidFill>
                            <a:schemeClr val="dk1"/>
                          </a:solidFill>
                          <a:effectLst/>
                          <a:highlight>
                            <a:srgbClr val="CAD9E1"/>
                          </a:highlight>
                          <a:latin typeface="+mn-lt"/>
                          <a:ea typeface="+mn-ea"/>
                          <a:cs typeface="+mn-cs"/>
                        </a:rPr>
                        <a:t>extendida</a:t>
                      </a:r>
                      <a:r>
                        <a:rPr lang="en-US" sz="800" dirty="0">
                          <a:solidFill>
                            <a:srgbClr val="000000"/>
                          </a:solidFill>
                          <a:effectLst/>
                          <a:highlight>
                            <a:srgbClr val="CAD9E1"/>
                          </a:highlight>
                          <a:latin typeface="+mn-lt"/>
                          <a:ea typeface="Calibri" panose="020F0502020204030204" pitchFamily="34" charset="0"/>
                          <a:cs typeface="Times New Roman" panose="02020603050405020304" pitchFamily="18" charset="0"/>
                        </a:rPr>
                        <a:t> </a:t>
                      </a:r>
                      <a:r>
                        <a:rPr lang="es-419" sz="2000" dirty="0">
                          <a:solidFill>
                            <a:srgbClr val="000000"/>
                          </a:solidFill>
                          <a:effectLst/>
                          <a:highlight>
                            <a:srgbClr val="CAD9E1"/>
                          </a:highlight>
                          <a:latin typeface="+mn-lt"/>
                          <a:ea typeface="Calibri" panose="020F0502020204030204" pitchFamily="34" charset="0"/>
                          <a:cs typeface="Times New Roman" panose="02020603050405020304" pitchFamily="18" charset="0"/>
                        </a:rPr>
                        <a:t> </a:t>
                      </a:r>
                      <a:r>
                        <a:rPr lang="es-419" sz="2000" dirty="0">
                          <a:solidFill>
                            <a:srgbClr val="000000"/>
                          </a:solidFill>
                          <a:effectLst/>
                          <a:highlight>
                            <a:srgbClr val="CAD9E1"/>
                          </a:highlight>
                          <a:latin typeface="Calibri" panose="020F0502020204030204" pitchFamily="34" charset="0"/>
                          <a:ea typeface="Calibri" panose="020F0502020204030204" pitchFamily="34" charset="0"/>
                          <a:cs typeface="Times New Roman" panose="02020603050405020304" pitchFamily="18" charset="0"/>
                        </a:rPr>
                        <a:t>(cronometrada por separado) y una pausa de 10 minutos</a:t>
                      </a:r>
                      <a:endParaRPr lang="en-US" sz="1100" dirty="0">
                        <a:effectLst/>
                        <a:highlight>
                          <a:srgbClr val="CAD9E1"/>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66811">
                <a:tc>
                  <a:txBody>
                    <a:bodyPr/>
                    <a:lstStyle/>
                    <a:p>
                      <a:pPr marL="0" marR="0" algn="l">
                        <a:spcBef>
                          <a:spcPts val="20"/>
                        </a:spcBef>
                        <a:spcAft>
                          <a:spcPts val="0"/>
                        </a:spcAft>
                      </a:pPr>
                      <a:r>
                        <a:rPr lang="es-419" sz="1550">
                          <a:effectLst/>
                          <a:highlight>
                            <a:srgbClr val="E7ECF0"/>
                          </a:highlight>
                          <a:latin typeface="Rockwell" panose="02060603020205020403" pitchFamily="18" charset="0"/>
                          <a:ea typeface="Calibri" panose="020F0502020204030204" pitchFamily="34" charset="0"/>
                          <a:cs typeface="Times New Roman" panose="02020603050405020304" pitchFamily="18" charset="0"/>
                        </a:rPr>
                        <a:t> </a:t>
                      </a:r>
                      <a:endParaRPr lang="en-US" sz="1100">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p>
                      <a:pPr marL="91440" marR="0" algn="l">
                        <a:spcBef>
                          <a:spcPts val="0"/>
                        </a:spcBef>
                        <a:spcAft>
                          <a:spcPts val="0"/>
                        </a:spcAft>
                      </a:pPr>
                      <a:r>
                        <a:rPr lang="en-US" sz="2000">
                          <a:solidFill>
                            <a:srgbClr val="000000"/>
                          </a:solidFill>
                          <a:effectLst/>
                          <a:highlight>
                            <a:srgbClr val="E7ECF0"/>
                          </a:highlight>
                          <a:latin typeface="Calibri" panose="020F0502020204030204" pitchFamily="34" charset="0"/>
                          <a:ea typeface="Calibri" panose="020F0502020204030204" pitchFamily="34" charset="0"/>
                          <a:cs typeface="Times New Roman" panose="02020603050405020304" pitchFamily="18" charset="0"/>
                        </a:rPr>
                        <a:t>Razonamiento matemático</a:t>
                      </a:r>
                      <a:endParaRPr lang="en-US" sz="1100">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20"/>
                        </a:spcBef>
                        <a:spcAft>
                          <a:spcPts val="0"/>
                        </a:spcAft>
                      </a:pPr>
                      <a:r>
                        <a:rPr lang="en-US" sz="1550">
                          <a:effectLst/>
                          <a:highlight>
                            <a:srgbClr val="E7ECF0"/>
                          </a:highlight>
                          <a:latin typeface="Rockwell" panose="02060603020205020403" pitchFamily="18" charset="0"/>
                          <a:ea typeface="Calibri" panose="020F0502020204030204" pitchFamily="34" charset="0"/>
                          <a:cs typeface="Times New Roman" panose="02020603050405020304" pitchFamily="18" charset="0"/>
                        </a:rPr>
                        <a:t> </a:t>
                      </a:r>
                      <a:endParaRPr lang="en-US" sz="1100">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p>
                      <a:pPr marL="567690" marR="554355" algn="ctr">
                        <a:spcBef>
                          <a:spcPts val="0"/>
                        </a:spcBef>
                        <a:spcAft>
                          <a:spcPts val="0"/>
                        </a:spcAft>
                      </a:pPr>
                      <a:r>
                        <a:rPr lang="en-US" sz="2000">
                          <a:solidFill>
                            <a:srgbClr val="000000"/>
                          </a:solidFill>
                          <a:effectLst/>
                          <a:highlight>
                            <a:srgbClr val="E7ECF0"/>
                          </a:highlight>
                          <a:latin typeface="Calibri" panose="020F0502020204030204" pitchFamily="34" charset="0"/>
                          <a:ea typeface="Calibri" panose="020F0502020204030204" pitchFamily="34" charset="0"/>
                          <a:cs typeface="Times New Roman" panose="02020603050405020304" pitchFamily="18" charset="0"/>
                        </a:rPr>
                        <a:t>115 minutos</a:t>
                      </a:r>
                      <a:endParaRPr lang="en-US" sz="1100">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marR="0" algn="l">
                        <a:lnSpc>
                          <a:spcPct val="97000"/>
                        </a:lnSpc>
                        <a:spcBef>
                          <a:spcPts val="680"/>
                        </a:spcBef>
                        <a:spcAft>
                          <a:spcPts val="0"/>
                        </a:spcAft>
                      </a:pPr>
                      <a:endParaRPr lang="es-419" sz="1050" dirty="0">
                        <a:solidFill>
                          <a:srgbClr val="000000"/>
                        </a:solidFill>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p>
                      <a:pPr marL="91440" marR="0" algn="l">
                        <a:lnSpc>
                          <a:spcPct val="97000"/>
                        </a:lnSpc>
                        <a:spcBef>
                          <a:spcPts val="680"/>
                        </a:spcBef>
                        <a:spcAft>
                          <a:spcPts val="0"/>
                        </a:spcAft>
                      </a:pPr>
                      <a:r>
                        <a:rPr lang="es-419" sz="2000" dirty="0">
                          <a:solidFill>
                            <a:srgbClr val="000000"/>
                          </a:solidFill>
                          <a:effectLst/>
                          <a:highlight>
                            <a:srgbClr val="E7ECF0"/>
                          </a:highlight>
                          <a:latin typeface="Calibri" panose="020F0502020204030204" pitchFamily="34" charset="0"/>
                          <a:ea typeface="Calibri" panose="020F0502020204030204" pitchFamily="34" charset="0"/>
                          <a:cs typeface="Times New Roman" panose="02020603050405020304" pitchFamily="18" charset="0"/>
                        </a:rPr>
                        <a:t>Parte 1, no se permite calculadora; </a:t>
                      </a:r>
                    </a:p>
                    <a:p>
                      <a:pPr marL="91440" marR="0" algn="l">
                        <a:lnSpc>
                          <a:spcPct val="97000"/>
                        </a:lnSpc>
                        <a:spcBef>
                          <a:spcPts val="680"/>
                        </a:spcBef>
                        <a:spcAft>
                          <a:spcPts val="0"/>
                        </a:spcAft>
                      </a:pPr>
                      <a:r>
                        <a:rPr lang="es-419" sz="2000" dirty="0">
                          <a:solidFill>
                            <a:srgbClr val="000000"/>
                          </a:solidFill>
                          <a:effectLst/>
                          <a:highlight>
                            <a:srgbClr val="E7ECF0"/>
                          </a:highlight>
                          <a:latin typeface="Calibri" panose="020F0502020204030204" pitchFamily="34" charset="0"/>
                          <a:ea typeface="Calibri" panose="020F0502020204030204" pitchFamily="34" charset="0"/>
                          <a:cs typeface="Times New Roman" panose="02020603050405020304" pitchFamily="18" charset="0"/>
                        </a:rPr>
                        <a:t>Parte 2, se permite calculadora</a:t>
                      </a:r>
                      <a:endParaRPr lang="en-US" sz="1100" dirty="0">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48130">
                <a:tc>
                  <a:txBody>
                    <a:bodyPr/>
                    <a:lstStyle/>
                    <a:p>
                      <a:pPr marL="91440" marR="0" algn="l">
                        <a:spcBef>
                          <a:spcPts val="640"/>
                        </a:spcBef>
                        <a:spcAft>
                          <a:spcPts val="0"/>
                        </a:spcAft>
                      </a:pPr>
                      <a:r>
                        <a:rPr lang="en-US" sz="2000">
                          <a:solidFill>
                            <a:srgbClr val="000000"/>
                          </a:solidFill>
                          <a:effectLst/>
                          <a:highlight>
                            <a:srgbClr val="CAD9E1"/>
                          </a:highlight>
                          <a:latin typeface="Calibri" panose="020F0502020204030204" pitchFamily="34" charset="0"/>
                          <a:ea typeface="Calibri" panose="020F0502020204030204" pitchFamily="34" charset="0"/>
                          <a:cs typeface="Times New Roman" panose="02020603050405020304" pitchFamily="18" charset="0"/>
                        </a:rPr>
                        <a:t>Estudios sociales</a:t>
                      </a:r>
                      <a:endParaRPr lang="en-US" sz="1100">
                        <a:effectLst/>
                        <a:highlight>
                          <a:srgbClr val="CAD9E1"/>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65785" marR="554355" algn="ctr">
                        <a:spcBef>
                          <a:spcPts val="640"/>
                        </a:spcBef>
                        <a:spcAft>
                          <a:spcPts val="0"/>
                        </a:spcAft>
                      </a:pPr>
                      <a:r>
                        <a:rPr lang="en-US" sz="2000">
                          <a:solidFill>
                            <a:srgbClr val="000000"/>
                          </a:solidFill>
                          <a:effectLst/>
                          <a:highlight>
                            <a:srgbClr val="CAD9E1"/>
                          </a:highlight>
                          <a:latin typeface="Calibri" panose="020F0502020204030204" pitchFamily="34" charset="0"/>
                          <a:ea typeface="Calibri" panose="020F0502020204030204" pitchFamily="34" charset="0"/>
                          <a:cs typeface="Times New Roman" panose="02020603050405020304" pitchFamily="18" charset="0"/>
                        </a:rPr>
                        <a:t>70 minutos</a:t>
                      </a:r>
                      <a:endParaRPr lang="en-US" sz="1100">
                        <a:effectLst/>
                        <a:highlight>
                          <a:srgbClr val="CAD9E1"/>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900" dirty="0">
                          <a:effectLst/>
                          <a:highlight>
                            <a:srgbClr val="CAD9E1"/>
                          </a:highlight>
                          <a:latin typeface="Times New Roman" panose="02020603050405020304" pitchFamily="18" charset="0"/>
                          <a:ea typeface="Calibri" panose="020F0502020204030204" pitchFamily="34" charset="0"/>
                          <a:cs typeface="Calibri" panose="020F0502020204030204" pitchFamily="34" charset="0"/>
                        </a:rPr>
                        <a:t> </a:t>
                      </a:r>
                      <a:endParaRPr lang="en-US" sz="1100" dirty="0">
                        <a:effectLst/>
                        <a:highlight>
                          <a:srgbClr val="CAD9E1"/>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48308">
                <a:tc>
                  <a:txBody>
                    <a:bodyPr/>
                    <a:lstStyle/>
                    <a:p>
                      <a:pPr marL="91440" marR="0" algn="l">
                        <a:spcBef>
                          <a:spcPts val="645"/>
                        </a:spcBef>
                        <a:spcAft>
                          <a:spcPts val="0"/>
                        </a:spcAft>
                      </a:pPr>
                      <a:r>
                        <a:rPr lang="en-US" sz="2000" dirty="0" err="1">
                          <a:solidFill>
                            <a:srgbClr val="000000"/>
                          </a:solidFill>
                          <a:effectLst/>
                          <a:highlight>
                            <a:srgbClr val="E7ECF0"/>
                          </a:highlight>
                          <a:latin typeface="Calibri" panose="020F0502020204030204" pitchFamily="34" charset="0"/>
                          <a:ea typeface="Calibri" panose="020F0502020204030204" pitchFamily="34" charset="0"/>
                          <a:cs typeface="Times New Roman" panose="02020603050405020304" pitchFamily="18" charset="0"/>
                        </a:rPr>
                        <a:t>Ciencias</a:t>
                      </a:r>
                      <a:endParaRPr lang="en-US" sz="1100" dirty="0">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65785" marR="554355" algn="ctr">
                        <a:spcBef>
                          <a:spcPts val="645"/>
                        </a:spcBef>
                        <a:spcAft>
                          <a:spcPts val="0"/>
                        </a:spcAft>
                      </a:pPr>
                      <a:r>
                        <a:rPr lang="en-US" sz="2000" dirty="0">
                          <a:solidFill>
                            <a:srgbClr val="000000"/>
                          </a:solidFill>
                          <a:effectLst/>
                          <a:highlight>
                            <a:srgbClr val="E7ECF0"/>
                          </a:highlight>
                          <a:latin typeface="Calibri" panose="020F0502020204030204" pitchFamily="34" charset="0"/>
                          <a:ea typeface="Calibri" panose="020F0502020204030204" pitchFamily="34" charset="0"/>
                          <a:cs typeface="Times New Roman" panose="02020603050405020304" pitchFamily="18" charset="0"/>
                        </a:rPr>
                        <a:t>90 </a:t>
                      </a:r>
                      <a:r>
                        <a:rPr lang="en-US" sz="2000" dirty="0" err="1">
                          <a:solidFill>
                            <a:srgbClr val="000000"/>
                          </a:solidFill>
                          <a:effectLst/>
                          <a:highlight>
                            <a:srgbClr val="E7ECF0"/>
                          </a:highlight>
                          <a:latin typeface="Calibri" panose="020F0502020204030204" pitchFamily="34" charset="0"/>
                          <a:ea typeface="Calibri" panose="020F0502020204030204" pitchFamily="34" charset="0"/>
                          <a:cs typeface="Times New Roman" panose="02020603050405020304" pitchFamily="18" charset="0"/>
                        </a:rPr>
                        <a:t>minutos</a:t>
                      </a:r>
                      <a:endParaRPr lang="en-US" sz="1100" dirty="0">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900" dirty="0">
                          <a:effectLst/>
                          <a:highlight>
                            <a:srgbClr val="E7ECF0"/>
                          </a:highlight>
                          <a:latin typeface="Times New Roman" panose="02020603050405020304" pitchFamily="18" charset="0"/>
                          <a:ea typeface="Calibri" panose="020F0502020204030204" pitchFamily="34" charset="0"/>
                          <a:cs typeface="Calibri" panose="020F0502020204030204" pitchFamily="34" charset="0"/>
                        </a:rPr>
                        <a:t> </a:t>
                      </a:r>
                      <a:endParaRPr lang="en-US" sz="1100" dirty="0">
                        <a:effectLst/>
                        <a:highlight>
                          <a:srgbClr val="E7ECF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326998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4FE35-CBF9-D506-D721-FBB7C0B704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8830D1C-471C-F9CF-F38B-29F03B17E10D}"/>
              </a:ext>
            </a:extLst>
          </p:cNvPr>
          <p:cNvSpPr>
            <a:spLocks noGrp="1"/>
          </p:cNvSpPr>
          <p:nvPr>
            <p:ph type="title"/>
          </p:nvPr>
        </p:nvSpPr>
        <p:spPr>
          <a:xfrm>
            <a:off x="681617" y="347134"/>
            <a:ext cx="10054116" cy="745065"/>
          </a:xfrm>
        </p:spPr>
        <p:txBody>
          <a:bodyPr>
            <a:noAutofit/>
          </a:bodyPr>
          <a:lstStyle/>
          <a:p>
            <a:r>
              <a:rPr lang="es-ES" sz="3600" b="1" dirty="0"/>
              <a:t>Utilizar la herramienta de resaltado</a:t>
            </a:r>
            <a:endParaRPr lang="en-US" sz="41300" dirty="0"/>
          </a:p>
        </p:txBody>
      </p:sp>
      <p:sp>
        <p:nvSpPr>
          <p:cNvPr id="4" name="Slide Number Placeholder 3">
            <a:extLst>
              <a:ext uri="{FF2B5EF4-FFF2-40B4-BE49-F238E27FC236}">
                <a16:creationId xmlns:a16="http://schemas.microsoft.com/office/drawing/2014/main" id="{4A8ABFB5-A6EB-46BA-5BD1-D56F90422A4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9FEB176F-8B1C-D4D0-3B40-60DF03794EC7}"/>
              </a:ext>
            </a:extLst>
          </p:cNvPr>
          <p:cNvPicPr>
            <a:picLocks noChangeAspect="1"/>
          </p:cNvPicPr>
          <p:nvPr/>
        </p:nvPicPr>
        <p:blipFill>
          <a:blip r:embed="rId3"/>
          <a:stretch>
            <a:fillRect/>
          </a:stretch>
        </p:blipFill>
        <p:spPr>
          <a:xfrm>
            <a:off x="1623926" y="1417201"/>
            <a:ext cx="7352413" cy="5029636"/>
          </a:xfrm>
          <a:prstGeom prst="rect">
            <a:avLst/>
          </a:prstGeom>
        </p:spPr>
      </p:pic>
      <p:pic>
        <p:nvPicPr>
          <p:cNvPr id="6" name="Picture 5">
            <a:extLst>
              <a:ext uri="{FF2B5EF4-FFF2-40B4-BE49-F238E27FC236}">
                <a16:creationId xmlns:a16="http://schemas.microsoft.com/office/drawing/2014/main" id="{0946173F-3163-6941-45FD-17B2C0D8382A}"/>
              </a:ext>
            </a:extLst>
          </p:cNvPr>
          <p:cNvPicPr>
            <a:picLocks noChangeAspect="1"/>
          </p:cNvPicPr>
          <p:nvPr/>
        </p:nvPicPr>
        <p:blipFill>
          <a:blip r:embed="rId4"/>
          <a:stretch>
            <a:fillRect/>
          </a:stretch>
        </p:blipFill>
        <p:spPr>
          <a:xfrm>
            <a:off x="9723293" y="6090190"/>
            <a:ext cx="951058" cy="713294"/>
          </a:xfrm>
          <a:prstGeom prst="rect">
            <a:avLst/>
          </a:prstGeom>
        </p:spPr>
      </p:pic>
      <p:pic>
        <p:nvPicPr>
          <p:cNvPr id="8" name="Picture 7">
            <a:extLst>
              <a:ext uri="{FF2B5EF4-FFF2-40B4-BE49-F238E27FC236}">
                <a16:creationId xmlns:a16="http://schemas.microsoft.com/office/drawing/2014/main" id="{F6DCB4C4-5E6C-14EC-07AF-AC4CD2B1ACDB}"/>
              </a:ext>
            </a:extLst>
          </p:cNvPr>
          <p:cNvPicPr>
            <a:picLocks noChangeAspect="1"/>
          </p:cNvPicPr>
          <p:nvPr/>
        </p:nvPicPr>
        <p:blipFill>
          <a:blip r:embed="rId5"/>
          <a:stretch>
            <a:fillRect/>
          </a:stretch>
        </p:blipFill>
        <p:spPr>
          <a:xfrm>
            <a:off x="42672" y="286808"/>
            <a:ext cx="475529" cy="487722"/>
          </a:xfrm>
          <a:prstGeom prst="rect">
            <a:avLst/>
          </a:prstGeom>
        </p:spPr>
      </p:pic>
    </p:spTree>
    <p:extLst>
      <p:ext uri="{BB962C8B-B14F-4D97-AF65-F5344CB8AC3E}">
        <p14:creationId xmlns:p14="http://schemas.microsoft.com/office/powerpoint/2010/main" val="2848930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3571D-704B-9C45-E61E-AD9E4C74B4D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E6D9FBC-93F3-54AC-3087-C8C5C001A9AE}"/>
              </a:ext>
            </a:extLst>
          </p:cNvPr>
          <p:cNvSpPr>
            <a:spLocks noGrp="1"/>
          </p:cNvSpPr>
          <p:nvPr>
            <p:ph type="title"/>
          </p:nvPr>
        </p:nvSpPr>
        <p:spPr>
          <a:xfrm>
            <a:off x="681617" y="347134"/>
            <a:ext cx="10054116" cy="457199"/>
          </a:xfrm>
        </p:spPr>
        <p:txBody>
          <a:bodyPr>
            <a:noAutofit/>
          </a:bodyPr>
          <a:lstStyle/>
          <a:p>
            <a:r>
              <a:rPr lang="es-ES" sz="3600" b="1" dirty="0"/>
              <a:t>Utilizar la señal de revisión</a:t>
            </a:r>
            <a:endParaRPr lang="en-US" sz="71400" dirty="0"/>
          </a:p>
        </p:txBody>
      </p:sp>
      <p:sp>
        <p:nvSpPr>
          <p:cNvPr id="4" name="Slide Number Placeholder 3">
            <a:extLst>
              <a:ext uri="{FF2B5EF4-FFF2-40B4-BE49-F238E27FC236}">
                <a16:creationId xmlns:a16="http://schemas.microsoft.com/office/drawing/2014/main" id="{195E0DFE-71CC-F49D-A59B-20447A91F65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EEFFF812-2608-B0C5-2EBC-C35CF08DEE25}"/>
              </a:ext>
            </a:extLst>
          </p:cNvPr>
          <p:cNvPicPr>
            <a:picLocks noChangeAspect="1"/>
          </p:cNvPicPr>
          <p:nvPr/>
        </p:nvPicPr>
        <p:blipFill>
          <a:blip r:embed="rId3"/>
          <a:stretch>
            <a:fillRect/>
          </a:stretch>
        </p:blipFill>
        <p:spPr>
          <a:xfrm>
            <a:off x="223220" y="1020871"/>
            <a:ext cx="6919560" cy="2408129"/>
          </a:xfrm>
          <a:prstGeom prst="rect">
            <a:avLst/>
          </a:prstGeom>
        </p:spPr>
      </p:pic>
      <p:pic>
        <p:nvPicPr>
          <p:cNvPr id="6" name="Picture 5">
            <a:extLst>
              <a:ext uri="{FF2B5EF4-FFF2-40B4-BE49-F238E27FC236}">
                <a16:creationId xmlns:a16="http://schemas.microsoft.com/office/drawing/2014/main" id="{E80C00A8-65D4-3388-CE2F-DB9E41B9A88A}"/>
              </a:ext>
            </a:extLst>
          </p:cNvPr>
          <p:cNvPicPr>
            <a:picLocks noChangeAspect="1"/>
          </p:cNvPicPr>
          <p:nvPr/>
        </p:nvPicPr>
        <p:blipFill>
          <a:blip r:embed="rId4"/>
          <a:stretch>
            <a:fillRect/>
          </a:stretch>
        </p:blipFill>
        <p:spPr>
          <a:xfrm>
            <a:off x="3623733" y="3429000"/>
            <a:ext cx="6120914" cy="3450635"/>
          </a:xfrm>
          <a:prstGeom prst="rect">
            <a:avLst/>
          </a:prstGeom>
        </p:spPr>
      </p:pic>
      <p:pic>
        <p:nvPicPr>
          <p:cNvPr id="7" name="Picture 6">
            <a:extLst>
              <a:ext uri="{FF2B5EF4-FFF2-40B4-BE49-F238E27FC236}">
                <a16:creationId xmlns:a16="http://schemas.microsoft.com/office/drawing/2014/main" id="{98362AD0-10A1-B523-8F56-7C0D089B4D18}"/>
              </a:ext>
            </a:extLst>
          </p:cNvPr>
          <p:cNvPicPr>
            <a:picLocks noChangeAspect="1"/>
          </p:cNvPicPr>
          <p:nvPr/>
        </p:nvPicPr>
        <p:blipFill>
          <a:blip r:embed="rId5"/>
          <a:stretch>
            <a:fillRect/>
          </a:stretch>
        </p:blipFill>
        <p:spPr>
          <a:xfrm>
            <a:off x="9744647" y="6090190"/>
            <a:ext cx="951058" cy="713294"/>
          </a:xfrm>
          <a:prstGeom prst="rect">
            <a:avLst/>
          </a:prstGeom>
        </p:spPr>
      </p:pic>
      <p:pic>
        <p:nvPicPr>
          <p:cNvPr id="9" name="Picture 8">
            <a:extLst>
              <a:ext uri="{FF2B5EF4-FFF2-40B4-BE49-F238E27FC236}">
                <a16:creationId xmlns:a16="http://schemas.microsoft.com/office/drawing/2014/main" id="{C1B485BD-0F6C-5748-60F2-AB5C4268D1C3}"/>
              </a:ext>
            </a:extLst>
          </p:cNvPr>
          <p:cNvPicPr>
            <a:picLocks noChangeAspect="1"/>
          </p:cNvPicPr>
          <p:nvPr/>
        </p:nvPicPr>
        <p:blipFill>
          <a:blip r:embed="rId6"/>
          <a:stretch>
            <a:fillRect/>
          </a:stretch>
        </p:blipFill>
        <p:spPr>
          <a:xfrm>
            <a:off x="97515" y="316611"/>
            <a:ext cx="475529" cy="487722"/>
          </a:xfrm>
          <a:prstGeom prst="rect">
            <a:avLst/>
          </a:prstGeom>
        </p:spPr>
      </p:pic>
    </p:spTree>
    <p:extLst>
      <p:ext uri="{BB962C8B-B14F-4D97-AF65-F5344CB8AC3E}">
        <p14:creationId xmlns:p14="http://schemas.microsoft.com/office/powerpoint/2010/main" val="19431974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9AD7A-69A3-435E-A2E7-8CE0DF9FD1D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E6E842F-C805-5C27-137F-47A437079ABA}"/>
              </a:ext>
            </a:extLst>
          </p:cNvPr>
          <p:cNvSpPr>
            <a:spLocks noGrp="1"/>
          </p:cNvSpPr>
          <p:nvPr>
            <p:ph type="title"/>
          </p:nvPr>
        </p:nvSpPr>
        <p:spPr>
          <a:xfrm>
            <a:off x="740883" y="2675467"/>
            <a:ext cx="4102050" cy="457199"/>
          </a:xfrm>
        </p:spPr>
        <p:txBody>
          <a:bodyPr>
            <a:noAutofit/>
          </a:bodyPr>
          <a:lstStyle/>
          <a:p>
            <a:r>
              <a:rPr lang="en-US" sz="3600" dirty="0">
                <a:latin typeface="Arial" panose="020B0604020202020204" pitchFamily="34" charset="0"/>
              </a:rPr>
              <a:t>GED Manager</a:t>
            </a:r>
            <a:r>
              <a:rPr lang="en-US" sz="3600" dirty="0"/>
              <a:t>™ </a:t>
            </a:r>
            <a:r>
              <a:rPr lang="en-US" sz="3600" dirty="0">
                <a:latin typeface="Arial" panose="020B0604020202020204" pitchFamily="34" charset="0"/>
              </a:rPr>
              <a:t> </a:t>
            </a:r>
            <a:endParaRPr lang="en-US" sz="71400" dirty="0"/>
          </a:p>
        </p:txBody>
      </p:sp>
      <p:sp>
        <p:nvSpPr>
          <p:cNvPr id="4" name="Slide Number Placeholder 3">
            <a:extLst>
              <a:ext uri="{FF2B5EF4-FFF2-40B4-BE49-F238E27FC236}">
                <a16:creationId xmlns:a16="http://schemas.microsoft.com/office/drawing/2014/main" id="{304D4EE9-C596-5658-4BC7-F657302ECFB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a:extLst>
              <a:ext uri="{FF2B5EF4-FFF2-40B4-BE49-F238E27FC236}">
                <a16:creationId xmlns:a16="http://schemas.microsoft.com/office/drawing/2014/main" id="{3A346614-FCF4-1F0F-DE87-90DF5DB9178F}"/>
              </a:ext>
            </a:extLst>
          </p:cNvPr>
          <p:cNvPicPr>
            <a:picLocks noChangeAspect="1"/>
          </p:cNvPicPr>
          <p:nvPr/>
        </p:nvPicPr>
        <p:blipFill>
          <a:blip r:embed="rId3"/>
          <a:stretch>
            <a:fillRect/>
          </a:stretch>
        </p:blipFill>
        <p:spPr>
          <a:xfrm>
            <a:off x="5949518" y="1086926"/>
            <a:ext cx="4102964" cy="4480948"/>
          </a:xfrm>
          <a:prstGeom prst="rect">
            <a:avLst/>
          </a:prstGeom>
        </p:spPr>
      </p:pic>
      <p:pic>
        <p:nvPicPr>
          <p:cNvPr id="6" name="Picture 5">
            <a:extLst>
              <a:ext uri="{FF2B5EF4-FFF2-40B4-BE49-F238E27FC236}">
                <a16:creationId xmlns:a16="http://schemas.microsoft.com/office/drawing/2014/main" id="{A7FF4AEB-5699-E579-0AAC-DAB8ABD492A2}"/>
              </a:ext>
            </a:extLst>
          </p:cNvPr>
          <p:cNvPicPr>
            <a:picLocks noChangeAspect="1"/>
          </p:cNvPicPr>
          <p:nvPr/>
        </p:nvPicPr>
        <p:blipFill>
          <a:blip r:embed="rId4"/>
          <a:stretch>
            <a:fillRect/>
          </a:stretch>
        </p:blipFill>
        <p:spPr>
          <a:xfrm>
            <a:off x="9707839" y="6090190"/>
            <a:ext cx="951058" cy="713294"/>
          </a:xfrm>
          <a:prstGeom prst="rect">
            <a:avLst/>
          </a:prstGeom>
        </p:spPr>
      </p:pic>
      <p:pic>
        <p:nvPicPr>
          <p:cNvPr id="8" name="Picture 7">
            <a:extLst>
              <a:ext uri="{FF2B5EF4-FFF2-40B4-BE49-F238E27FC236}">
                <a16:creationId xmlns:a16="http://schemas.microsoft.com/office/drawing/2014/main" id="{10E19B14-DF96-7345-5F2B-4B6D4E1357F2}"/>
              </a:ext>
            </a:extLst>
          </p:cNvPr>
          <p:cNvPicPr>
            <a:picLocks noChangeAspect="1"/>
          </p:cNvPicPr>
          <p:nvPr/>
        </p:nvPicPr>
        <p:blipFill>
          <a:blip r:embed="rId5"/>
          <a:stretch>
            <a:fillRect/>
          </a:stretch>
        </p:blipFill>
        <p:spPr>
          <a:xfrm>
            <a:off x="97515" y="341355"/>
            <a:ext cx="475529" cy="487722"/>
          </a:xfrm>
          <a:prstGeom prst="rect">
            <a:avLst/>
          </a:prstGeom>
        </p:spPr>
      </p:pic>
    </p:spTree>
    <p:extLst>
      <p:ext uri="{BB962C8B-B14F-4D97-AF65-F5344CB8AC3E}">
        <p14:creationId xmlns:p14="http://schemas.microsoft.com/office/powerpoint/2010/main" val="26642566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A108F-8037-3CF5-9037-AADE2730C3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3B8B21-1BFD-67F6-02E4-C53A2BCEE20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7" name="Picture 6">
            <a:extLst>
              <a:ext uri="{FF2B5EF4-FFF2-40B4-BE49-F238E27FC236}">
                <a16:creationId xmlns:a16="http://schemas.microsoft.com/office/drawing/2014/main" id="{0EC24A30-57E6-8005-5174-191A6A19942A}"/>
              </a:ext>
            </a:extLst>
          </p:cNvPr>
          <p:cNvPicPr>
            <a:picLocks noChangeAspect="1"/>
          </p:cNvPicPr>
          <p:nvPr/>
        </p:nvPicPr>
        <p:blipFill>
          <a:blip r:embed="rId3"/>
          <a:stretch>
            <a:fillRect/>
          </a:stretch>
        </p:blipFill>
        <p:spPr>
          <a:xfrm>
            <a:off x="1980843" y="538093"/>
            <a:ext cx="8230313" cy="1091279"/>
          </a:xfrm>
          <a:prstGeom prst="rect">
            <a:avLst/>
          </a:prstGeom>
        </p:spPr>
      </p:pic>
      <p:pic>
        <p:nvPicPr>
          <p:cNvPr id="8" name="Picture 7">
            <a:extLst>
              <a:ext uri="{FF2B5EF4-FFF2-40B4-BE49-F238E27FC236}">
                <a16:creationId xmlns:a16="http://schemas.microsoft.com/office/drawing/2014/main" id="{65F88CD9-2569-05C5-D783-64631D4C0CEE}"/>
              </a:ext>
            </a:extLst>
          </p:cNvPr>
          <p:cNvPicPr>
            <a:picLocks noChangeAspect="1"/>
          </p:cNvPicPr>
          <p:nvPr/>
        </p:nvPicPr>
        <p:blipFill>
          <a:blip r:embed="rId4"/>
          <a:stretch>
            <a:fillRect/>
          </a:stretch>
        </p:blipFill>
        <p:spPr>
          <a:xfrm>
            <a:off x="1935123" y="1928280"/>
            <a:ext cx="3310415" cy="2036240"/>
          </a:xfrm>
          <a:prstGeom prst="rect">
            <a:avLst/>
          </a:prstGeom>
        </p:spPr>
      </p:pic>
      <p:pic>
        <p:nvPicPr>
          <p:cNvPr id="10" name="Picture 9">
            <a:extLst>
              <a:ext uri="{FF2B5EF4-FFF2-40B4-BE49-F238E27FC236}">
                <a16:creationId xmlns:a16="http://schemas.microsoft.com/office/drawing/2014/main" id="{5EE9D18E-7F83-E15C-A7C4-618395E6E56E}"/>
              </a:ext>
            </a:extLst>
          </p:cNvPr>
          <p:cNvPicPr>
            <a:picLocks noChangeAspect="1"/>
          </p:cNvPicPr>
          <p:nvPr/>
        </p:nvPicPr>
        <p:blipFill>
          <a:blip r:embed="rId5"/>
          <a:stretch>
            <a:fillRect/>
          </a:stretch>
        </p:blipFill>
        <p:spPr>
          <a:xfrm>
            <a:off x="6912934" y="1806349"/>
            <a:ext cx="3298222" cy="2280102"/>
          </a:xfrm>
          <a:prstGeom prst="rect">
            <a:avLst/>
          </a:prstGeom>
        </p:spPr>
      </p:pic>
      <p:pic>
        <p:nvPicPr>
          <p:cNvPr id="11" name="Picture 10">
            <a:extLst>
              <a:ext uri="{FF2B5EF4-FFF2-40B4-BE49-F238E27FC236}">
                <a16:creationId xmlns:a16="http://schemas.microsoft.com/office/drawing/2014/main" id="{D4A516D8-594E-885D-B6B6-5F7C78E9EC68}"/>
              </a:ext>
            </a:extLst>
          </p:cNvPr>
          <p:cNvPicPr>
            <a:picLocks noChangeAspect="1"/>
          </p:cNvPicPr>
          <p:nvPr/>
        </p:nvPicPr>
        <p:blipFill>
          <a:blip r:embed="rId6"/>
          <a:stretch>
            <a:fillRect/>
          </a:stretch>
        </p:blipFill>
        <p:spPr>
          <a:xfrm>
            <a:off x="4211488" y="4784681"/>
            <a:ext cx="3938357" cy="1932599"/>
          </a:xfrm>
          <a:prstGeom prst="rect">
            <a:avLst/>
          </a:prstGeom>
        </p:spPr>
      </p:pic>
      <p:pic>
        <p:nvPicPr>
          <p:cNvPr id="12" name="Picture 11">
            <a:extLst>
              <a:ext uri="{FF2B5EF4-FFF2-40B4-BE49-F238E27FC236}">
                <a16:creationId xmlns:a16="http://schemas.microsoft.com/office/drawing/2014/main" id="{8E3C0943-9D4C-8BB7-D6BE-BD34FFC1A43D}"/>
              </a:ext>
            </a:extLst>
          </p:cNvPr>
          <p:cNvPicPr>
            <a:picLocks noChangeAspect="1"/>
          </p:cNvPicPr>
          <p:nvPr/>
        </p:nvPicPr>
        <p:blipFill>
          <a:blip r:embed="rId7"/>
          <a:stretch>
            <a:fillRect/>
          </a:stretch>
        </p:blipFill>
        <p:spPr>
          <a:xfrm>
            <a:off x="5175423" y="1449702"/>
            <a:ext cx="920576" cy="737680"/>
          </a:xfrm>
          <a:prstGeom prst="rect">
            <a:avLst/>
          </a:prstGeom>
        </p:spPr>
      </p:pic>
      <p:pic>
        <p:nvPicPr>
          <p:cNvPr id="13" name="Picture 12">
            <a:extLst>
              <a:ext uri="{FF2B5EF4-FFF2-40B4-BE49-F238E27FC236}">
                <a16:creationId xmlns:a16="http://schemas.microsoft.com/office/drawing/2014/main" id="{4111DD40-EFF9-F2FC-2B5B-9350D8EE6107}"/>
              </a:ext>
            </a:extLst>
          </p:cNvPr>
          <p:cNvPicPr>
            <a:picLocks noChangeAspect="1"/>
          </p:cNvPicPr>
          <p:nvPr/>
        </p:nvPicPr>
        <p:blipFill>
          <a:blip r:embed="rId8"/>
          <a:stretch>
            <a:fillRect/>
          </a:stretch>
        </p:blipFill>
        <p:spPr>
          <a:xfrm>
            <a:off x="6095999" y="1437509"/>
            <a:ext cx="920576" cy="762066"/>
          </a:xfrm>
          <a:prstGeom prst="rect">
            <a:avLst/>
          </a:prstGeom>
        </p:spPr>
      </p:pic>
      <p:pic>
        <p:nvPicPr>
          <p:cNvPr id="14" name="Picture 13">
            <a:extLst>
              <a:ext uri="{FF2B5EF4-FFF2-40B4-BE49-F238E27FC236}">
                <a16:creationId xmlns:a16="http://schemas.microsoft.com/office/drawing/2014/main" id="{79996A61-458D-089F-C3A4-331E7256A963}"/>
              </a:ext>
            </a:extLst>
          </p:cNvPr>
          <p:cNvPicPr>
            <a:picLocks noChangeAspect="1"/>
          </p:cNvPicPr>
          <p:nvPr/>
        </p:nvPicPr>
        <p:blipFill>
          <a:blip r:embed="rId9"/>
          <a:stretch>
            <a:fillRect/>
          </a:stretch>
        </p:blipFill>
        <p:spPr>
          <a:xfrm>
            <a:off x="6095999" y="1437509"/>
            <a:ext cx="6097" cy="3414056"/>
          </a:xfrm>
          <a:prstGeom prst="rect">
            <a:avLst/>
          </a:prstGeom>
        </p:spPr>
      </p:pic>
      <p:pic>
        <p:nvPicPr>
          <p:cNvPr id="3" name="Picture 2">
            <a:extLst>
              <a:ext uri="{FF2B5EF4-FFF2-40B4-BE49-F238E27FC236}">
                <a16:creationId xmlns:a16="http://schemas.microsoft.com/office/drawing/2014/main" id="{ABEB4913-1D0A-0C5E-7928-CD948FF42C78}"/>
              </a:ext>
            </a:extLst>
          </p:cNvPr>
          <p:cNvPicPr>
            <a:picLocks noChangeAspect="1"/>
          </p:cNvPicPr>
          <p:nvPr/>
        </p:nvPicPr>
        <p:blipFill>
          <a:blip r:embed="rId10"/>
          <a:stretch>
            <a:fillRect/>
          </a:stretch>
        </p:blipFill>
        <p:spPr>
          <a:xfrm>
            <a:off x="9652975" y="6003986"/>
            <a:ext cx="951058" cy="713294"/>
          </a:xfrm>
          <a:prstGeom prst="rect">
            <a:avLst/>
          </a:prstGeom>
        </p:spPr>
      </p:pic>
      <p:pic>
        <p:nvPicPr>
          <p:cNvPr id="6" name="Picture 5">
            <a:extLst>
              <a:ext uri="{FF2B5EF4-FFF2-40B4-BE49-F238E27FC236}">
                <a16:creationId xmlns:a16="http://schemas.microsoft.com/office/drawing/2014/main" id="{01AFBF58-0663-ECA7-2FF0-D82B2F3B52A6}"/>
              </a:ext>
            </a:extLst>
          </p:cNvPr>
          <p:cNvPicPr>
            <a:picLocks noChangeAspect="1"/>
          </p:cNvPicPr>
          <p:nvPr/>
        </p:nvPicPr>
        <p:blipFill>
          <a:blip r:embed="rId11"/>
          <a:stretch>
            <a:fillRect/>
          </a:stretch>
        </p:blipFill>
        <p:spPr>
          <a:xfrm>
            <a:off x="79227" y="294232"/>
            <a:ext cx="475529" cy="487722"/>
          </a:xfrm>
          <a:prstGeom prst="rect">
            <a:avLst/>
          </a:prstGeom>
        </p:spPr>
      </p:pic>
    </p:spTree>
    <p:extLst>
      <p:ext uri="{BB962C8B-B14F-4D97-AF65-F5344CB8AC3E}">
        <p14:creationId xmlns:p14="http://schemas.microsoft.com/office/powerpoint/2010/main" val="23603936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FA429-D4E7-7847-52AD-974FDE5D835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9CCCAEC-3987-AA6F-66FD-DC0F22EB64FD}"/>
              </a:ext>
            </a:extLst>
          </p:cNvPr>
          <p:cNvSpPr>
            <a:spLocks noGrp="1"/>
          </p:cNvSpPr>
          <p:nvPr>
            <p:ph type="title"/>
          </p:nvPr>
        </p:nvSpPr>
        <p:spPr>
          <a:xfrm>
            <a:off x="817083" y="440267"/>
            <a:ext cx="10799184" cy="668866"/>
          </a:xfrm>
        </p:spPr>
        <p:txBody>
          <a:bodyPr>
            <a:noAutofit/>
          </a:bodyPr>
          <a:lstStyle/>
          <a:p>
            <a:r>
              <a:rPr lang="es-ES" sz="3600" b="1" dirty="0"/>
              <a:t>Capacidades comunes de los cuatro funciones</a:t>
            </a:r>
            <a:r>
              <a:rPr lang="en-US" sz="3600" dirty="0"/>
              <a:t>: </a:t>
            </a:r>
            <a:endParaRPr lang="en-US" sz="123400" dirty="0"/>
          </a:p>
        </p:txBody>
      </p:sp>
      <p:sp>
        <p:nvSpPr>
          <p:cNvPr id="4" name="Slide Number Placeholder 3">
            <a:extLst>
              <a:ext uri="{FF2B5EF4-FFF2-40B4-BE49-F238E27FC236}">
                <a16:creationId xmlns:a16="http://schemas.microsoft.com/office/drawing/2014/main" id="{594ABEB9-2832-892A-04CA-46D0EEFCFDB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B22581AE-9A3D-2167-AADC-A7A5E637F004}"/>
              </a:ext>
            </a:extLst>
          </p:cNvPr>
          <p:cNvPicPr>
            <a:picLocks noChangeAspect="1"/>
          </p:cNvPicPr>
          <p:nvPr/>
        </p:nvPicPr>
        <p:blipFill>
          <a:blip r:embed="rId3"/>
          <a:stretch>
            <a:fillRect/>
          </a:stretch>
        </p:blipFill>
        <p:spPr>
          <a:xfrm>
            <a:off x="1676043" y="1509060"/>
            <a:ext cx="8230313" cy="859611"/>
          </a:xfrm>
          <a:prstGeom prst="rect">
            <a:avLst/>
          </a:prstGeom>
        </p:spPr>
      </p:pic>
      <p:pic>
        <p:nvPicPr>
          <p:cNvPr id="6" name="Picture 5">
            <a:extLst>
              <a:ext uri="{FF2B5EF4-FFF2-40B4-BE49-F238E27FC236}">
                <a16:creationId xmlns:a16="http://schemas.microsoft.com/office/drawing/2014/main" id="{F141B3A6-6637-CA5A-CF46-F8F0CE38FF6C}"/>
              </a:ext>
            </a:extLst>
          </p:cNvPr>
          <p:cNvPicPr>
            <a:picLocks noChangeAspect="1"/>
          </p:cNvPicPr>
          <p:nvPr/>
        </p:nvPicPr>
        <p:blipFill>
          <a:blip r:embed="rId4"/>
          <a:stretch>
            <a:fillRect/>
          </a:stretch>
        </p:blipFill>
        <p:spPr>
          <a:xfrm>
            <a:off x="2878047" y="1509059"/>
            <a:ext cx="7358510" cy="859611"/>
          </a:xfrm>
          <a:prstGeom prst="rect">
            <a:avLst/>
          </a:prstGeom>
        </p:spPr>
      </p:pic>
      <p:pic>
        <p:nvPicPr>
          <p:cNvPr id="7" name="Picture 6">
            <a:extLst>
              <a:ext uri="{FF2B5EF4-FFF2-40B4-BE49-F238E27FC236}">
                <a16:creationId xmlns:a16="http://schemas.microsoft.com/office/drawing/2014/main" id="{C1AB5CEB-88CE-FDC7-BA16-65F38825D049}"/>
              </a:ext>
            </a:extLst>
          </p:cNvPr>
          <p:cNvPicPr>
            <a:picLocks noChangeAspect="1"/>
          </p:cNvPicPr>
          <p:nvPr/>
        </p:nvPicPr>
        <p:blipFill>
          <a:blip r:embed="rId5"/>
          <a:stretch>
            <a:fillRect/>
          </a:stretch>
        </p:blipFill>
        <p:spPr>
          <a:xfrm>
            <a:off x="1907711" y="1618796"/>
            <a:ext cx="640135" cy="640135"/>
          </a:xfrm>
          <a:prstGeom prst="rect">
            <a:avLst/>
          </a:prstGeom>
        </p:spPr>
      </p:pic>
      <p:pic>
        <p:nvPicPr>
          <p:cNvPr id="8" name="Picture 7">
            <a:extLst>
              <a:ext uri="{FF2B5EF4-FFF2-40B4-BE49-F238E27FC236}">
                <a16:creationId xmlns:a16="http://schemas.microsoft.com/office/drawing/2014/main" id="{BA6D5165-A74A-1EEE-6BBD-38EE18D81ADD}"/>
              </a:ext>
            </a:extLst>
          </p:cNvPr>
          <p:cNvPicPr>
            <a:picLocks noChangeAspect="1"/>
          </p:cNvPicPr>
          <p:nvPr/>
        </p:nvPicPr>
        <p:blipFill>
          <a:blip r:embed="rId6"/>
          <a:stretch>
            <a:fillRect/>
          </a:stretch>
        </p:blipFill>
        <p:spPr>
          <a:xfrm>
            <a:off x="1676043" y="2569389"/>
            <a:ext cx="8230313" cy="859611"/>
          </a:xfrm>
          <a:prstGeom prst="rect">
            <a:avLst/>
          </a:prstGeom>
        </p:spPr>
      </p:pic>
      <p:pic>
        <p:nvPicPr>
          <p:cNvPr id="9" name="Picture 8">
            <a:extLst>
              <a:ext uri="{FF2B5EF4-FFF2-40B4-BE49-F238E27FC236}">
                <a16:creationId xmlns:a16="http://schemas.microsoft.com/office/drawing/2014/main" id="{D101F481-B4D7-51A3-540B-B90361D37CDE}"/>
              </a:ext>
            </a:extLst>
          </p:cNvPr>
          <p:cNvPicPr>
            <a:picLocks noChangeAspect="1"/>
          </p:cNvPicPr>
          <p:nvPr/>
        </p:nvPicPr>
        <p:blipFill>
          <a:blip r:embed="rId6"/>
          <a:stretch>
            <a:fillRect/>
          </a:stretch>
        </p:blipFill>
        <p:spPr>
          <a:xfrm>
            <a:off x="1676043" y="3629719"/>
            <a:ext cx="8230313" cy="859611"/>
          </a:xfrm>
          <a:prstGeom prst="rect">
            <a:avLst/>
          </a:prstGeom>
        </p:spPr>
      </p:pic>
      <p:pic>
        <p:nvPicPr>
          <p:cNvPr id="10" name="Picture 9">
            <a:extLst>
              <a:ext uri="{FF2B5EF4-FFF2-40B4-BE49-F238E27FC236}">
                <a16:creationId xmlns:a16="http://schemas.microsoft.com/office/drawing/2014/main" id="{2976510A-DD84-510B-2770-365006F2EA2E}"/>
              </a:ext>
            </a:extLst>
          </p:cNvPr>
          <p:cNvPicPr>
            <a:picLocks noChangeAspect="1"/>
          </p:cNvPicPr>
          <p:nvPr/>
        </p:nvPicPr>
        <p:blipFill>
          <a:blip r:embed="rId6"/>
          <a:stretch>
            <a:fillRect/>
          </a:stretch>
        </p:blipFill>
        <p:spPr>
          <a:xfrm>
            <a:off x="1676043" y="4690049"/>
            <a:ext cx="8230313" cy="859611"/>
          </a:xfrm>
          <a:prstGeom prst="rect">
            <a:avLst/>
          </a:prstGeom>
        </p:spPr>
      </p:pic>
      <p:pic>
        <p:nvPicPr>
          <p:cNvPr id="11" name="Picture 10">
            <a:extLst>
              <a:ext uri="{FF2B5EF4-FFF2-40B4-BE49-F238E27FC236}">
                <a16:creationId xmlns:a16="http://schemas.microsoft.com/office/drawing/2014/main" id="{99B0FE04-6726-13CC-701B-608875AB135E}"/>
              </a:ext>
            </a:extLst>
          </p:cNvPr>
          <p:cNvPicPr>
            <a:picLocks noChangeAspect="1"/>
          </p:cNvPicPr>
          <p:nvPr/>
        </p:nvPicPr>
        <p:blipFill>
          <a:blip r:embed="rId7"/>
          <a:stretch>
            <a:fillRect/>
          </a:stretch>
        </p:blipFill>
        <p:spPr>
          <a:xfrm>
            <a:off x="2878047" y="2510012"/>
            <a:ext cx="7358510" cy="865707"/>
          </a:xfrm>
          <a:prstGeom prst="rect">
            <a:avLst/>
          </a:prstGeom>
        </p:spPr>
      </p:pic>
      <p:pic>
        <p:nvPicPr>
          <p:cNvPr id="12" name="Picture 11">
            <a:extLst>
              <a:ext uri="{FF2B5EF4-FFF2-40B4-BE49-F238E27FC236}">
                <a16:creationId xmlns:a16="http://schemas.microsoft.com/office/drawing/2014/main" id="{C01AE895-A37D-FFC2-9331-BC2C34E80789}"/>
              </a:ext>
            </a:extLst>
          </p:cNvPr>
          <p:cNvPicPr>
            <a:picLocks noChangeAspect="1"/>
          </p:cNvPicPr>
          <p:nvPr/>
        </p:nvPicPr>
        <p:blipFill>
          <a:blip r:embed="rId8"/>
          <a:stretch>
            <a:fillRect/>
          </a:stretch>
        </p:blipFill>
        <p:spPr>
          <a:xfrm>
            <a:off x="2878047" y="3603078"/>
            <a:ext cx="7358510" cy="859611"/>
          </a:xfrm>
          <a:prstGeom prst="rect">
            <a:avLst/>
          </a:prstGeom>
        </p:spPr>
      </p:pic>
      <p:pic>
        <p:nvPicPr>
          <p:cNvPr id="13" name="Picture 12">
            <a:extLst>
              <a:ext uri="{FF2B5EF4-FFF2-40B4-BE49-F238E27FC236}">
                <a16:creationId xmlns:a16="http://schemas.microsoft.com/office/drawing/2014/main" id="{E4F90CB6-CC9C-457C-8807-3B6E8BEC3E3C}"/>
              </a:ext>
            </a:extLst>
          </p:cNvPr>
          <p:cNvPicPr>
            <a:picLocks noChangeAspect="1"/>
          </p:cNvPicPr>
          <p:nvPr/>
        </p:nvPicPr>
        <p:blipFill>
          <a:blip r:embed="rId9"/>
          <a:stretch>
            <a:fillRect/>
          </a:stretch>
        </p:blipFill>
        <p:spPr>
          <a:xfrm>
            <a:off x="2878047" y="4617273"/>
            <a:ext cx="7358510" cy="1140051"/>
          </a:xfrm>
          <a:prstGeom prst="rect">
            <a:avLst/>
          </a:prstGeom>
        </p:spPr>
      </p:pic>
      <p:pic>
        <p:nvPicPr>
          <p:cNvPr id="14" name="Picture 13">
            <a:extLst>
              <a:ext uri="{FF2B5EF4-FFF2-40B4-BE49-F238E27FC236}">
                <a16:creationId xmlns:a16="http://schemas.microsoft.com/office/drawing/2014/main" id="{9B2A6653-9E90-3773-7381-DC1C83E7E569}"/>
              </a:ext>
            </a:extLst>
          </p:cNvPr>
          <p:cNvPicPr>
            <a:picLocks noChangeAspect="1"/>
          </p:cNvPicPr>
          <p:nvPr/>
        </p:nvPicPr>
        <p:blipFill>
          <a:blip r:embed="rId10"/>
          <a:stretch>
            <a:fillRect/>
          </a:stretch>
        </p:blipFill>
        <p:spPr>
          <a:xfrm>
            <a:off x="1955443" y="2732542"/>
            <a:ext cx="640135" cy="640135"/>
          </a:xfrm>
          <a:prstGeom prst="rect">
            <a:avLst/>
          </a:prstGeom>
        </p:spPr>
      </p:pic>
      <p:pic>
        <p:nvPicPr>
          <p:cNvPr id="15" name="Picture 14">
            <a:extLst>
              <a:ext uri="{FF2B5EF4-FFF2-40B4-BE49-F238E27FC236}">
                <a16:creationId xmlns:a16="http://schemas.microsoft.com/office/drawing/2014/main" id="{32F7E59B-427A-86B4-A89D-CB2B41FEEC45}"/>
              </a:ext>
            </a:extLst>
          </p:cNvPr>
          <p:cNvPicPr>
            <a:picLocks noChangeAspect="1"/>
          </p:cNvPicPr>
          <p:nvPr/>
        </p:nvPicPr>
        <p:blipFill>
          <a:blip r:embed="rId11"/>
          <a:stretch>
            <a:fillRect/>
          </a:stretch>
        </p:blipFill>
        <p:spPr>
          <a:xfrm>
            <a:off x="1955442" y="3767619"/>
            <a:ext cx="640135" cy="640135"/>
          </a:xfrm>
          <a:prstGeom prst="rect">
            <a:avLst/>
          </a:prstGeom>
        </p:spPr>
      </p:pic>
      <p:pic>
        <p:nvPicPr>
          <p:cNvPr id="16" name="Picture 15">
            <a:extLst>
              <a:ext uri="{FF2B5EF4-FFF2-40B4-BE49-F238E27FC236}">
                <a16:creationId xmlns:a16="http://schemas.microsoft.com/office/drawing/2014/main" id="{F0C3205D-81AE-2C0B-C914-828FB192360B}"/>
              </a:ext>
            </a:extLst>
          </p:cNvPr>
          <p:cNvPicPr>
            <a:picLocks noChangeAspect="1"/>
          </p:cNvPicPr>
          <p:nvPr/>
        </p:nvPicPr>
        <p:blipFill>
          <a:blip r:embed="rId12"/>
          <a:stretch>
            <a:fillRect/>
          </a:stretch>
        </p:blipFill>
        <p:spPr>
          <a:xfrm>
            <a:off x="1965576" y="4799786"/>
            <a:ext cx="640135" cy="640135"/>
          </a:xfrm>
          <a:prstGeom prst="rect">
            <a:avLst/>
          </a:prstGeom>
        </p:spPr>
      </p:pic>
      <p:pic>
        <p:nvPicPr>
          <p:cNvPr id="17" name="Picture 16">
            <a:extLst>
              <a:ext uri="{FF2B5EF4-FFF2-40B4-BE49-F238E27FC236}">
                <a16:creationId xmlns:a16="http://schemas.microsoft.com/office/drawing/2014/main" id="{1C2FDC8E-284A-395D-7CC4-31B877C194D8}"/>
              </a:ext>
            </a:extLst>
          </p:cNvPr>
          <p:cNvPicPr>
            <a:picLocks noChangeAspect="1"/>
          </p:cNvPicPr>
          <p:nvPr/>
        </p:nvPicPr>
        <p:blipFill>
          <a:blip r:embed="rId13"/>
          <a:stretch>
            <a:fillRect/>
          </a:stretch>
        </p:blipFill>
        <p:spPr>
          <a:xfrm>
            <a:off x="9680407" y="6061086"/>
            <a:ext cx="951058" cy="713294"/>
          </a:xfrm>
          <a:prstGeom prst="rect">
            <a:avLst/>
          </a:prstGeom>
        </p:spPr>
      </p:pic>
      <p:pic>
        <p:nvPicPr>
          <p:cNvPr id="19" name="Picture 18">
            <a:extLst>
              <a:ext uri="{FF2B5EF4-FFF2-40B4-BE49-F238E27FC236}">
                <a16:creationId xmlns:a16="http://schemas.microsoft.com/office/drawing/2014/main" id="{6E41178A-7A64-C800-5C28-0A35B64CBFAC}"/>
              </a:ext>
            </a:extLst>
          </p:cNvPr>
          <p:cNvPicPr>
            <a:picLocks noChangeAspect="1"/>
          </p:cNvPicPr>
          <p:nvPr/>
        </p:nvPicPr>
        <p:blipFill>
          <a:blip r:embed="rId14"/>
          <a:stretch>
            <a:fillRect/>
          </a:stretch>
        </p:blipFill>
        <p:spPr>
          <a:xfrm>
            <a:off x="100204" y="359643"/>
            <a:ext cx="475529" cy="487722"/>
          </a:xfrm>
          <a:prstGeom prst="rect">
            <a:avLst/>
          </a:prstGeom>
        </p:spPr>
      </p:pic>
      <p:pic>
        <p:nvPicPr>
          <p:cNvPr id="18" name="Picture 17">
            <a:extLst>
              <a:ext uri="{FF2B5EF4-FFF2-40B4-BE49-F238E27FC236}">
                <a16:creationId xmlns:a16="http://schemas.microsoft.com/office/drawing/2014/main" id="{80DCFC86-9165-578E-1634-2F95AE13C8EB}"/>
              </a:ext>
            </a:extLst>
          </p:cNvPr>
          <p:cNvPicPr>
            <a:picLocks noChangeAspect="1"/>
          </p:cNvPicPr>
          <p:nvPr/>
        </p:nvPicPr>
        <p:blipFill>
          <a:blip r:embed="rId15"/>
          <a:stretch>
            <a:fillRect/>
          </a:stretch>
        </p:blipFill>
        <p:spPr>
          <a:xfrm>
            <a:off x="1676042" y="5696261"/>
            <a:ext cx="8230313" cy="859611"/>
          </a:xfrm>
          <a:prstGeom prst="rect">
            <a:avLst/>
          </a:prstGeom>
        </p:spPr>
      </p:pic>
      <p:pic>
        <p:nvPicPr>
          <p:cNvPr id="21" name="Picture 20">
            <a:extLst>
              <a:ext uri="{FF2B5EF4-FFF2-40B4-BE49-F238E27FC236}">
                <a16:creationId xmlns:a16="http://schemas.microsoft.com/office/drawing/2014/main" id="{ACBAF2D0-66CB-CA62-2D64-16137CF31F5A}"/>
              </a:ext>
            </a:extLst>
          </p:cNvPr>
          <p:cNvPicPr>
            <a:picLocks noChangeAspect="1"/>
          </p:cNvPicPr>
          <p:nvPr/>
        </p:nvPicPr>
        <p:blipFill>
          <a:blip r:embed="rId16"/>
          <a:stretch>
            <a:fillRect/>
          </a:stretch>
        </p:blipFill>
        <p:spPr>
          <a:xfrm>
            <a:off x="1965576" y="5806702"/>
            <a:ext cx="640135" cy="640135"/>
          </a:xfrm>
          <a:prstGeom prst="rect">
            <a:avLst/>
          </a:prstGeom>
        </p:spPr>
      </p:pic>
      <p:sp>
        <p:nvSpPr>
          <p:cNvPr id="25" name="TextBox 24">
            <a:extLst>
              <a:ext uri="{FF2B5EF4-FFF2-40B4-BE49-F238E27FC236}">
                <a16:creationId xmlns:a16="http://schemas.microsoft.com/office/drawing/2014/main" id="{90C752AE-EA2E-96F5-A7A8-9AF2BD590359}"/>
              </a:ext>
            </a:extLst>
          </p:cNvPr>
          <p:cNvSpPr txBox="1"/>
          <p:nvPr/>
        </p:nvSpPr>
        <p:spPr>
          <a:xfrm>
            <a:off x="3095821" y="5958043"/>
            <a:ext cx="6094476" cy="397032"/>
          </a:xfrm>
          <a:prstGeom prst="rect">
            <a:avLst/>
          </a:prstGeom>
          <a:noFill/>
        </p:spPr>
        <p:txBody>
          <a:bodyPr wrap="square">
            <a:spAutoFit/>
          </a:bodyPr>
          <a:lstStyle/>
          <a:p>
            <a:pPr lvl="0" defTabSz="977900">
              <a:lnSpc>
                <a:spcPct val="90000"/>
              </a:lnSpc>
              <a:spcBef>
                <a:spcPct val="0"/>
              </a:spcBef>
              <a:spcAft>
                <a:spcPct val="35000"/>
              </a:spcAft>
              <a:defRPr/>
            </a:pPr>
            <a:r>
              <a:rPr lang="en-US" sz="2200" kern="1200" dirty="0" err="1">
                <a:solidFill>
                  <a:srgbClr val="000000">
                    <a:hueOff val="0"/>
                    <a:satOff val="0"/>
                    <a:lumOff val="0"/>
                    <a:alphaOff val="0"/>
                  </a:srgbClr>
                </a:solidFill>
                <a:ea typeface="+mn-ea"/>
                <a:cs typeface="+mn-cs"/>
              </a:rPr>
              <a:t>Manejar</a:t>
            </a:r>
            <a:r>
              <a:rPr lang="en-US" sz="2200" kern="1200" dirty="0">
                <a:solidFill>
                  <a:srgbClr val="000000">
                    <a:hueOff val="0"/>
                    <a:satOff val="0"/>
                    <a:lumOff val="0"/>
                    <a:alphaOff val="0"/>
                  </a:srgbClr>
                </a:solidFill>
                <a:ea typeface="+mn-ea"/>
                <a:cs typeface="+mn-cs"/>
              </a:rPr>
              <a:t> </a:t>
            </a:r>
            <a:r>
              <a:rPr lang="en-US" sz="2200" kern="1200" dirty="0" err="1">
                <a:solidFill>
                  <a:srgbClr val="000000">
                    <a:hueOff val="0"/>
                    <a:satOff val="0"/>
                    <a:lumOff val="0"/>
                    <a:alphaOff val="0"/>
                  </a:srgbClr>
                </a:solidFill>
                <a:ea typeface="+mn-ea"/>
                <a:cs typeface="+mn-cs"/>
              </a:rPr>
              <a:t>inscripciones</a:t>
            </a:r>
            <a:r>
              <a:rPr lang="en-US" sz="2200" kern="1200" dirty="0">
                <a:solidFill>
                  <a:srgbClr val="000000">
                    <a:hueOff val="0"/>
                    <a:satOff val="0"/>
                    <a:lumOff val="0"/>
                    <a:alphaOff val="0"/>
                  </a:srgbClr>
                </a:solidFill>
                <a:ea typeface="+mn-ea"/>
                <a:cs typeface="+mn-cs"/>
              </a:rPr>
              <a:t> </a:t>
            </a:r>
            <a:r>
              <a:rPr kumimoji="0" lang="en-US" sz="2200" b="0" i="0" u="none" strike="noStrike" kern="1200" cap="none" spc="0" normalizeH="0" baseline="0" noProof="0" dirty="0">
                <a:ln>
                  <a:noFill/>
                </a:ln>
                <a:solidFill>
                  <a:srgbClr val="000000">
                    <a:hueOff val="0"/>
                    <a:satOff val="0"/>
                    <a:lumOff val="0"/>
                    <a:alphaOff val="0"/>
                  </a:srgbClr>
                </a:solidFill>
                <a:effectLst/>
                <a:uLnTx/>
                <a:uFillTx/>
                <a:latin typeface="Arial"/>
                <a:ea typeface="+mn-ea"/>
                <a:cs typeface="+mn-cs"/>
              </a:rPr>
              <a:t>(SAV only)</a:t>
            </a:r>
            <a:endParaRPr kumimoji="0" lang="en-US" sz="2200" b="0" i="0" u="none" strike="noStrike" kern="1200" cap="none" spc="0" normalizeH="0" baseline="0" noProof="0" dirty="0">
              <a:ln>
                <a:noFill/>
              </a:ln>
              <a:solidFill>
                <a:srgbClr val="000000">
                  <a:hueOff val="0"/>
                  <a:satOff val="0"/>
                  <a:lumOff val="0"/>
                  <a:alphaOff val="0"/>
                </a:srgbClr>
              </a:solidFill>
              <a:effectLst/>
              <a:uLnTx/>
              <a:uFillTx/>
              <a:latin typeface="Arial"/>
              <a:ea typeface="+mn-ea"/>
              <a:cs typeface="+mn-cs"/>
              <a:sym typeface="Arial"/>
            </a:endParaRPr>
          </a:p>
        </p:txBody>
      </p:sp>
    </p:spTree>
    <p:extLst>
      <p:ext uri="{BB962C8B-B14F-4D97-AF65-F5344CB8AC3E}">
        <p14:creationId xmlns:p14="http://schemas.microsoft.com/office/powerpoint/2010/main" val="41217290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80E10-0EFE-665F-369B-88C11B54E708}"/>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C602145-7E3C-AA51-EC82-16CF62015B62}"/>
              </a:ext>
            </a:extLst>
          </p:cNvPr>
          <p:cNvSpPr>
            <a:spLocks noGrp="1"/>
          </p:cNvSpPr>
          <p:nvPr>
            <p:ph idx="16"/>
          </p:nvPr>
        </p:nvSpPr>
        <p:spPr/>
        <p:txBody>
          <a:bodyPr/>
          <a:lstStyle/>
          <a:p>
            <a:pPr marL="0" marR="0" lvl="0" indent="-228600" algn="ctr" defTabSz="685766" rtl="0" eaLnBrk="1" fontAlgn="auto" latinLnBrk="0" hangingPunct="1">
              <a:lnSpc>
                <a:spcPct val="90000"/>
              </a:lnSpc>
              <a:spcBef>
                <a:spcPts val="750"/>
              </a:spcBef>
              <a:spcAft>
                <a:spcPts val="0"/>
              </a:spcAft>
              <a:buClr>
                <a:srgbClr val="E7E6E6">
                  <a:lumMod val="75000"/>
                </a:srgbClr>
              </a:buClr>
              <a:buSzPts val="2475"/>
              <a:buFont typeface="Arial" panose="020B0604020202020204" pitchFamily="34" charset="0"/>
              <a:buNone/>
              <a:tabLst/>
              <a:defRPr/>
            </a:pPr>
            <a:r>
              <a:rPr kumimoji="0" lang="es-ES" sz="17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Supervisar el éxito de los estudiantes con los informes de resultados del examen </a:t>
            </a: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GED</a:t>
            </a:r>
            <a:r>
              <a:rPr kumimoji="0" lang="en-US" sz="2000" b="0" i="0" u="none" strike="noStrike" kern="1200" cap="none" spc="-75" normalizeH="0" baseline="30000" noProof="0" dirty="0">
                <a:ln>
                  <a:noFill/>
                </a:ln>
                <a:solidFill>
                  <a:srgbClr val="FFFFFF"/>
                </a:solidFill>
                <a:effectLst/>
                <a:uLnTx/>
                <a:uFillTx/>
                <a:latin typeface="Arial"/>
                <a:ea typeface="+mn-ea"/>
                <a:cs typeface="Arial"/>
              </a:rPr>
              <a:t>®</a:t>
            </a: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endParaRPr lang="en-US" i="1" dirty="0">
              <a:solidFill>
                <a:schemeClr val="tx1"/>
              </a:solidFill>
            </a:endParaRPr>
          </a:p>
        </p:txBody>
      </p:sp>
      <p:sp>
        <p:nvSpPr>
          <p:cNvPr id="2" name="Title 1">
            <a:extLst>
              <a:ext uri="{FF2B5EF4-FFF2-40B4-BE49-F238E27FC236}">
                <a16:creationId xmlns:a16="http://schemas.microsoft.com/office/drawing/2014/main" id="{4D5331C3-65E1-2F94-EA2B-3C7F5778D07A}"/>
              </a:ext>
            </a:extLst>
          </p:cNvPr>
          <p:cNvSpPr>
            <a:spLocks noGrp="1"/>
          </p:cNvSpPr>
          <p:nvPr>
            <p:ph type="title"/>
          </p:nvPr>
        </p:nvSpPr>
        <p:spPr>
          <a:xfrm>
            <a:off x="1132761" y="484026"/>
            <a:ext cx="10671623" cy="814109"/>
          </a:xfrm>
        </p:spPr>
        <p:txBody>
          <a:bodyPr>
            <a:normAutofit fontScale="90000"/>
          </a:bodyPr>
          <a:lstStyle/>
          <a:p>
            <a:r>
              <a:rPr lang="es-ES" b="1" dirty="0"/>
              <a:t>¿Qué puede hacer por usted GED </a:t>
            </a:r>
            <a:r>
              <a:rPr lang="es-ES" b="1" dirty="0" err="1"/>
              <a:t>Prep</a:t>
            </a:r>
            <a:r>
              <a:rPr lang="es-ES" b="1" dirty="0"/>
              <a:t> </a:t>
            </a:r>
            <a:r>
              <a:rPr lang="es-ES" b="1" dirty="0" err="1"/>
              <a:t>Connect</a:t>
            </a:r>
            <a:r>
              <a:rPr lang="es-ES" b="1" dirty="0"/>
              <a:t>™</a:t>
            </a:r>
            <a:br>
              <a:rPr lang="es-ES" b="1" dirty="0"/>
            </a:br>
            <a:r>
              <a:rPr lang="es-ES" b="1" dirty="0"/>
              <a:t> en GED Manager™?</a:t>
            </a:r>
            <a:endParaRPr lang="en-US" dirty="0"/>
          </a:p>
        </p:txBody>
      </p:sp>
      <p:sp>
        <p:nvSpPr>
          <p:cNvPr id="3" name="Content Placeholder 2">
            <a:extLst>
              <a:ext uri="{FF2B5EF4-FFF2-40B4-BE49-F238E27FC236}">
                <a16:creationId xmlns:a16="http://schemas.microsoft.com/office/drawing/2014/main" id="{2DE3C70F-017C-D07B-E60A-D083035BFE5D}"/>
              </a:ext>
            </a:extLst>
          </p:cNvPr>
          <p:cNvSpPr>
            <a:spLocks noGrp="1"/>
          </p:cNvSpPr>
          <p:nvPr>
            <p:ph idx="1"/>
          </p:nvPr>
        </p:nvSpPr>
        <p:spPr/>
        <p:txBody>
          <a:bodyPr/>
          <a:lstStyle/>
          <a:p>
            <a:pPr marL="0" marR="0" lvl="0" indent="-228600" algn="ctr" defTabSz="685766" rtl="0" eaLnBrk="1" fontAlgn="auto" latinLnBrk="0" hangingPunct="1">
              <a:lnSpc>
                <a:spcPct val="90000"/>
              </a:lnSpc>
              <a:spcBef>
                <a:spcPts val="750"/>
              </a:spcBef>
              <a:spcAft>
                <a:spcPts val="0"/>
              </a:spcAft>
              <a:buClr>
                <a:srgbClr val="E7E6E6">
                  <a:lumMod val="75000"/>
                </a:srgbClr>
              </a:buClr>
              <a:buSzPts val="2475"/>
              <a:buFont typeface="Arial" panose="020B0604020202020204" pitchFamily="34" charset="0"/>
              <a:buNone/>
              <a:tabLst/>
              <a:defRPr/>
            </a:pPr>
            <a:r>
              <a:rPr kumimoji="0" lang="en-US" sz="2250" b="0"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Reclutar</a:t>
            </a:r>
            <a:r>
              <a:rPr kumimoji="0" lang="en-US" sz="225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r>
              <a:rPr kumimoji="0" lang="en-US" sz="2250" b="0"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nuevos</a:t>
            </a:r>
            <a:r>
              <a:rPr kumimoji="0" lang="en-US" sz="225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r>
              <a:rPr kumimoji="0" lang="en-US" sz="2250" b="0"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estudiantes</a:t>
            </a:r>
            <a:endParaRPr kumimoji="0" lang="en-US" sz="225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endParaRPr lang="en-US" b="1" dirty="0"/>
          </a:p>
        </p:txBody>
      </p:sp>
      <p:sp>
        <p:nvSpPr>
          <p:cNvPr id="4" name="Slide Number Placeholder 3">
            <a:extLst>
              <a:ext uri="{FF2B5EF4-FFF2-40B4-BE49-F238E27FC236}">
                <a16:creationId xmlns:a16="http://schemas.microsoft.com/office/drawing/2014/main" id="{C3AAEB5C-1D67-7B44-CAD8-F9F254F7E95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6" name="Content Placeholder 5">
            <a:extLst>
              <a:ext uri="{FF2B5EF4-FFF2-40B4-BE49-F238E27FC236}">
                <a16:creationId xmlns:a16="http://schemas.microsoft.com/office/drawing/2014/main" id="{DEADDF32-8828-0070-FF1B-9F970571287E}"/>
              </a:ext>
            </a:extLst>
          </p:cNvPr>
          <p:cNvSpPr>
            <a:spLocks noGrp="1"/>
          </p:cNvSpPr>
          <p:nvPr>
            <p:ph idx="14"/>
          </p:nvPr>
        </p:nvSpPr>
        <p:spPr/>
        <p:txBody>
          <a:bodyPr>
            <a:normAutofit/>
          </a:bodyPr>
          <a:lstStyle/>
          <a:p>
            <a:pPr marL="0" marR="0" lvl="0" indent="-228600" algn="ctr" defTabSz="685766" rtl="0" eaLnBrk="1" fontAlgn="auto" latinLnBrk="0" hangingPunct="1">
              <a:lnSpc>
                <a:spcPct val="90000"/>
              </a:lnSpc>
              <a:spcBef>
                <a:spcPts val="750"/>
              </a:spcBef>
              <a:spcAft>
                <a:spcPts val="0"/>
              </a:spcAft>
              <a:buClr>
                <a:srgbClr val="E7E6E6">
                  <a:lumMod val="75000"/>
                </a:srgbClr>
              </a:buClr>
              <a:buSzPts val="2475"/>
              <a:buFont typeface="Arial" panose="020B0604020202020204" pitchFamily="34" charset="0"/>
              <a:buNone/>
              <a:tabLst/>
              <a:defRPr/>
            </a:pPr>
            <a:r>
              <a:rPr kumimoji="0" lang="es-E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Revisar el progreso en GED </a:t>
            </a:r>
            <a:r>
              <a:rPr kumimoji="0" lang="es-ES" sz="20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sym typeface="Arial"/>
              </a:rPr>
              <a:t>Ready</a:t>
            </a:r>
            <a:r>
              <a:rPr kumimoji="0" lang="es-E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 Informes de puntuación</a:t>
            </a:r>
            <a:endPar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a:p>
            <a:endParaRPr lang="es-ES" dirty="0">
              <a:solidFill>
                <a:schemeClr val="tx1"/>
              </a:solidFill>
            </a:endParaRPr>
          </a:p>
        </p:txBody>
      </p:sp>
      <p:sp>
        <p:nvSpPr>
          <p:cNvPr id="14" name="Content Placeholder 13">
            <a:extLst>
              <a:ext uri="{FF2B5EF4-FFF2-40B4-BE49-F238E27FC236}">
                <a16:creationId xmlns:a16="http://schemas.microsoft.com/office/drawing/2014/main" id="{4D0B08C3-9089-AA63-ABB4-138C3796B3C2}"/>
              </a:ext>
            </a:extLst>
          </p:cNvPr>
          <p:cNvSpPr>
            <a:spLocks noGrp="1"/>
          </p:cNvSpPr>
          <p:nvPr>
            <p:ph idx="22"/>
          </p:nvPr>
        </p:nvSpPr>
        <p:spPr>
          <a:xfrm>
            <a:off x="6077414" y="3856218"/>
            <a:ext cx="3649695" cy="1983429"/>
          </a:xfrm>
        </p:spPr>
        <p:txBody>
          <a:bodyPr/>
          <a:lstStyle/>
          <a:p>
            <a:r>
              <a:rPr lang="en-US" dirty="0" err="1">
                <a:solidFill>
                  <a:schemeClr val="bg1"/>
                </a:solidFill>
              </a:rPr>
              <a:t>Administrar</a:t>
            </a:r>
            <a:r>
              <a:rPr lang="en-US" dirty="0">
                <a:solidFill>
                  <a:schemeClr val="bg1"/>
                </a:solidFill>
              </a:rPr>
              <a:t> vales GED Direct</a:t>
            </a:r>
            <a:r>
              <a:rPr lang="en-US" sz="2400" dirty="0">
                <a:solidFill>
                  <a:schemeClr val="bg1"/>
                </a:solidFill>
              </a:rPr>
              <a:t>™</a:t>
            </a:r>
            <a:endParaRPr lang="en-US" dirty="0">
              <a:solidFill>
                <a:schemeClr val="bg1"/>
              </a:solidFill>
            </a:endParaRPr>
          </a:p>
          <a:p>
            <a:endParaRPr lang="en-US" b="1" dirty="0"/>
          </a:p>
        </p:txBody>
      </p:sp>
      <p:sp>
        <p:nvSpPr>
          <p:cNvPr id="20" name="Content Placeholder 19">
            <a:extLst>
              <a:ext uri="{FF2B5EF4-FFF2-40B4-BE49-F238E27FC236}">
                <a16:creationId xmlns:a16="http://schemas.microsoft.com/office/drawing/2014/main" id="{A81AC4B1-6EB6-B89B-A449-32007EDFBF3D}"/>
              </a:ext>
            </a:extLst>
          </p:cNvPr>
          <p:cNvSpPr>
            <a:spLocks noGrp="1"/>
          </p:cNvSpPr>
          <p:nvPr>
            <p:ph idx="18"/>
          </p:nvPr>
        </p:nvSpPr>
        <p:spPr>
          <a:xfrm>
            <a:off x="2263458" y="3856218"/>
            <a:ext cx="3649695" cy="1983429"/>
          </a:xfrm>
        </p:spPr>
        <p:txBody>
          <a:bodyPr/>
          <a:lstStyle/>
          <a:p>
            <a:r>
              <a:rPr lang="en-US" dirty="0" err="1"/>
              <a:t>Identificar</a:t>
            </a:r>
            <a:r>
              <a:rPr lang="en-US" dirty="0"/>
              <a:t> a </a:t>
            </a:r>
            <a:r>
              <a:rPr lang="en-US" dirty="0" err="1"/>
              <a:t>los</a:t>
            </a:r>
            <a:r>
              <a:rPr lang="en-US" dirty="0"/>
              <a:t> </a:t>
            </a:r>
            <a:r>
              <a:rPr lang="en-US" dirty="0" err="1"/>
              <a:t>graduados</a:t>
            </a:r>
            <a:endParaRPr lang="en-US" dirty="0"/>
          </a:p>
          <a:p>
            <a:endParaRPr lang="en-US" dirty="0"/>
          </a:p>
        </p:txBody>
      </p:sp>
      <p:pic>
        <p:nvPicPr>
          <p:cNvPr id="9" name="Picture 8">
            <a:extLst>
              <a:ext uri="{FF2B5EF4-FFF2-40B4-BE49-F238E27FC236}">
                <a16:creationId xmlns:a16="http://schemas.microsoft.com/office/drawing/2014/main" id="{526F4409-3B17-91A7-C7B0-15386701A9D6}"/>
              </a:ext>
            </a:extLst>
          </p:cNvPr>
          <p:cNvPicPr>
            <a:picLocks noChangeAspect="1"/>
          </p:cNvPicPr>
          <p:nvPr/>
        </p:nvPicPr>
        <p:blipFill>
          <a:blip r:embed="rId3"/>
          <a:stretch>
            <a:fillRect/>
          </a:stretch>
        </p:blipFill>
        <p:spPr>
          <a:xfrm>
            <a:off x="1659426" y="1683234"/>
            <a:ext cx="914479" cy="914479"/>
          </a:xfrm>
          <a:prstGeom prst="rect">
            <a:avLst/>
          </a:prstGeom>
        </p:spPr>
      </p:pic>
      <p:pic>
        <p:nvPicPr>
          <p:cNvPr id="13" name="Picture 12">
            <a:extLst>
              <a:ext uri="{FF2B5EF4-FFF2-40B4-BE49-F238E27FC236}">
                <a16:creationId xmlns:a16="http://schemas.microsoft.com/office/drawing/2014/main" id="{38221E6B-D235-0749-694E-5CAC409DAC75}"/>
              </a:ext>
            </a:extLst>
          </p:cNvPr>
          <p:cNvPicPr>
            <a:picLocks noChangeAspect="1"/>
          </p:cNvPicPr>
          <p:nvPr/>
        </p:nvPicPr>
        <p:blipFill>
          <a:blip r:embed="rId4"/>
          <a:stretch>
            <a:fillRect/>
          </a:stretch>
        </p:blipFill>
        <p:spPr>
          <a:xfrm>
            <a:off x="5554094" y="1622310"/>
            <a:ext cx="914479" cy="914479"/>
          </a:xfrm>
          <a:prstGeom prst="rect">
            <a:avLst/>
          </a:prstGeom>
        </p:spPr>
      </p:pic>
      <p:pic>
        <p:nvPicPr>
          <p:cNvPr id="15" name="Picture 14">
            <a:extLst>
              <a:ext uri="{FF2B5EF4-FFF2-40B4-BE49-F238E27FC236}">
                <a16:creationId xmlns:a16="http://schemas.microsoft.com/office/drawing/2014/main" id="{64ED38F9-96DA-5B17-E196-37ACA76E29D2}"/>
              </a:ext>
            </a:extLst>
          </p:cNvPr>
          <p:cNvPicPr>
            <a:picLocks noChangeAspect="1"/>
          </p:cNvPicPr>
          <p:nvPr/>
        </p:nvPicPr>
        <p:blipFill>
          <a:blip r:embed="rId5"/>
          <a:stretch>
            <a:fillRect/>
          </a:stretch>
        </p:blipFill>
        <p:spPr>
          <a:xfrm>
            <a:off x="9471302" y="1683233"/>
            <a:ext cx="914479" cy="914479"/>
          </a:xfrm>
          <a:prstGeom prst="rect">
            <a:avLst/>
          </a:prstGeom>
        </p:spPr>
      </p:pic>
      <p:pic>
        <p:nvPicPr>
          <p:cNvPr id="16" name="Graphic 15" descr="Graduation cap with solid fill">
            <a:extLst>
              <a:ext uri="{FF2B5EF4-FFF2-40B4-BE49-F238E27FC236}">
                <a16:creationId xmlns:a16="http://schemas.microsoft.com/office/drawing/2014/main" id="{6EA9D849-6032-EB2A-00D2-653B41A0880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31105" y="3856218"/>
            <a:ext cx="914400" cy="914400"/>
          </a:xfrm>
          <a:prstGeom prst="rect">
            <a:avLst/>
          </a:prstGeom>
        </p:spPr>
      </p:pic>
      <p:pic>
        <p:nvPicPr>
          <p:cNvPr id="18" name="Picture 17">
            <a:extLst>
              <a:ext uri="{FF2B5EF4-FFF2-40B4-BE49-F238E27FC236}">
                <a16:creationId xmlns:a16="http://schemas.microsoft.com/office/drawing/2014/main" id="{A829E140-7E6A-58CA-0DE8-A1F95ECE0EB5}"/>
              </a:ext>
            </a:extLst>
          </p:cNvPr>
          <p:cNvPicPr>
            <a:picLocks noChangeAspect="1"/>
          </p:cNvPicPr>
          <p:nvPr/>
        </p:nvPicPr>
        <p:blipFill>
          <a:blip r:embed="rId7"/>
          <a:stretch>
            <a:fillRect/>
          </a:stretch>
        </p:blipFill>
        <p:spPr>
          <a:xfrm>
            <a:off x="7618772" y="3933453"/>
            <a:ext cx="566977" cy="914479"/>
          </a:xfrm>
          <a:prstGeom prst="rect">
            <a:avLst/>
          </a:prstGeom>
        </p:spPr>
      </p:pic>
      <p:pic>
        <p:nvPicPr>
          <p:cNvPr id="7" name="Picture 6">
            <a:extLst>
              <a:ext uri="{FF2B5EF4-FFF2-40B4-BE49-F238E27FC236}">
                <a16:creationId xmlns:a16="http://schemas.microsoft.com/office/drawing/2014/main" id="{057030C9-AB39-B841-B6A9-59CE0B48D23D}"/>
              </a:ext>
            </a:extLst>
          </p:cNvPr>
          <p:cNvPicPr>
            <a:picLocks noChangeAspect="1"/>
          </p:cNvPicPr>
          <p:nvPr/>
        </p:nvPicPr>
        <p:blipFill>
          <a:blip r:embed="rId8"/>
          <a:stretch>
            <a:fillRect/>
          </a:stretch>
        </p:blipFill>
        <p:spPr>
          <a:xfrm>
            <a:off x="9634687" y="5979045"/>
            <a:ext cx="951058" cy="713294"/>
          </a:xfrm>
          <a:prstGeom prst="rect">
            <a:avLst/>
          </a:prstGeom>
        </p:spPr>
      </p:pic>
      <p:pic>
        <p:nvPicPr>
          <p:cNvPr id="11" name="Picture 10">
            <a:extLst>
              <a:ext uri="{FF2B5EF4-FFF2-40B4-BE49-F238E27FC236}">
                <a16:creationId xmlns:a16="http://schemas.microsoft.com/office/drawing/2014/main" id="{E05C25DF-F668-AE55-B105-FC895F8CD173}"/>
              </a:ext>
            </a:extLst>
          </p:cNvPr>
          <p:cNvPicPr>
            <a:picLocks noChangeAspect="1"/>
          </p:cNvPicPr>
          <p:nvPr/>
        </p:nvPicPr>
        <p:blipFill>
          <a:blip r:embed="rId9"/>
          <a:stretch>
            <a:fillRect/>
          </a:stretch>
        </p:blipFill>
        <p:spPr>
          <a:xfrm>
            <a:off x="70083" y="323067"/>
            <a:ext cx="475529" cy="487722"/>
          </a:xfrm>
          <a:prstGeom prst="rect">
            <a:avLst/>
          </a:prstGeom>
        </p:spPr>
      </p:pic>
    </p:spTree>
    <p:extLst>
      <p:ext uri="{BB962C8B-B14F-4D97-AF65-F5344CB8AC3E}">
        <p14:creationId xmlns:p14="http://schemas.microsoft.com/office/powerpoint/2010/main" val="1695138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7DCC4-5024-B6F3-9641-64A4DA8BC1B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52479B2-0553-FBA7-4CBC-95214B887F70}"/>
              </a:ext>
            </a:extLst>
          </p:cNvPr>
          <p:cNvSpPr>
            <a:spLocks noGrp="1"/>
          </p:cNvSpPr>
          <p:nvPr>
            <p:ph type="title"/>
          </p:nvPr>
        </p:nvSpPr>
        <p:spPr>
          <a:xfrm>
            <a:off x="1307012" y="330795"/>
            <a:ext cx="10440476" cy="982133"/>
          </a:xfrm>
        </p:spPr>
        <p:txBody>
          <a:bodyPr>
            <a:noAutofit/>
          </a:bodyPr>
          <a:lstStyle/>
          <a:p>
            <a:r>
              <a:rPr lang="es-ES" sz="3600" b="1" dirty="0"/>
              <a:t>Gestionar un estudiante en GED Manager™➔Búsqueda de estudiantes</a:t>
            </a:r>
            <a:endParaRPr lang="en-US" sz="123400" dirty="0"/>
          </a:p>
        </p:txBody>
      </p:sp>
      <p:sp>
        <p:nvSpPr>
          <p:cNvPr id="4" name="Slide Number Placeholder 3">
            <a:extLst>
              <a:ext uri="{FF2B5EF4-FFF2-40B4-BE49-F238E27FC236}">
                <a16:creationId xmlns:a16="http://schemas.microsoft.com/office/drawing/2014/main" id="{703EEC55-F194-09BB-FA62-33BB7157016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AE622F23-00E8-D6E2-AB6B-C1E169EF6199}"/>
              </a:ext>
            </a:extLst>
          </p:cNvPr>
          <p:cNvPicPr>
            <a:picLocks noChangeAspect="1"/>
          </p:cNvPicPr>
          <p:nvPr/>
        </p:nvPicPr>
        <p:blipFill>
          <a:blip r:embed="rId3"/>
          <a:stretch>
            <a:fillRect/>
          </a:stretch>
        </p:blipFill>
        <p:spPr>
          <a:xfrm>
            <a:off x="292111" y="2242494"/>
            <a:ext cx="11455377" cy="3609145"/>
          </a:xfrm>
          <a:prstGeom prst="rect">
            <a:avLst/>
          </a:prstGeom>
        </p:spPr>
      </p:pic>
      <p:pic>
        <p:nvPicPr>
          <p:cNvPr id="6" name="Picture 5">
            <a:extLst>
              <a:ext uri="{FF2B5EF4-FFF2-40B4-BE49-F238E27FC236}">
                <a16:creationId xmlns:a16="http://schemas.microsoft.com/office/drawing/2014/main" id="{7A6AEE8B-7F7D-294D-C63A-8D012966F970}"/>
              </a:ext>
            </a:extLst>
          </p:cNvPr>
          <p:cNvPicPr>
            <a:picLocks noChangeAspect="1"/>
          </p:cNvPicPr>
          <p:nvPr/>
        </p:nvPicPr>
        <p:blipFill>
          <a:blip r:embed="rId4"/>
          <a:stretch>
            <a:fillRect/>
          </a:stretch>
        </p:blipFill>
        <p:spPr>
          <a:xfrm>
            <a:off x="1612314" y="1320799"/>
            <a:ext cx="1804572" cy="1085182"/>
          </a:xfrm>
          <a:prstGeom prst="rect">
            <a:avLst/>
          </a:prstGeom>
        </p:spPr>
      </p:pic>
      <p:sp>
        <p:nvSpPr>
          <p:cNvPr id="8" name="TextBox 7">
            <a:extLst>
              <a:ext uri="{FF2B5EF4-FFF2-40B4-BE49-F238E27FC236}">
                <a16:creationId xmlns:a16="http://schemas.microsoft.com/office/drawing/2014/main" id="{A7BEF1FE-296A-E5AA-E909-B8E08424E69E}"/>
              </a:ext>
            </a:extLst>
          </p:cNvPr>
          <p:cNvSpPr txBox="1"/>
          <p:nvPr/>
        </p:nvSpPr>
        <p:spPr>
          <a:xfrm>
            <a:off x="3793067" y="1319164"/>
            <a:ext cx="8106822" cy="9233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0000"/>
              </a:buClr>
              <a:buSzPts val="1800"/>
              <a:buFont typeface="Arial"/>
              <a:buChar char="•"/>
              <a:tabLst/>
              <a:defRPr/>
            </a:pPr>
            <a:r>
              <a:rPr kumimoji="0" lang="es-ES" sz="1800" b="0" i="0" u="none" strike="noStrike" kern="0" cap="none" spc="0" normalizeH="0" baseline="0" noProof="0" dirty="0">
                <a:ln>
                  <a:noFill/>
                </a:ln>
                <a:solidFill>
                  <a:srgbClr val="000000"/>
                </a:solidFill>
                <a:effectLst/>
                <a:uLnTx/>
                <a:uFillTx/>
                <a:latin typeface="Calibri"/>
                <a:ea typeface="Calibri"/>
                <a:cs typeface="Calibri"/>
                <a:sym typeface="Calibri"/>
              </a:rPr>
              <a:t>Puede buscar un estudiante a la vez si necesita encontrar información específica.-Cuando pulsa sobre el nombre del estudiante, obtiene detalles adicionales sobre su actividad, incluidos los resultados de los exámenes e información demográfica.</a:t>
            </a:r>
            <a:endParaRPr kumimoji="0" lang="es-E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9" name="Picture 8">
            <a:extLst>
              <a:ext uri="{FF2B5EF4-FFF2-40B4-BE49-F238E27FC236}">
                <a16:creationId xmlns:a16="http://schemas.microsoft.com/office/drawing/2014/main" id="{768CA9AE-F68B-0489-5604-FFFE577FA3A6}"/>
              </a:ext>
            </a:extLst>
          </p:cNvPr>
          <p:cNvPicPr>
            <a:picLocks noChangeAspect="1"/>
          </p:cNvPicPr>
          <p:nvPr/>
        </p:nvPicPr>
        <p:blipFill>
          <a:blip r:embed="rId5"/>
          <a:stretch>
            <a:fillRect/>
          </a:stretch>
        </p:blipFill>
        <p:spPr>
          <a:xfrm>
            <a:off x="4773040" y="4986846"/>
            <a:ext cx="2950720" cy="457240"/>
          </a:xfrm>
          <a:prstGeom prst="rect">
            <a:avLst/>
          </a:prstGeom>
        </p:spPr>
      </p:pic>
      <p:pic>
        <p:nvPicPr>
          <p:cNvPr id="10" name="Picture 9">
            <a:extLst>
              <a:ext uri="{FF2B5EF4-FFF2-40B4-BE49-F238E27FC236}">
                <a16:creationId xmlns:a16="http://schemas.microsoft.com/office/drawing/2014/main" id="{1544858F-4F4F-2910-2D2A-DF395042F771}"/>
              </a:ext>
            </a:extLst>
          </p:cNvPr>
          <p:cNvPicPr>
            <a:picLocks noChangeAspect="1"/>
          </p:cNvPicPr>
          <p:nvPr/>
        </p:nvPicPr>
        <p:blipFill>
          <a:blip r:embed="rId6"/>
          <a:stretch>
            <a:fillRect/>
          </a:stretch>
        </p:blipFill>
        <p:spPr>
          <a:xfrm>
            <a:off x="401443" y="4986846"/>
            <a:ext cx="603556" cy="396274"/>
          </a:xfrm>
          <a:prstGeom prst="rect">
            <a:avLst/>
          </a:prstGeom>
        </p:spPr>
      </p:pic>
      <p:pic>
        <p:nvPicPr>
          <p:cNvPr id="11" name="Picture 10">
            <a:extLst>
              <a:ext uri="{FF2B5EF4-FFF2-40B4-BE49-F238E27FC236}">
                <a16:creationId xmlns:a16="http://schemas.microsoft.com/office/drawing/2014/main" id="{62F3A6DE-966C-1D57-CA4C-EC7F22606ED1}"/>
              </a:ext>
            </a:extLst>
          </p:cNvPr>
          <p:cNvPicPr>
            <a:picLocks noChangeAspect="1"/>
          </p:cNvPicPr>
          <p:nvPr/>
        </p:nvPicPr>
        <p:blipFill>
          <a:blip r:embed="rId6"/>
          <a:stretch>
            <a:fillRect/>
          </a:stretch>
        </p:blipFill>
        <p:spPr>
          <a:xfrm>
            <a:off x="5794222" y="3230863"/>
            <a:ext cx="603556" cy="396274"/>
          </a:xfrm>
          <a:prstGeom prst="rect">
            <a:avLst/>
          </a:prstGeom>
        </p:spPr>
      </p:pic>
      <p:pic>
        <p:nvPicPr>
          <p:cNvPr id="13" name="Picture 12">
            <a:extLst>
              <a:ext uri="{FF2B5EF4-FFF2-40B4-BE49-F238E27FC236}">
                <a16:creationId xmlns:a16="http://schemas.microsoft.com/office/drawing/2014/main" id="{0679DB03-F59A-C115-833F-ACDC14040BA8}"/>
              </a:ext>
            </a:extLst>
          </p:cNvPr>
          <p:cNvPicPr>
            <a:picLocks noChangeAspect="1"/>
          </p:cNvPicPr>
          <p:nvPr/>
        </p:nvPicPr>
        <p:blipFill>
          <a:blip r:embed="rId7"/>
          <a:stretch>
            <a:fillRect/>
          </a:stretch>
        </p:blipFill>
        <p:spPr>
          <a:xfrm>
            <a:off x="435310" y="3369926"/>
            <a:ext cx="495369" cy="257211"/>
          </a:xfrm>
          <a:prstGeom prst="rect">
            <a:avLst/>
          </a:prstGeom>
        </p:spPr>
      </p:pic>
      <p:pic>
        <p:nvPicPr>
          <p:cNvPr id="14" name="Picture 13">
            <a:extLst>
              <a:ext uri="{FF2B5EF4-FFF2-40B4-BE49-F238E27FC236}">
                <a16:creationId xmlns:a16="http://schemas.microsoft.com/office/drawing/2014/main" id="{0145BEF6-F34A-37D8-9A00-4A47F903179B}"/>
              </a:ext>
            </a:extLst>
          </p:cNvPr>
          <p:cNvPicPr>
            <a:picLocks noChangeAspect="1"/>
          </p:cNvPicPr>
          <p:nvPr/>
        </p:nvPicPr>
        <p:blipFill>
          <a:blip r:embed="rId8"/>
          <a:stretch>
            <a:fillRect/>
          </a:stretch>
        </p:blipFill>
        <p:spPr>
          <a:xfrm>
            <a:off x="1671975" y="3353076"/>
            <a:ext cx="499915" cy="256054"/>
          </a:xfrm>
          <a:prstGeom prst="rect">
            <a:avLst/>
          </a:prstGeom>
        </p:spPr>
      </p:pic>
      <p:pic>
        <p:nvPicPr>
          <p:cNvPr id="7" name="Picture 6">
            <a:extLst>
              <a:ext uri="{FF2B5EF4-FFF2-40B4-BE49-F238E27FC236}">
                <a16:creationId xmlns:a16="http://schemas.microsoft.com/office/drawing/2014/main" id="{4B2AFC05-F156-A492-FF99-99099E7D6083}"/>
              </a:ext>
            </a:extLst>
          </p:cNvPr>
          <p:cNvPicPr>
            <a:picLocks noChangeAspect="1"/>
          </p:cNvPicPr>
          <p:nvPr/>
        </p:nvPicPr>
        <p:blipFill>
          <a:blip r:embed="rId9"/>
          <a:stretch>
            <a:fillRect/>
          </a:stretch>
        </p:blipFill>
        <p:spPr>
          <a:xfrm>
            <a:off x="9680407" y="6060040"/>
            <a:ext cx="951058" cy="713294"/>
          </a:xfrm>
          <a:prstGeom prst="rect">
            <a:avLst/>
          </a:prstGeom>
        </p:spPr>
      </p:pic>
      <p:pic>
        <p:nvPicPr>
          <p:cNvPr id="15" name="Picture 14">
            <a:extLst>
              <a:ext uri="{FF2B5EF4-FFF2-40B4-BE49-F238E27FC236}">
                <a16:creationId xmlns:a16="http://schemas.microsoft.com/office/drawing/2014/main" id="{ED3E1215-9F77-FA6B-0C23-23FF647D03CA}"/>
              </a:ext>
            </a:extLst>
          </p:cNvPr>
          <p:cNvPicPr>
            <a:picLocks noChangeAspect="1"/>
          </p:cNvPicPr>
          <p:nvPr/>
        </p:nvPicPr>
        <p:blipFill>
          <a:blip r:embed="rId10"/>
          <a:stretch>
            <a:fillRect/>
          </a:stretch>
        </p:blipFill>
        <p:spPr>
          <a:xfrm>
            <a:off x="54346" y="330795"/>
            <a:ext cx="475529" cy="487722"/>
          </a:xfrm>
          <a:prstGeom prst="rect">
            <a:avLst/>
          </a:prstGeom>
        </p:spPr>
      </p:pic>
    </p:spTree>
    <p:extLst>
      <p:ext uri="{BB962C8B-B14F-4D97-AF65-F5344CB8AC3E}">
        <p14:creationId xmlns:p14="http://schemas.microsoft.com/office/powerpoint/2010/main" val="25038214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67E6C-B407-6103-6F33-7B5BD1F1D63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C662846-6162-91C8-7B86-331C5B6CE507}"/>
              </a:ext>
            </a:extLst>
          </p:cNvPr>
          <p:cNvSpPr>
            <a:spLocks noGrp="1"/>
          </p:cNvSpPr>
          <p:nvPr>
            <p:ph type="title"/>
          </p:nvPr>
        </p:nvSpPr>
        <p:spPr>
          <a:xfrm>
            <a:off x="1265816" y="376599"/>
            <a:ext cx="9478384" cy="1202266"/>
          </a:xfrm>
        </p:spPr>
        <p:txBody>
          <a:bodyPr>
            <a:noAutofit/>
          </a:bodyPr>
          <a:lstStyle/>
          <a:p>
            <a:r>
              <a:rPr lang="es-ES" sz="3600" dirty="0">
                <a:solidFill>
                  <a:srgbClr val="0080A8"/>
                </a:solidFill>
                <a:latin typeface="Rockwell" panose="02060603020205020403" pitchFamily="18" charset="0"/>
              </a:rPr>
              <a:t>Puntuaciones de los estudiantes e informes de las puntuaciones</a:t>
            </a:r>
            <a:endParaRPr lang="en-US" sz="71400" dirty="0"/>
          </a:p>
        </p:txBody>
      </p:sp>
      <p:sp>
        <p:nvSpPr>
          <p:cNvPr id="4" name="Slide Number Placeholder 3">
            <a:extLst>
              <a:ext uri="{FF2B5EF4-FFF2-40B4-BE49-F238E27FC236}">
                <a16:creationId xmlns:a16="http://schemas.microsoft.com/office/drawing/2014/main" id="{F53AA582-C361-CE82-1A3B-1BBD5D0F085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D86CBD23-D274-F126-CBF3-24C6913519A3}"/>
              </a:ext>
            </a:extLst>
          </p:cNvPr>
          <p:cNvPicPr>
            <a:picLocks noChangeAspect="1"/>
          </p:cNvPicPr>
          <p:nvPr/>
        </p:nvPicPr>
        <p:blipFill>
          <a:blip r:embed="rId3"/>
          <a:stretch>
            <a:fillRect/>
          </a:stretch>
        </p:blipFill>
        <p:spPr>
          <a:xfrm>
            <a:off x="1406433" y="2221316"/>
            <a:ext cx="8955800" cy="3621338"/>
          </a:xfrm>
          <a:prstGeom prst="rect">
            <a:avLst/>
          </a:prstGeom>
        </p:spPr>
      </p:pic>
      <p:pic>
        <p:nvPicPr>
          <p:cNvPr id="6" name="Picture 5">
            <a:extLst>
              <a:ext uri="{FF2B5EF4-FFF2-40B4-BE49-F238E27FC236}">
                <a16:creationId xmlns:a16="http://schemas.microsoft.com/office/drawing/2014/main" id="{B2745EFD-F0D4-DA61-CA61-E3A38AF5D02F}"/>
              </a:ext>
            </a:extLst>
          </p:cNvPr>
          <p:cNvPicPr>
            <a:picLocks noChangeAspect="1"/>
          </p:cNvPicPr>
          <p:nvPr/>
        </p:nvPicPr>
        <p:blipFill>
          <a:blip r:embed="rId4"/>
          <a:stretch>
            <a:fillRect/>
          </a:stretch>
        </p:blipFill>
        <p:spPr>
          <a:xfrm>
            <a:off x="5078590" y="3429000"/>
            <a:ext cx="1255885" cy="2249619"/>
          </a:xfrm>
          <a:prstGeom prst="rect">
            <a:avLst/>
          </a:prstGeom>
        </p:spPr>
      </p:pic>
      <p:pic>
        <p:nvPicPr>
          <p:cNvPr id="7" name="Picture 6">
            <a:extLst>
              <a:ext uri="{FF2B5EF4-FFF2-40B4-BE49-F238E27FC236}">
                <a16:creationId xmlns:a16="http://schemas.microsoft.com/office/drawing/2014/main" id="{AEEE68E5-2CD1-9176-01E8-5E09103BE76B}"/>
              </a:ext>
            </a:extLst>
          </p:cNvPr>
          <p:cNvPicPr>
            <a:picLocks noChangeAspect="1"/>
          </p:cNvPicPr>
          <p:nvPr/>
        </p:nvPicPr>
        <p:blipFill>
          <a:blip r:embed="rId5"/>
          <a:stretch>
            <a:fillRect/>
          </a:stretch>
        </p:blipFill>
        <p:spPr>
          <a:xfrm>
            <a:off x="7098760" y="3428999"/>
            <a:ext cx="737680" cy="2249619"/>
          </a:xfrm>
          <a:prstGeom prst="rect">
            <a:avLst/>
          </a:prstGeom>
        </p:spPr>
      </p:pic>
      <p:sp>
        <p:nvSpPr>
          <p:cNvPr id="9" name="TextBox 8">
            <a:extLst>
              <a:ext uri="{FF2B5EF4-FFF2-40B4-BE49-F238E27FC236}">
                <a16:creationId xmlns:a16="http://schemas.microsoft.com/office/drawing/2014/main" id="{29E87A74-0CCC-C37D-CF16-257132B6CC0B}"/>
              </a:ext>
            </a:extLst>
          </p:cNvPr>
          <p:cNvSpPr txBox="1"/>
          <p:nvPr/>
        </p:nvSpPr>
        <p:spPr>
          <a:xfrm>
            <a:off x="4648200" y="6186540"/>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1800" b="0" i="0" u="none" strike="noStrike" kern="0" cap="none" spc="0" normalizeH="0" baseline="0" noProof="0" dirty="0">
                <a:ln>
                  <a:noFill/>
                </a:ln>
                <a:solidFill>
                  <a:srgbClr val="000000"/>
                </a:solidFill>
                <a:effectLst/>
                <a:uLnTx/>
                <a:uFillTx/>
                <a:latin typeface="Calibri"/>
                <a:ea typeface="Calibri"/>
                <a:cs typeface="Calibri"/>
                <a:sym typeface="Calibri"/>
              </a:rPr>
              <a:t>Enlaces al informe detallado de resultados</a:t>
            </a:r>
            <a:endParaRPr kumimoji="0" lang="es-E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0" name="Picture 9">
            <a:extLst>
              <a:ext uri="{FF2B5EF4-FFF2-40B4-BE49-F238E27FC236}">
                <a16:creationId xmlns:a16="http://schemas.microsoft.com/office/drawing/2014/main" id="{32AB0FEF-F044-FC3F-417A-AC97A13434C7}"/>
              </a:ext>
            </a:extLst>
          </p:cNvPr>
          <p:cNvPicPr>
            <a:picLocks noChangeAspect="1"/>
          </p:cNvPicPr>
          <p:nvPr/>
        </p:nvPicPr>
        <p:blipFill>
          <a:blip r:embed="rId6"/>
          <a:stretch>
            <a:fillRect/>
          </a:stretch>
        </p:blipFill>
        <p:spPr>
          <a:xfrm>
            <a:off x="5526684" y="5761254"/>
            <a:ext cx="359695" cy="438950"/>
          </a:xfrm>
          <a:prstGeom prst="rect">
            <a:avLst/>
          </a:prstGeom>
        </p:spPr>
      </p:pic>
      <p:pic>
        <p:nvPicPr>
          <p:cNvPr id="11" name="Picture 10">
            <a:extLst>
              <a:ext uri="{FF2B5EF4-FFF2-40B4-BE49-F238E27FC236}">
                <a16:creationId xmlns:a16="http://schemas.microsoft.com/office/drawing/2014/main" id="{F4DB5F72-29D2-4123-8CFB-9A665D1E4462}"/>
              </a:ext>
            </a:extLst>
          </p:cNvPr>
          <p:cNvPicPr>
            <a:picLocks noChangeAspect="1"/>
          </p:cNvPicPr>
          <p:nvPr/>
        </p:nvPicPr>
        <p:blipFill>
          <a:blip r:embed="rId6"/>
          <a:stretch>
            <a:fillRect/>
          </a:stretch>
        </p:blipFill>
        <p:spPr>
          <a:xfrm>
            <a:off x="7287752" y="5761254"/>
            <a:ext cx="359695" cy="438950"/>
          </a:xfrm>
          <a:prstGeom prst="rect">
            <a:avLst/>
          </a:prstGeom>
        </p:spPr>
      </p:pic>
      <p:pic>
        <p:nvPicPr>
          <p:cNvPr id="12" name="Picture 11">
            <a:extLst>
              <a:ext uri="{FF2B5EF4-FFF2-40B4-BE49-F238E27FC236}">
                <a16:creationId xmlns:a16="http://schemas.microsoft.com/office/drawing/2014/main" id="{AB8006C1-AD47-3CD1-C009-ADBD55ACD582}"/>
              </a:ext>
            </a:extLst>
          </p:cNvPr>
          <p:cNvPicPr>
            <a:picLocks noChangeAspect="1"/>
          </p:cNvPicPr>
          <p:nvPr/>
        </p:nvPicPr>
        <p:blipFill>
          <a:blip r:embed="rId7"/>
          <a:stretch>
            <a:fillRect/>
          </a:stretch>
        </p:blipFill>
        <p:spPr>
          <a:xfrm>
            <a:off x="7748408" y="1697014"/>
            <a:ext cx="2414225" cy="1048603"/>
          </a:xfrm>
          <a:prstGeom prst="rect">
            <a:avLst/>
          </a:prstGeom>
        </p:spPr>
      </p:pic>
      <p:pic>
        <p:nvPicPr>
          <p:cNvPr id="8" name="Picture 7">
            <a:extLst>
              <a:ext uri="{FF2B5EF4-FFF2-40B4-BE49-F238E27FC236}">
                <a16:creationId xmlns:a16="http://schemas.microsoft.com/office/drawing/2014/main" id="{86A33D42-C8D6-66F1-307F-B6CD9ACB3A28}"/>
              </a:ext>
            </a:extLst>
          </p:cNvPr>
          <p:cNvPicPr>
            <a:picLocks noChangeAspect="1"/>
          </p:cNvPicPr>
          <p:nvPr/>
        </p:nvPicPr>
        <p:blipFill>
          <a:blip r:embed="rId8"/>
          <a:stretch>
            <a:fillRect/>
          </a:stretch>
        </p:blipFill>
        <p:spPr>
          <a:xfrm>
            <a:off x="9701405" y="5989872"/>
            <a:ext cx="951058" cy="713294"/>
          </a:xfrm>
          <a:prstGeom prst="rect">
            <a:avLst/>
          </a:prstGeom>
        </p:spPr>
      </p:pic>
      <p:pic>
        <p:nvPicPr>
          <p:cNvPr id="14" name="Picture 13">
            <a:extLst>
              <a:ext uri="{FF2B5EF4-FFF2-40B4-BE49-F238E27FC236}">
                <a16:creationId xmlns:a16="http://schemas.microsoft.com/office/drawing/2014/main" id="{880079F1-DF69-C67E-AE49-DD9694DFBE15}"/>
              </a:ext>
            </a:extLst>
          </p:cNvPr>
          <p:cNvPicPr>
            <a:picLocks noChangeAspect="1"/>
          </p:cNvPicPr>
          <p:nvPr/>
        </p:nvPicPr>
        <p:blipFill>
          <a:blip r:embed="rId9"/>
          <a:stretch>
            <a:fillRect/>
          </a:stretch>
        </p:blipFill>
        <p:spPr>
          <a:xfrm>
            <a:off x="97515" y="376599"/>
            <a:ext cx="475529" cy="487722"/>
          </a:xfrm>
          <a:prstGeom prst="rect">
            <a:avLst/>
          </a:prstGeom>
        </p:spPr>
      </p:pic>
    </p:spTree>
    <p:extLst>
      <p:ext uri="{BB962C8B-B14F-4D97-AF65-F5344CB8AC3E}">
        <p14:creationId xmlns:p14="http://schemas.microsoft.com/office/powerpoint/2010/main" val="34644083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CBDC2-81E5-49DE-6E5B-EAEAF2B4C28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A19BA1E-29CD-CB9D-C616-E4E7557F3776}"/>
              </a:ext>
            </a:extLst>
          </p:cNvPr>
          <p:cNvSpPr>
            <a:spLocks noGrp="1"/>
          </p:cNvSpPr>
          <p:nvPr>
            <p:ph type="title"/>
          </p:nvPr>
        </p:nvSpPr>
        <p:spPr>
          <a:xfrm>
            <a:off x="3354941" y="397934"/>
            <a:ext cx="5482117" cy="457199"/>
          </a:xfrm>
        </p:spPr>
        <p:txBody>
          <a:bodyPr>
            <a:noAutofit/>
          </a:bodyPr>
          <a:lstStyle/>
          <a:p>
            <a:r>
              <a:rPr kumimoji="0" lang="es-ES" sz="3200" b="1" i="0" u="none" strike="noStrike" kern="1200" cap="none" spc="0" normalizeH="0" baseline="0" noProof="0" dirty="0">
                <a:ln>
                  <a:noFill/>
                </a:ln>
                <a:solidFill>
                  <a:srgbClr val="0080A8"/>
                </a:solidFill>
                <a:effectLst/>
                <a:uLnTx/>
                <a:uFillTx/>
                <a:latin typeface="Rockwell" panose="02060603020205020403" pitchFamily="18" charset="0"/>
                <a:ea typeface="+mj-ea"/>
                <a:cs typeface="Arial" panose="020B0604020202020204" pitchFamily="34" charset="0"/>
              </a:rPr>
              <a:t>Informes de puntuaciones</a:t>
            </a:r>
            <a:endParaRPr lang="en-US" sz="71400" dirty="0"/>
          </a:p>
        </p:txBody>
      </p:sp>
      <p:sp>
        <p:nvSpPr>
          <p:cNvPr id="4" name="Slide Number Placeholder 3">
            <a:extLst>
              <a:ext uri="{FF2B5EF4-FFF2-40B4-BE49-F238E27FC236}">
                <a16:creationId xmlns:a16="http://schemas.microsoft.com/office/drawing/2014/main" id="{0016A72F-FC75-6548-78F9-51DE924B048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9" name="Picture 8">
            <a:extLst>
              <a:ext uri="{FF2B5EF4-FFF2-40B4-BE49-F238E27FC236}">
                <a16:creationId xmlns:a16="http://schemas.microsoft.com/office/drawing/2014/main" id="{A214355F-D8C7-0DF6-4ABC-3C747069791B}"/>
              </a:ext>
            </a:extLst>
          </p:cNvPr>
          <p:cNvPicPr>
            <a:picLocks noChangeAspect="1"/>
          </p:cNvPicPr>
          <p:nvPr/>
        </p:nvPicPr>
        <p:blipFill>
          <a:blip r:embed="rId3"/>
          <a:stretch>
            <a:fillRect/>
          </a:stretch>
        </p:blipFill>
        <p:spPr>
          <a:xfrm>
            <a:off x="9473127" y="2450469"/>
            <a:ext cx="2261812" cy="1408298"/>
          </a:xfrm>
          <a:prstGeom prst="rect">
            <a:avLst/>
          </a:prstGeom>
        </p:spPr>
      </p:pic>
      <p:pic>
        <p:nvPicPr>
          <p:cNvPr id="10" name="Picture 9">
            <a:extLst>
              <a:ext uri="{FF2B5EF4-FFF2-40B4-BE49-F238E27FC236}">
                <a16:creationId xmlns:a16="http://schemas.microsoft.com/office/drawing/2014/main" id="{37930168-E197-3441-F604-FA8C77B8F15D}"/>
              </a:ext>
            </a:extLst>
          </p:cNvPr>
          <p:cNvPicPr>
            <a:picLocks noChangeAspect="1"/>
          </p:cNvPicPr>
          <p:nvPr/>
        </p:nvPicPr>
        <p:blipFill>
          <a:blip r:embed="rId4"/>
          <a:stretch>
            <a:fillRect/>
          </a:stretch>
        </p:blipFill>
        <p:spPr>
          <a:xfrm>
            <a:off x="9652975" y="6073543"/>
            <a:ext cx="951058" cy="713294"/>
          </a:xfrm>
          <a:prstGeom prst="rect">
            <a:avLst/>
          </a:prstGeom>
        </p:spPr>
      </p:pic>
      <p:pic>
        <p:nvPicPr>
          <p:cNvPr id="12" name="Picture 11">
            <a:extLst>
              <a:ext uri="{FF2B5EF4-FFF2-40B4-BE49-F238E27FC236}">
                <a16:creationId xmlns:a16="http://schemas.microsoft.com/office/drawing/2014/main" id="{6618913F-5467-510B-6D62-4E2F4BC75240}"/>
              </a:ext>
            </a:extLst>
          </p:cNvPr>
          <p:cNvPicPr>
            <a:picLocks noChangeAspect="1"/>
          </p:cNvPicPr>
          <p:nvPr/>
        </p:nvPicPr>
        <p:blipFill>
          <a:blip r:embed="rId5"/>
          <a:stretch>
            <a:fillRect/>
          </a:stretch>
        </p:blipFill>
        <p:spPr>
          <a:xfrm>
            <a:off x="100624" y="367411"/>
            <a:ext cx="475529" cy="487722"/>
          </a:xfrm>
          <a:prstGeom prst="rect">
            <a:avLst/>
          </a:prstGeom>
        </p:spPr>
      </p:pic>
      <p:pic>
        <p:nvPicPr>
          <p:cNvPr id="11" name="Picture 10">
            <a:extLst>
              <a:ext uri="{FF2B5EF4-FFF2-40B4-BE49-F238E27FC236}">
                <a16:creationId xmlns:a16="http://schemas.microsoft.com/office/drawing/2014/main" id="{72D8DF0C-4E5E-B11F-8C0A-B9D2A3D3C498}"/>
              </a:ext>
            </a:extLst>
          </p:cNvPr>
          <p:cNvPicPr>
            <a:picLocks noChangeAspect="1"/>
          </p:cNvPicPr>
          <p:nvPr/>
        </p:nvPicPr>
        <p:blipFill>
          <a:blip r:embed="rId6"/>
          <a:stretch>
            <a:fillRect/>
          </a:stretch>
        </p:blipFill>
        <p:spPr>
          <a:xfrm>
            <a:off x="2438486" y="193093"/>
            <a:ext cx="6818812" cy="6858000"/>
          </a:xfrm>
          <a:prstGeom prst="rect">
            <a:avLst/>
          </a:prstGeom>
        </p:spPr>
      </p:pic>
      <p:pic>
        <p:nvPicPr>
          <p:cNvPr id="14" name="Picture 13">
            <a:extLst>
              <a:ext uri="{FF2B5EF4-FFF2-40B4-BE49-F238E27FC236}">
                <a16:creationId xmlns:a16="http://schemas.microsoft.com/office/drawing/2014/main" id="{1E8ADCA1-0BC3-5159-FB5D-B851C40B944E}"/>
              </a:ext>
            </a:extLst>
          </p:cNvPr>
          <p:cNvPicPr>
            <a:picLocks noChangeAspect="1"/>
          </p:cNvPicPr>
          <p:nvPr/>
        </p:nvPicPr>
        <p:blipFill>
          <a:blip r:embed="rId7"/>
          <a:stretch>
            <a:fillRect/>
          </a:stretch>
        </p:blipFill>
        <p:spPr>
          <a:xfrm>
            <a:off x="2584613" y="3541748"/>
            <a:ext cx="2085013" cy="634039"/>
          </a:xfrm>
          <a:prstGeom prst="rect">
            <a:avLst/>
          </a:prstGeom>
        </p:spPr>
      </p:pic>
      <p:pic>
        <p:nvPicPr>
          <p:cNvPr id="16" name="Picture 15">
            <a:extLst>
              <a:ext uri="{FF2B5EF4-FFF2-40B4-BE49-F238E27FC236}">
                <a16:creationId xmlns:a16="http://schemas.microsoft.com/office/drawing/2014/main" id="{64417154-7335-20C9-0D44-1076095DBAE7}"/>
              </a:ext>
            </a:extLst>
          </p:cNvPr>
          <p:cNvPicPr>
            <a:picLocks noChangeAspect="1"/>
          </p:cNvPicPr>
          <p:nvPr/>
        </p:nvPicPr>
        <p:blipFill>
          <a:blip r:embed="rId8"/>
          <a:stretch>
            <a:fillRect/>
          </a:stretch>
        </p:blipFill>
        <p:spPr>
          <a:xfrm>
            <a:off x="4846320" y="874030"/>
            <a:ext cx="4087368" cy="371888"/>
          </a:xfrm>
          <a:prstGeom prst="rect">
            <a:avLst/>
          </a:prstGeom>
        </p:spPr>
      </p:pic>
      <p:pic>
        <p:nvPicPr>
          <p:cNvPr id="18" name="Picture 17">
            <a:extLst>
              <a:ext uri="{FF2B5EF4-FFF2-40B4-BE49-F238E27FC236}">
                <a16:creationId xmlns:a16="http://schemas.microsoft.com/office/drawing/2014/main" id="{8D02F136-5402-E293-041C-9A66DC365E0D}"/>
              </a:ext>
            </a:extLst>
          </p:cNvPr>
          <p:cNvPicPr>
            <a:picLocks noChangeAspect="1"/>
          </p:cNvPicPr>
          <p:nvPr/>
        </p:nvPicPr>
        <p:blipFill>
          <a:blip r:embed="rId9"/>
          <a:stretch>
            <a:fillRect/>
          </a:stretch>
        </p:blipFill>
        <p:spPr>
          <a:xfrm>
            <a:off x="2505456" y="4594573"/>
            <a:ext cx="3986784" cy="1266731"/>
          </a:xfrm>
          <a:prstGeom prst="rect">
            <a:avLst/>
          </a:prstGeom>
        </p:spPr>
      </p:pic>
    </p:spTree>
    <p:extLst>
      <p:ext uri="{BB962C8B-B14F-4D97-AF65-F5344CB8AC3E}">
        <p14:creationId xmlns:p14="http://schemas.microsoft.com/office/powerpoint/2010/main" val="35283969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E8D7D-DFD4-F01B-0379-96B8AD692469}"/>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C027F95-28C7-2326-BDB8-219D38F76225}"/>
              </a:ext>
            </a:extLst>
          </p:cNvPr>
          <p:cNvSpPr>
            <a:spLocks noGrp="1"/>
          </p:cNvSpPr>
          <p:nvPr>
            <p:ph sz="quarter" idx="14"/>
          </p:nvPr>
        </p:nvSpPr>
        <p:spPr>
          <a:xfrm>
            <a:off x="646771" y="1143000"/>
            <a:ext cx="5181600" cy="911941"/>
          </a:xfrm>
        </p:spPr>
        <p:txBody>
          <a:bodyPr>
            <a:normAutofit/>
          </a:bodyPr>
          <a:lstStyle/>
          <a:p>
            <a:endParaRPr lang="en-US" dirty="0"/>
          </a:p>
        </p:txBody>
      </p:sp>
      <p:sp>
        <p:nvSpPr>
          <p:cNvPr id="5" name="Content Placeholder 4">
            <a:extLst>
              <a:ext uri="{FF2B5EF4-FFF2-40B4-BE49-F238E27FC236}">
                <a16:creationId xmlns:a16="http://schemas.microsoft.com/office/drawing/2014/main" id="{1B983C9B-2F28-7BB7-4764-80C9B2EEB6FA}"/>
              </a:ext>
            </a:extLst>
          </p:cNvPr>
          <p:cNvSpPr>
            <a:spLocks noGrp="1"/>
          </p:cNvSpPr>
          <p:nvPr>
            <p:ph sz="quarter" idx="15"/>
          </p:nvPr>
        </p:nvSpPr>
        <p:spPr>
          <a:xfrm>
            <a:off x="6255833" y="1143000"/>
            <a:ext cx="5181600" cy="911941"/>
          </a:xfrm>
        </p:spPr>
        <p:txBody>
          <a:bodyPr>
            <a:normAutofit/>
          </a:bodyPr>
          <a:lstStyle/>
          <a:p>
            <a:endParaRPr lang="en-US" dirty="0"/>
          </a:p>
        </p:txBody>
      </p:sp>
      <p:sp>
        <p:nvSpPr>
          <p:cNvPr id="7" name="Content Placeholder 6">
            <a:extLst>
              <a:ext uri="{FF2B5EF4-FFF2-40B4-BE49-F238E27FC236}">
                <a16:creationId xmlns:a16="http://schemas.microsoft.com/office/drawing/2014/main" id="{1F362FD6-96E4-9CDC-B0E0-3A9CE353E2C3}"/>
              </a:ext>
            </a:extLst>
          </p:cNvPr>
          <p:cNvSpPr>
            <a:spLocks noGrp="1"/>
          </p:cNvSpPr>
          <p:nvPr>
            <p:ph sz="half" idx="13"/>
          </p:nvPr>
        </p:nvSpPr>
        <p:spPr>
          <a:xfrm>
            <a:off x="6255833" y="1826342"/>
            <a:ext cx="5181600" cy="4061504"/>
          </a:xfrm>
        </p:spPr>
        <p:txBody>
          <a:bodyPr>
            <a:normAutofit lnSpcReduction="10000"/>
          </a:bodyPr>
          <a:lstStyle/>
          <a:p>
            <a:pPr>
              <a:defRPr/>
            </a:pPr>
            <a:r>
              <a:rPr lang="en-US" sz="2200" dirty="0"/>
              <a:t>Se </a:t>
            </a:r>
            <a:r>
              <a:rPr lang="en-US" sz="2200" dirty="0" err="1"/>
              <a:t>sugiere</a:t>
            </a:r>
            <a:r>
              <a:rPr lang="en-US" sz="2200" dirty="0"/>
              <a:t> usar GED Marketplace™ </a:t>
            </a:r>
            <a:r>
              <a:rPr lang="en-US" sz="2200" dirty="0" err="1"/>
              <a:t>si</a:t>
            </a:r>
            <a:r>
              <a:rPr lang="en-US" sz="2200" dirty="0"/>
              <a:t>…</a:t>
            </a:r>
          </a:p>
          <a:p>
            <a:pPr defTabSz="514325">
              <a:spcBef>
                <a:spcPts val="563"/>
              </a:spcBef>
              <a:buClr>
                <a:srgbClr val="E7E6E6">
                  <a:lumMod val="75000"/>
                </a:srgbClr>
              </a:buClr>
              <a:buFont typeface="Wingdings" panose="05000000000000000000" pitchFamily="2" charset="2"/>
              <a:buChar char="Ø"/>
              <a:defRPr/>
            </a:pPr>
            <a:r>
              <a:rPr lang="es-E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Compra 1 examen o un volumen pequeño</a:t>
            </a:r>
          </a:p>
          <a:p>
            <a:pPr defTabSz="514325">
              <a:spcBef>
                <a:spcPts val="563"/>
              </a:spcBef>
              <a:buClr>
                <a:srgbClr val="E7E6E6">
                  <a:lumMod val="75000"/>
                </a:srgbClr>
              </a:buClr>
              <a:buFont typeface="Wingdings" panose="05000000000000000000" pitchFamily="2" charset="2"/>
              <a:buChar char="Ø"/>
              <a:defRPr/>
            </a:pPr>
            <a:r>
              <a:rPr lang="es-E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No tiene acceso a GED Manager™</a:t>
            </a:r>
          </a:p>
          <a:p>
            <a:pPr defTabSz="514325">
              <a:spcBef>
                <a:spcPts val="563"/>
              </a:spcBef>
              <a:buClr>
                <a:srgbClr val="E7E6E6">
                  <a:lumMod val="75000"/>
                </a:srgbClr>
              </a:buClr>
              <a:buFont typeface="Wingdings" panose="05000000000000000000" pitchFamily="2" charset="2"/>
              <a:buChar char="Ø"/>
              <a:defRPr/>
            </a:pPr>
            <a:r>
              <a:rPr lang="es-E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No necesita gestionar y realizar un seguimiento del uso de las pruebas de aprendizaje</a:t>
            </a:r>
          </a:p>
          <a:p>
            <a:pPr defTabSz="514325">
              <a:spcBef>
                <a:spcPts val="563"/>
              </a:spcBef>
              <a:buClr>
                <a:srgbClr val="E7E6E6">
                  <a:lumMod val="75000"/>
                </a:srgbClr>
              </a:buClr>
              <a:buFont typeface="Wingdings" panose="05000000000000000000" pitchFamily="2" charset="2"/>
              <a:buChar char="Ø"/>
              <a:defRPr/>
            </a:pPr>
            <a:r>
              <a:rPr lang="es-E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Tiene una tarjeta de crédito o condiciones de crédito con Pearson</a:t>
            </a:r>
          </a:p>
          <a:p>
            <a:pPr defTabSz="514325">
              <a:spcBef>
                <a:spcPts val="563"/>
              </a:spcBef>
              <a:buClr>
                <a:srgbClr val="E7E6E6">
                  <a:lumMod val="75000"/>
                </a:srgbClr>
              </a:buClr>
              <a:buFont typeface="Wingdings" panose="05000000000000000000" pitchFamily="2" charset="2"/>
              <a:buChar char="Ø"/>
              <a:defRPr/>
            </a:pPr>
            <a:r>
              <a:rPr lang="es-E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También puede utilizar una orden de pago y un cheque</a:t>
            </a:r>
            <a:endParaRPr lang="en-GB" sz="2000" dirty="0">
              <a:solidFill>
                <a:srgbClr val="000000"/>
              </a:solidFill>
            </a:endParaRPr>
          </a:p>
        </p:txBody>
      </p:sp>
      <p:sp>
        <p:nvSpPr>
          <p:cNvPr id="2" name="Title 1">
            <a:extLst>
              <a:ext uri="{FF2B5EF4-FFF2-40B4-BE49-F238E27FC236}">
                <a16:creationId xmlns:a16="http://schemas.microsoft.com/office/drawing/2014/main" id="{20538C14-4C50-BDBB-D73C-8AFF2C700824}"/>
              </a:ext>
            </a:extLst>
          </p:cNvPr>
          <p:cNvSpPr>
            <a:spLocks noGrp="1"/>
          </p:cNvSpPr>
          <p:nvPr>
            <p:ph type="title"/>
          </p:nvPr>
        </p:nvSpPr>
        <p:spPr>
          <a:xfrm>
            <a:off x="753674" y="501777"/>
            <a:ext cx="11262732" cy="1165587"/>
          </a:xfrm>
        </p:spPr>
        <p:txBody>
          <a:bodyPr>
            <a:normAutofit/>
          </a:bodyPr>
          <a:lstStyle/>
          <a:p>
            <a:pPr>
              <a:spcAft>
                <a:spcPts val="600"/>
              </a:spcAft>
            </a:pPr>
            <a:r>
              <a:rPr lang="en-US" sz="3200" b="0" dirty="0">
                <a:solidFill>
                  <a:schemeClr val="tx1"/>
                </a:solidFill>
                <a:latin typeface="Arial" panose="020B0604020202020204" pitchFamily="34" charset="0"/>
                <a:ea typeface="Rockwell" panose="02060603020205020403" pitchFamily="18" charset="0"/>
                <a:cs typeface="Arial" panose="020B0604020202020204" pitchFamily="34" charset="0"/>
              </a:rPr>
              <a:t>GED Direct</a:t>
            </a:r>
            <a:r>
              <a:rPr lang="en-US" sz="2400" b="0" dirty="0"/>
              <a:t>™</a:t>
            </a:r>
            <a:r>
              <a:rPr lang="en-US" sz="3200" b="0" dirty="0">
                <a:solidFill>
                  <a:schemeClr val="tx1"/>
                </a:solidFill>
                <a:latin typeface="Arial" panose="020B0604020202020204" pitchFamily="34" charset="0"/>
                <a:ea typeface="Rockwell" panose="02060603020205020403" pitchFamily="18" charset="0"/>
                <a:cs typeface="Arial" panose="020B0604020202020204" pitchFamily="34" charset="0"/>
              </a:rPr>
              <a:t> </a:t>
            </a:r>
            <a:r>
              <a:rPr lang="en-US" sz="3200" b="0" dirty="0" err="1">
                <a:solidFill>
                  <a:schemeClr val="tx1"/>
                </a:solidFill>
                <a:latin typeface="Arial" panose="020B0604020202020204" pitchFamily="34" charset="0"/>
                <a:ea typeface="Rockwell" panose="02060603020205020403" pitchFamily="18" charset="0"/>
                <a:cs typeface="Arial" panose="020B0604020202020204" pitchFamily="34" charset="0"/>
              </a:rPr>
              <a:t>en</a:t>
            </a:r>
            <a:r>
              <a:rPr lang="en-US" sz="3200" b="0" dirty="0">
                <a:solidFill>
                  <a:schemeClr val="tx1"/>
                </a:solidFill>
                <a:latin typeface="Arial" panose="020B0604020202020204" pitchFamily="34" charset="0"/>
                <a:ea typeface="Rockwell" panose="02060603020205020403" pitchFamily="18" charset="0"/>
                <a:cs typeface="Arial" panose="020B0604020202020204" pitchFamily="34" charset="0"/>
              </a:rPr>
              <a:t> GED Manager</a:t>
            </a:r>
            <a:r>
              <a:rPr lang="en-US" sz="2400" b="0" dirty="0"/>
              <a:t>™</a:t>
            </a:r>
            <a:r>
              <a:rPr lang="en-US" sz="3200" b="0" dirty="0">
                <a:solidFill>
                  <a:schemeClr val="tx1"/>
                </a:solidFill>
                <a:latin typeface="Arial" panose="020B0604020202020204" pitchFamily="34" charset="0"/>
                <a:ea typeface="Rockwell" panose="02060603020205020403" pitchFamily="18" charset="0"/>
                <a:cs typeface="Arial" panose="020B0604020202020204" pitchFamily="34" charset="0"/>
              </a:rPr>
              <a:t> vs. GED Marketplace</a:t>
            </a:r>
            <a:r>
              <a:rPr lang="en-US" sz="2400" b="0" dirty="0"/>
              <a:t>™</a:t>
            </a:r>
            <a:endParaRPr lang="en-US" sz="3200" b="0" dirty="0">
              <a:solidFill>
                <a:schemeClr val="tx1"/>
              </a:solidFill>
              <a:latin typeface="Arial" panose="020B0604020202020204" pitchFamily="34" charset="0"/>
              <a:ea typeface="Rockwell" panose="02060603020205020403"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9475C09C-B6C1-62DB-ABD6-96ADD9C63DDE}"/>
              </a:ext>
            </a:extLst>
          </p:cNvPr>
          <p:cNvSpPr>
            <a:spLocks noGrp="1"/>
          </p:cNvSpPr>
          <p:nvPr>
            <p:ph sz="half" idx="1"/>
          </p:nvPr>
        </p:nvSpPr>
        <p:spPr/>
        <p:txBody>
          <a:bodyPr vert="horz" lIns="171450" tIns="457200" rIns="171450" bIns="45720" rtlCol="0">
            <a:normAutofit lnSpcReduction="10000"/>
          </a:bodyPr>
          <a:lstStyle/>
          <a:p>
            <a:pPr>
              <a:defRPr/>
            </a:pPr>
            <a:r>
              <a:rPr lang="en-US" sz="1800" dirty="0"/>
              <a:t>Se </a:t>
            </a:r>
            <a:r>
              <a:rPr lang="en-US" sz="1800" dirty="0" err="1"/>
              <a:t>sugiere</a:t>
            </a:r>
            <a:r>
              <a:rPr lang="en-US" sz="1800" dirty="0"/>
              <a:t> usar GED Direct™ </a:t>
            </a:r>
            <a:r>
              <a:rPr lang="en-US" sz="1800" dirty="0" err="1"/>
              <a:t>si</a:t>
            </a:r>
            <a:r>
              <a:rPr lang="en-US" sz="1800" dirty="0"/>
              <a:t>…</a:t>
            </a:r>
          </a:p>
          <a:p>
            <a:pPr marL="0" indent="0">
              <a:buNone/>
            </a:pPr>
            <a:endParaRPr lang="en-US" sz="1800" b="1" dirty="0"/>
          </a:p>
          <a:p>
            <a:pPr marL="0" marR="0" lvl="0" indent="0" algn="l" defTabSz="514325" rtl="0" eaLnBrk="1" fontAlgn="auto" latinLnBrk="0" hangingPunct="1">
              <a:lnSpc>
                <a:spcPct val="100000"/>
              </a:lnSpc>
              <a:spcBef>
                <a:spcPts val="563"/>
              </a:spcBef>
              <a:spcAft>
                <a:spcPts val="0"/>
              </a:spcAft>
              <a:buClr>
                <a:srgbClr val="E7E6E6">
                  <a:lumMod val="75000"/>
                </a:srgbClr>
              </a:buClr>
              <a:buSzTx/>
              <a:buFont typeface="Wingdings" panose="05000000000000000000" pitchFamily="2" charset="2"/>
              <a:buChar char="Ø"/>
              <a:tabLst/>
              <a:defRPr/>
            </a:pP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Tiene </a:t>
            </a:r>
            <a:r>
              <a:rPr kumimoji="0" lang="en-US"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acceso</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 GED Manager</a:t>
            </a:r>
            <a:r>
              <a:rPr kumimoji="0" lang="en-US" sz="1400" b="0" i="0" u="none" strike="noStrike" kern="0" cap="none" spc="0" normalizeH="0" baseline="0" noProof="0" dirty="0">
                <a:ln>
                  <a:noFill/>
                </a:ln>
                <a:solidFill>
                  <a:srgbClr val="000000"/>
                </a:solidFill>
                <a:effectLst/>
                <a:uLnTx/>
                <a:uFillTx/>
                <a:latin typeface="Arial"/>
                <a:cs typeface="Arial"/>
                <a:sym typeface="Arial"/>
              </a:rPr>
              <a:t>™</a:t>
            </a:r>
            <a:endPar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marR="0" lvl="0" indent="0" algn="l" defTabSz="514325" rtl="0" eaLnBrk="1" fontAlgn="auto" latinLnBrk="0" hangingPunct="1">
              <a:lnSpc>
                <a:spcPct val="100000"/>
              </a:lnSpc>
              <a:spcBef>
                <a:spcPts val="563"/>
              </a:spcBef>
              <a:spcAft>
                <a:spcPts val="0"/>
              </a:spcAft>
              <a:buClr>
                <a:srgbClr val="E7E6E6">
                  <a:lumMod val="75000"/>
                </a:srgbClr>
              </a:buClr>
              <a:buSzTx/>
              <a:buFont typeface="Wingdings" panose="05000000000000000000" pitchFamily="2" charset="2"/>
              <a:buChar char="Ø"/>
              <a:tabLst/>
              <a:defRPr/>
            </a:pPr>
            <a:r>
              <a:rPr kumimoji="0" lang="es-E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Desea comprar al por mayor y aprovechar los precios al por mayor</a:t>
            </a:r>
          </a:p>
          <a:p>
            <a:pPr marL="0" marR="0" lvl="0" indent="0" algn="l" defTabSz="514325" rtl="0" eaLnBrk="1" fontAlgn="auto" latinLnBrk="0" hangingPunct="1">
              <a:lnSpc>
                <a:spcPct val="100000"/>
              </a:lnSpc>
              <a:spcBef>
                <a:spcPts val="563"/>
              </a:spcBef>
              <a:spcAft>
                <a:spcPts val="0"/>
              </a:spcAft>
              <a:buClr>
                <a:srgbClr val="E7E6E6">
                  <a:lumMod val="75000"/>
                </a:srgbClr>
              </a:buClr>
              <a:buSzTx/>
              <a:buFont typeface="Wingdings" panose="05000000000000000000" pitchFamily="2" charset="2"/>
              <a:buChar char="Ø"/>
              <a:tabLst/>
              <a:defRPr/>
            </a:pPr>
            <a:r>
              <a:rPr kumimoji="0" lang="es-E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Desea gestionar y hacer un seguimiento del uso de las pruebas de los alumnos</a:t>
            </a:r>
          </a:p>
          <a:p>
            <a:pPr marL="0" marR="0" lvl="0" indent="0" algn="l" defTabSz="514325" rtl="0" eaLnBrk="1" fontAlgn="auto" latinLnBrk="0" hangingPunct="1">
              <a:lnSpc>
                <a:spcPct val="100000"/>
              </a:lnSpc>
              <a:spcBef>
                <a:spcPts val="563"/>
              </a:spcBef>
              <a:spcAft>
                <a:spcPts val="0"/>
              </a:spcAft>
              <a:buClr>
                <a:srgbClr val="E7E6E6">
                  <a:lumMod val="75000"/>
                </a:srgbClr>
              </a:buClr>
              <a:buSzTx/>
              <a:buFont typeface="Wingdings" panose="05000000000000000000" pitchFamily="2" charset="2"/>
              <a:buChar char="Ø"/>
              <a:tabLst/>
              <a:defRPr/>
            </a:pPr>
            <a:r>
              <a:rPr kumimoji="0" lang="es-E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Desea poder compartir las compras con otros educadores de su programa</a:t>
            </a:r>
          </a:p>
          <a:p>
            <a:pPr marL="0" marR="0" lvl="0" indent="0" algn="l" defTabSz="514325" rtl="0" eaLnBrk="1" fontAlgn="auto" latinLnBrk="0" hangingPunct="1">
              <a:lnSpc>
                <a:spcPct val="100000"/>
              </a:lnSpc>
              <a:spcBef>
                <a:spcPts val="563"/>
              </a:spcBef>
              <a:spcAft>
                <a:spcPts val="0"/>
              </a:spcAft>
              <a:buClr>
                <a:srgbClr val="E7E6E6">
                  <a:lumMod val="75000"/>
                </a:srgbClr>
              </a:buClr>
              <a:buSzTx/>
              <a:buFont typeface="Wingdings" panose="05000000000000000000" pitchFamily="2" charset="2"/>
              <a:buChar char="Ø"/>
              <a:tabLst/>
              <a:defRPr/>
            </a:pPr>
            <a:r>
              <a:rPr kumimoji="0" lang="es-E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Desea poder desasignar pruebas</a:t>
            </a:r>
          </a:p>
          <a:p>
            <a:pPr marL="0" marR="0" lvl="0" indent="0" algn="l" defTabSz="514325" rtl="0" eaLnBrk="1" fontAlgn="auto" latinLnBrk="0" hangingPunct="1">
              <a:lnSpc>
                <a:spcPct val="100000"/>
              </a:lnSpc>
              <a:spcBef>
                <a:spcPts val="563"/>
              </a:spcBef>
              <a:spcAft>
                <a:spcPts val="0"/>
              </a:spcAft>
              <a:buClr>
                <a:srgbClr val="E7E6E6">
                  <a:lumMod val="75000"/>
                </a:srgbClr>
              </a:buClr>
              <a:buSzTx/>
              <a:buFont typeface="Wingdings" panose="05000000000000000000" pitchFamily="2" charset="2"/>
              <a:buChar char="Ø"/>
              <a:tabLst/>
              <a:defRPr/>
            </a:pPr>
            <a:r>
              <a:rPr kumimoji="0" lang="es-E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Tiene una tarjeta de crédito o condiciones de crédito con Pearson</a:t>
            </a:r>
          </a:p>
          <a:p>
            <a:pPr marL="0" marR="0" lvl="0" indent="0" algn="l" defTabSz="514325" rtl="0" eaLnBrk="1" fontAlgn="auto" latinLnBrk="0" hangingPunct="1">
              <a:lnSpc>
                <a:spcPct val="100000"/>
              </a:lnSpc>
              <a:spcBef>
                <a:spcPts val="563"/>
              </a:spcBef>
              <a:spcAft>
                <a:spcPts val="0"/>
              </a:spcAft>
              <a:buClr>
                <a:srgbClr val="E7E6E6">
                  <a:lumMod val="75000"/>
                </a:srgbClr>
              </a:buClr>
              <a:buSzTx/>
              <a:buFont typeface="Wingdings" panose="05000000000000000000" pitchFamily="2" charset="2"/>
              <a:buChar char="Ø"/>
              <a:tabLst/>
              <a:defRPr/>
            </a:pPr>
            <a:r>
              <a:rPr kumimoji="0" lang="es-E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También puede utilizar una orden de compra y un cheque</a:t>
            </a:r>
            <a:endParaRPr kumimoji="0" lang="en-GB"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BA73B6D9-A857-EAD0-1E24-12BB8CFADF3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10" name="TextBox 9">
            <a:extLst>
              <a:ext uri="{FF2B5EF4-FFF2-40B4-BE49-F238E27FC236}">
                <a16:creationId xmlns:a16="http://schemas.microsoft.com/office/drawing/2014/main" id="{8DD03F27-BE0F-7914-C2D5-915365779B9B}"/>
              </a:ext>
            </a:extLst>
          </p:cNvPr>
          <p:cNvSpPr txBox="1"/>
          <p:nvPr/>
        </p:nvSpPr>
        <p:spPr>
          <a:xfrm>
            <a:off x="159833" y="1345893"/>
            <a:ext cx="6096000" cy="461665"/>
          </a:xfrm>
          <a:prstGeom prst="rect">
            <a:avLst/>
          </a:prstGeom>
          <a:noFill/>
        </p:spPr>
        <p:txBody>
          <a:bodyPr wrap="square">
            <a:spAutoFit/>
          </a:bodyPr>
          <a:lstStyle/>
          <a:p>
            <a:pPr marL="71438"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dirty="0">
                <a:ln>
                  <a:noFill/>
                </a:ln>
                <a:solidFill>
                  <a:srgbClr val="FFFFFF"/>
                </a:solidFill>
                <a:effectLst/>
                <a:uLnTx/>
                <a:uFillTx/>
                <a:latin typeface="Arial"/>
                <a:cs typeface="Arial"/>
                <a:sym typeface="Arial"/>
              </a:rPr>
              <a:t>GED Direct</a:t>
            </a: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TextBox 11">
            <a:extLst>
              <a:ext uri="{FF2B5EF4-FFF2-40B4-BE49-F238E27FC236}">
                <a16:creationId xmlns:a16="http://schemas.microsoft.com/office/drawing/2014/main" id="{2E77BEF6-7F28-C672-8800-6595B21BBD90}"/>
              </a:ext>
            </a:extLst>
          </p:cNvPr>
          <p:cNvSpPr txBox="1"/>
          <p:nvPr/>
        </p:nvSpPr>
        <p:spPr>
          <a:xfrm>
            <a:off x="5781910" y="1386604"/>
            <a:ext cx="6096000" cy="424732"/>
          </a:xfrm>
          <a:prstGeom prst="rect">
            <a:avLst/>
          </a:prstGeom>
          <a:noFill/>
        </p:spPr>
        <p:txBody>
          <a:bodyPr wrap="square">
            <a:spAutoFit/>
          </a:bodyPr>
          <a:lstStyle/>
          <a:p>
            <a:pPr marL="71438"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r>
              <a:rPr kumimoji="0" lang="en-GB"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GED Marketplace</a:t>
            </a:r>
          </a:p>
        </p:txBody>
      </p:sp>
      <p:pic>
        <p:nvPicPr>
          <p:cNvPr id="14" name="Picture 13">
            <a:extLst>
              <a:ext uri="{FF2B5EF4-FFF2-40B4-BE49-F238E27FC236}">
                <a16:creationId xmlns:a16="http://schemas.microsoft.com/office/drawing/2014/main" id="{7F224124-B4BD-FFB4-1640-9E59F75E540A}"/>
              </a:ext>
            </a:extLst>
          </p:cNvPr>
          <p:cNvPicPr>
            <a:picLocks noChangeAspect="1"/>
          </p:cNvPicPr>
          <p:nvPr/>
        </p:nvPicPr>
        <p:blipFill>
          <a:blip r:embed="rId3"/>
          <a:stretch>
            <a:fillRect/>
          </a:stretch>
        </p:blipFill>
        <p:spPr>
          <a:xfrm>
            <a:off x="646771" y="5682187"/>
            <a:ext cx="5181600" cy="647790"/>
          </a:xfrm>
          <a:prstGeom prst="rect">
            <a:avLst/>
          </a:prstGeom>
        </p:spPr>
      </p:pic>
      <p:pic>
        <p:nvPicPr>
          <p:cNvPr id="16" name="Picture 15">
            <a:extLst>
              <a:ext uri="{FF2B5EF4-FFF2-40B4-BE49-F238E27FC236}">
                <a16:creationId xmlns:a16="http://schemas.microsoft.com/office/drawing/2014/main" id="{2F155EC2-0D17-49FA-A365-6915432C59BF}"/>
              </a:ext>
            </a:extLst>
          </p:cNvPr>
          <p:cNvPicPr>
            <a:picLocks noChangeAspect="1"/>
          </p:cNvPicPr>
          <p:nvPr/>
        </p:nvPicPr>
        <p:blipFill>
          <a:blip r:embed="rId4"/>
          <a:stretch>
            <a:fillRect/>
          </a:stretch>
        </p:blipFill>
        <p:spPr>
          <a:xfrm>
            <a:off x="6255833" y="5654450"/>
            <a:ext cx="5181601" cy="466790"/>
          </a:xfrm>
          <a:prstGeom prst="rect">
            <a:avLst/>
          </a:prstGeom>
        </p:spPr>
      </p:pic>
      <p:pic>
        <p:nvPicPr>
          <p:cNvPr id="9" name="Picture 8">
            <a:extLst>
              <a:ext uri="{FF2B5EF4-FFF2-40B4-BE49-F238E27FC236}">
                <a16:creationId xmlns:a16="http://schemas.microsoft.com/office/drawing/2014/main" id="{749B87A0-A679-DA5F-7FA7-38BF766B5B4F}"/>
              </a:ext>
            </a:extLst>
          </p:cNvPr>
          <p:cNvPicPr>
            <a:picLocks noChangeAspect="1"/>
          </p:cNvPicPr>
          <p:nvPr/>
        </p:nvPicPr>
        <p:blipFill>
          <a:blip r:embed="rId5"/>
          <a:stretch>
            <a:fillRect/>
          </a:stretch>
        </p:blipFill>
        <p:spPr>
          <a:xfrm>
            <a:off x="9707839" y="6121240"/>
            <a:ext cx="951058" cy="713294"/>
          </a:xfrm>
          <a:prstGeom prst="rect">
            <a:avLst/>
          </a:prstGeom>
        </p:spPr>
      </p:pic>
      <p:pic>
        <p:nvPicPr>
          <p:cNvPr id="13" name="Picture 12">
            <a:extLst>
              <a:ext uri="{FF2B5EF4-FFF2-40B4-BE49-F238E27FC236}">
                <a16:creationId xmlns:a16="http://schemas.microsoft.com/office/drawing/2014/main" id="{FC364755-7C7C-9993-84F7-CDAA9B22ACF7}"/>
              </a:ext>
            </a:extLst>
          </p:cNvPr>
          <p:cNvPicPr>
            <a:picLocks noChangeAspect="1"/>
          </p:cNvPicPr>
          <p:nvPr/>
        </p:nvPicPr>
        <p:blipFill>
          <a:blip r:embed="rId6"/>
          <a:stretch>
            <a:fillRect/>
          </a:stretch>
        </p:blipFill>
        <p:spPr>
          <a:xfrm>
            <a:off x="79227" y="334814"/>
            <a:ext cx="475529" cy="487722"/>
          </a:xfrm>
          <a:prstGeom prst="rect">
            <a:avLst/>
          </a:prstGeom>
        </p:spPr>
      </p:pic>
    </p:spTree>
    <p:extLst>
      <p:ext uri="{BB962C8B-B14F-4D97-AF65-F5344CB8AC3E}">
        <p14:creationId xmlns:p14="http://schemas.microsoft.com/office/powerpoint/2010/main" val="1890791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67512" y="525101"/>
            <a:ext cx="11085873" cy="814109"/>
          </a:xfrm>
        </p:spPr>
        <p:txBody>
          <a:bodyPr/>
          <a:lstStyle/>
          <a:p>
            <a:r>
              <a:rPr lang="es-ES" b="1" dirty="0"/>
              <a:t>Variedad de tipos de ítems</a:t>
            </a:r>
            <a:endParaRPr lang="en-US" dirty="0"/>
          </a:p>
        </p:txBody>
      </p:sp>
      <p:sp>
        <p:nvSpPr>
          <p:cNvPr id="3" name="Content Placeholder 2">
            <a:extLst>
              <a:ext uri="{FF2B5EF4-FFF2-40B4-BE49-F238E27FC236}">
                <a16:creationId xmlns:a16="http://schemas.microsoft.com/office/drawing/2014/main" id="{76E18734-41FE-6B4C-8214-748E5CE5D7BE}"/>
              </a:ext>
            </a:extLst>
          </p:cNvPr>
          <p:cNvSpPr>
            <a:spLocks noGrp="1"/>
          </p:cNvSpPr>
          <p:nvPr>
            <p:ph idx="1"/>
          </p:nvPr>
        </p:nvSpPr>
        <p:spPr/>
        <p:txBody>
          <a:bodyPr/>
          <a:lstStyle/>
          <a:p>
            <a:r>
              <a:rPr lang="en-US" b="1" dirty="0" err="1"/>
              <a:t>Opción</a:t>
            </a:r>
            <a:r>
              <a:rPr lang="en-US" b="1" dirty="0"/>
              <a:t> </a:t>
            </a:r>
            <a:r>
              <a:rPr lang="en-US" b="1" dirty="0" err="1"/>
              <a:t>múltiple</a:t>
            </a:r>
            <a:endParaRPr lang="en-US" b="1" dirty="0"/>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sp>
        <p:nvSpPr>
          <p:cNvPr id="6" name="Content Placeholder 5">
            <a:extLst>
              <a:ext uri="{FF2B5EF4-FFF2-40B4-BE49-F238E27FC236}">
                <a16:creationId xmlns:a16="http://schemas.microsoft.com/office/drawing/2014/main" id="{141D60EB-37FE-F54B-88DE-518AEC001C8A}"/>
              </a:ext>
            </a:extLst>
          </p:cNvPr>
          <p:cNvSpPr>
            <a:spLocks noGrp="1"/>
          </p:cNvSpPr>
          <p:nvPr>
            <p:ph idx="14"/>
          </p:nvPr>
        </p:nvSpPr>
        <p:spPr/>
        <p:txBody>
          <a:bodyPr>
            <a:normAutofit/>
          </a:bodyPr>
          <a:lstStyle/>
          <a:p>
            <a:r>
              <a:rPr lang="es-ES" b="1" dirty="0">
                <a:solidFill>
                  <a:schemeClr val="tx1"/>
                </a:solidFill>
              </a:rPr>
              <a:t>Completar el espacio en blanco</a:t>
            </a:r>
            <a:endParaRPr lang="es-ES" dirty="0">
              <a:solidFill>
                <a:schemeClr val="tx1"/>
              </a:solidFill>
            </a:endParaRPr>
          </a:p>
        </p:txBody>
      </p:sp>
      <p:sp>
        <p:nvSpPr>
          <p:cNvPr id="8" name="Content Placeholder 7">
            <a:extLst>
              <a:ext uri="{FF2B5EF4-FFF2-40B4-BE49-F238E27FC236}">
                <a16:creationId xmlns:a16="http://schemas.microsoft.com/office/drawing/2014/main" id="{E8A4CAE7-22D3-A647-8D19-3F1EE662D0F8}"/>
              </a:ext>
            </a:extLst>
          </p:cNvPr>
          <p:cNvSpPr>
            <a:spLocks noGrp="1"/>
          </p:cNvSpPr>
          <p:nvPr>
            <p:ph idx="16"/>
          </p:nvPr>
        </p:nvSpPr>
        <p:spPr/>
        <p:txBody>
          <a:bodyPr/>
          <a:lstStyle/>
          <a:p>
            <a:r>
              <a:rPr lang="en-US" b="1" dirty="0" err="1">
                <a:solidFill>
                  <a:schemeClr val="tx1"/>
                </a:solidFill>
              </a:rPr>
              <a:t>Arrastrar</a:t>
            </a:r>
            <a:r>
              <a:rPr lang="en-US" b="1" dirty="0">
                <a:solidFill>
                  <a:schemeClr val="tx1"/>
                </a:solidFill>
              </a:rPr>
              <a:t> y </a:t>
            </a:r>
            <a:r>
              <a:rPr lang="en-US" b="1" dirty="0" err="1">
                <a:solidFill>
                  <a:schemeClr val="tx1"/>
                </a:solidFill>
              </a:rPr>
              <a:t>soltar</a:t>
            </a:r>
            <a:endParaRPr lang="en-US" b="1" dirty="0">
              <a:solidFill>
                <a:schemeClr val="tx1"/>
              </a:solidFill>
            </a:endParaRPr>
          </a:p>
          <a:p>
            <a:r>
              <a:rPr lang="en-US" b="1" i="1" dirty="0">
                <a:solidFill>
                  <a:schemeClr val="tx1"/>
                </a:solidFill>
              </a:rPr>
              <a:t>(Drag and drop)</a:t>
            </a:r>
            <a:endParaRPr lang="en-US" i="1" dirty="0">
              <a:solidFill>
                <a:schemeClr val="tx1"/>
              </a:solidFill>
            </a:endParaRPr>
          </a:p>
        </p:txBody>
      </p:sp>
      <p:sp>
        <p:nvSpPr>
          <p:cNvPr id="12" name="Content Placeholder 11">
            <a:extLst>
              <a:ext uri="{FF2B5EF4-FFF2-40B4-BE49-F238E27FC236}">
                <a16:creationId xmlns:a16="http://schemas.microsoft.com/office/drawing/2014/main" id="{FA5E23E8-8DAB-4A4B-A203-2E1883A41A35}"/>
              </a:ext>
            </a:extLst>
          </p:cNvPr>
          <p:cNvSpPr>
            <a:spLocks noGrp="1"/>
          </p:cNvSpPr>
          <p:nvPr>
            <p:ph idx="20"/>
          </p:nvPr>
        </p:nvSpPr>
        <p:spPr/>
        <p:txBody>
          <a:bodyPr/>
          <a:lstStyle/>
          <a:p>
            <a:r>
              <a:rPr lang="en-US" b="1" dirty="0">
                <a:solidFill>
                  <a:schemeClr val="tx1"/>
                </a:solidFill>
              </a:rPr>
              <a:t>Lista </a:t>
            </a:r>
            <a:r>
              <a:rPr lang="en-US" b="1" dirty="0" err="1">
                <a:solidFill>
                  <a:schemeClr val="tx1"/>
                </a:solidFill>
              </a:rPr>
              <a:t>desplegable</a:t>
            </a:r>
            <a:r>
              <a:rPr lang="en-US" b="1" dirty="0">
                <a:solidFill>
                  <a:schemeClr val="tx1"/>
                </a:solidFill>
              </a:rPr>
              <a:t> </a:t>
            </a:r>
          </a:p>
          <a:p>
            <a:r>
              <a:rPr lang="en-US" b="1" i="1" dirty="0">
                <a:solidFill>
                  <a:schemeClr val="tx1"/>
                </a:solidFill>
              </a:rPr>
              <a:t>(Drop-Down)</a:t>
            </a:r>
          </a:p>
        </p:txBody>
      </p:sp>
      <p:sp>
        <p:nvSpPr>
          <p:cNvPr id="14" name="Content Placeholder 13">
            <a:extLst>
              <a:ext uri="{FF2B5EF4-FFF2-40B4-BE49-F238E27FC236}">
                <a16:creationId xmlns:a16="http://schemas.microsoft.com/office/drawing/2014/main" id="{FBC2BE22-0F3B-2D40-BA6E-695738B48847}"/>
              </a:ext>
            </a:extLst>
          </p:cNvPr>
          <p:cNvSpPr>
            <a:spLocks noGrp="1"/>
          </p:cNvSpPr>
          <p:nvPr>
            <p:ph idx="22"/>
          </p:nvPr>
        </p:nvSpPr>
        <p:spPr>
          <a:xfrm>
            <a:off x="8103695" y="3763628"/>
            <a:ext cx="3649695" cy="1983429"/>
          </a:xfrm>
        </p:spPr>
        <p:txBody>
          <a:bodyPr/>
          <a:lstStyle/>
          <a:p>
            <a:r>
              <a:rPr lang="en-US" b="1" dirty="0">
                <a:solidFill>
                  <a:srgbClr val="242424"/>
                </a:solidFill>
              </a:rPr>
              <a:t>R</a:t>
            </a:r>
            <a:r>
              <a:rPr lang="en-US" b="1" i="0" dirty="0">
                <a:solidFill>
                  <a:srgbClr val="242424"/>
                </a:solidFill>
                <a:effectLst/>
              </a:rPr>
              <a:t>espuesta </a:t>
            </a:r>
            <a:r>
              <a:rPr lang="en-US" b="1" i="0" dirty="0" err="1">
                <a:solidFill>
                  <a:srgbClr val="242424"/>
                </a:solidFill>
                <a:effectLst/>
              </a:rPr>
              <a:t>extendida</a:t>
            </a:r>
            <a:endParaRPr lang="en-US" b="1" dirty="0"/>
          </a:p>
        </p:txBody>
      </p:sp>
      <p:sp>
        <p:nvSpPr>
          <p:cNvPr id="17" name="Picture Placeholder 16">
            <a:extLst>
              <a:ext uri="{FF2B5EF4-FFF2-40B4-BE49-F238E27FC236}">
                <a16:creationId xmlns:a16="http://schemas.microsoft.com/office/drawing/2014/main" id="{0F0F504F-3F8B-656B-88E7-E019114742CB}"/>
              </a:ext>
            </a:extLst>
          </p:cNvPr>
          <p:cNvSpPr>
            <a:spLocks noGrp="1"/>
          </p:cNvSpPr>
          <p:nvPr>
            <p:ph type="pic" sz="quarter" idx="19"/>
          </p:nvPr>
        </p:nvSpPr>
        <p:spPr/>
        <p:txBody>
          <a:bodyPr/>
          <a:lstStyle/>
          <a:p>
            <a:endParaRPr lang="en-US"/>
          </a:p>
        </p:txBody>
      </p:sp>
      <p:sp>
        <p:nvSpPr>
          <p:cNvPr id="20" name="Content Placeholder 19">
            <a:extLst>
              <a:ext uri="{FF2B5EF4-FFF2-40B4-BE49-F238E27FC236}">
                <a16:creationId xmlns:a16="http://schemas.microsoft.com/office/drawing/2014/main" id="{3ACE1D6F-052F-3EF2-AAD9-0AC29D195A5E}"/>
              </a:ext>
            </a:extLst>
          </p:cNvPr>
          <p:cNvSpPr>
            <a:spLocks noGrp="1"/>
          </p:cNvSpPr>
          <p:nvPr>
            <p:ph idx="18"/>
          </p:nvPr>
        </p:nvSpPr>
        <p:spPr/>
        <p:txBody>
          <a:bodyPr/>
          <a:lstStyle/>
          <a:p>
            <a:r>
              <a:rPr lang="en-US" b="1" dirty="0" err="1">
                <a:solidFill>
                  <a:schemeClr val="tx1"/>
                </a:solidFill>
              </a:rPr>
              <a:t>Pregunta</a:t>
            </a:r>
            <a:r>
              <a:rPr lang="en-US" b="1" dirty="0">
                <a:solidFill>
                  <a:schemeClr val="tx1"/>
                </a:solidFill>
              </a:rPr>
              <a:t> </a:t>
            </a:r>
            <a:r>
              <a:rPr lang="en-US" b="1" dirty="0" err="1">
                <a:solidFill>
                  <a:schemeClr val="tx1"/>
                </a:solidFill>
              </a:rPr>
              <a:t>interactiva</a:t>
            </a:r>
            <a:r>
              <a:rPr lang="en-US" b="1" dirty="0">
                <a:solidFill>
                  <a:schemeClr val="tx1"/>
                </a:solidFill>
              </a:rPr>
              <a:t> </a:t>
            </a:r>
            <a:r>
              <a:rPr lang="en-US" b="1" i="1" dirty="0">
                <a:solidFill>
                  <a:schemeClr val="tx1"/>
                </a:solidFill>
              </a:rPr>
              <a:t>(Hot-Spot)</a:t>
            </a:r>
          </a:p>
          <a:p>
            <a:endParaRPr lang="en-US" dirty="0"/>
          </a:p>
        </p:txBody>
      </p:sp>
      <p:pic>
        <p:nvPicPr>
          <p:cNvPr id="7" name="Picture 6">
            <a:extLst>
              <a:ext uri="{FF2B5EF4-FFF2-40B4-BE49-F238E27FC236}">
                <a16:creationId xmlns:a16="http://schemas.microsoft.com/office/drawing/2014/main" id="{74B531D3-6CD7-F620-1F38-D37D7AC3E2FC}"/>
              </a:ext>
            </a:extLst>
          </p:cNvPr>
          <p:cNvPicPr>
            <a:picLocks noChangeAspect="1"/>
          </p:cNvPicPr>
          <p:nvPr/>
        </p:nvPicPr>
        <p:blipFill>
          <a:blip r:embed="rId3"/>
          <a:stretch>
            <a:fillRect/>
          </a:stretch>
        </p:blipFill>
        <p:spPr>
          <a:xfrm>
            <a:off x="64008" y="242001"/>
            <a:ext cx="523948" cy="543001"/>
          </a:xfrm>
          <a:prstGeom prst="rect">
            <a:avLst/>
          </a:prstGeom>
        </p:spPr>
      </p:pic>
      <p:pic>
        <p:nvPicPr>
          <p:cNvPr id="10" name="Picture 9">
            <a:extLst>
              <a:ext uri="{FF2B5EF4-FFF2-40B4-BE49-F238E27FC236}">
                <a16:creationId xmlns:a16="http://schemas.microsoft.com/office/drawing/2014/main" id="{4A48663A-1F0F-F24B-6856-87729542CE44}"/>
              </a:ext>
            </a:extLst>
          </p:cNvPr>
          <p:cNvPicPr>
            <a:picLocks noChangeAspect="1"/>
          </p:cNvPicPr>
          <p:nvPr/>
        </p:nvPicPr>
        <p:blipFill>
          <a:blip r:embed="rId4"/>
          <a:stretch>
            <a:fillRect/>
          </a:stretch>
        </p:blipFill>
        <p:spPr>
          <a:xfrm>
            <a:off x="9697907" y="6036168"/>
            <a:ext cx="952633" cy="712103"/>
          </a:xfrm>
          <a:prstGeom prst="rect">
            <a:avLst/>
          </a:prstGeom>
        </p:spPr>
      </p:pic>
    </p:spTree>
    <p:extLst>
      <p:ext uri="{BB962C8B-B14F-4D97-AF65-F5344CB8AC3E}">
        <p14:creationId xmlns:p14="http://schemas.microsoft.com/office/powerpoint/2010/main" val="34506654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957F-DF3B-74B4-DD68-6AD6A88A56E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4B06BAE-5452-4E6E-FDC7-BA0497474763}"/>
              </a:ext>
            </a:extLst>
          </p:cNvPr>
          <p:cNvSpPr>
            <a:spLocks noGrp="1"/>
          </p:cNvSpPr>
          <p:nvPr>
            <p:ph type="title"/>
          </p:nvPr>
        </p:nvSpPr>
        <p:spPr>
          <a:xfrm>
            <a:off x="636774" y="1769533"/>
            <a:ext cx="3084024" cy="2580416"/>
          </a:xfrm>
        </p:spPr>
        <p:txBody>
          <a:bodyPr>
            <a:noAutofit/>
          </a:bodyPr>
          <a:lstStyle/>
          <a:p>
            <a:r>
              <a:rPr lang="en-US" sz="3600" dirty="0"/>
              <a:t>GED Direct</a:t>
            </a:r>
            <a:r>
              <a:rPr lang="en-US" sz="2800" b="0" dirty="0"/>
              <a:t>™:</a:t>
            </a:r>
            <a:r>
              <a:rPr lang="en-US" sz="3600" dirty="0"/>
              <a:t> </a:t>
            </a:r>
            <a:r>
              <a:rPr lang="en-US" sz="3600" dirty="0" err="1"/>
              <a:t>Descuentos</a:t>
            </a:r>
            <a:r>
              <a:rPr lang="en-US" sz="3600" dirty="0"/>
              <a:t> </a:t>
            </a:r>
            <a:r>
              <a:rPr lang="en-US" sz="3600" dirty="0" err="1"/>
              <a:t>por</a:t>
            </a:r>
            <a:r>
              <a:rPr lang="en-US" sz="3600" dirty="0"/>
              <a:t> </a:t>
            </a:r>
            <a:r>
              <a:rPr lang="en-US" sz="3600" dirty="0" err="1"/>
              <a:t>volumen</a:t>
            </a:r>
            <a:r>
              <a:rPr lang="en-US" sz="3600" dirty="0"/>
              <a:t> para </a:t>
            </a:r>
            <a:r>
              <a:rPr lang="en-US" sz="3600" dirty="0" err="1"/>
              <a:t>los</a:t>
            </a:r>
            <a:r>
              <a:rPr lang="en-US" sz="3600" dirty="0"/>
              <a:t> GED Ready</a:t>
            </a:r>
            <a:r>
              <a:rPr lang="en-US" sz="3600" b="0" dirty="0"/>
              <a:t>™</a:t>
            </a:r>
            <a:endParaRPr lang="en-US" sz="71400" dirty="0"/>
          </a:p>
        </p:txBody>
      </p:sp>
      <p:sp>
        <p:nvSpPr>
          <p:cNvPr id="4" name="Slide Number Placeholder 3">
            <a:extLst>
              <a:ext uri="{FF2B5EF4-FFF2-40B4-BE49-F238E27FC236}">
                <a16:creationId xmlns:a16="http://schemas.microsoft.com/office/drawing/2014/main" id="{ED96D4E6-932E-7B2E-C817-DA1436634AB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8" name="Picture 7">
            <a:extLst>
              <a:ext uri="{FF2B5EF4-FFF2-40B4-BE49-F238E27FC236}">
                <a16:creationId xmlns:a16="http://schemas.microsoft.com/office/drawing/2014/main" id="{3BA2E453-F6ED-5F96-0435-77922EDC806E}"/>
              </a:ext>
            </a:extLst>
          </p:cNvPr>
          <p:cNvPicPr>
            <a:picLocks noChangeAspect="1"/>
          </p:cNvPicPr>
          <p:nvPr/>
        </p:nvPicPr>
        <p:blipFill>
          <a:blip r:embed="rId3"/>
          <a:stretch>
            <a:fillRect/>
          </a:stretch>
        </p:blipFill>
        <p:spPr>
          <a:xfrm>
            <a:off x="4086847" y="643466"/>
            <a:ext cx="3643789" cy="5698067"/>
          </a:xfrm>
          <a:prstGeom prst="rect">
            <a:avLst/>
          </a:prstGeom>
        </p:spPr>
      </p:pic>
      <p:pic>
        <p:nvPicPr>
          <p:cNvPr id="9" name="Picture 8">
            <a:extLst>
              <a:ext uri="{FF2B5EF4-FFF2-40B4-BE49-F238E27FC236}">
                <a16:creationId xmlns:a16="http://schemas.microsoft.com/office/drawing/2014/main" id="{F81338BA-C940-D1CE-DFDA-9C900EA18E41}"/>
              </a:ext>
            </a:extLst>
          </p:cNvPr>
          <p:cNvPicPr>
            <a:picLocks noChangeAspect="1"/>
          </p:cNvPicPr>
          <p:nvPr/>
        </p:nvPicPr>
        <p:blipFill>
          <a:blip r:embed="rId4"/>
          <a:stretch>
            <a:fillRect/>
          </a:stretch>
        </p:blipFill>
        <p:spPr>
          <a:xfrm>
            <a:off x="8232153" y="2049333"/>
            <a:ext cx="3584759" cy="2462997"/>
          </a:xfrm>
          <a:prstGeom prst="rect">
            <a:avLst/>
          </a:prstGeom>
        </p:spPr>
      </p:pic>
      <p:pic>
        <p:nvPicPr>
          <p:cNvPr id="3" name="Picture 2">
            <a:extLst>
              <a:ext uri="{FF2B5EF4-FFF2-40B4-BE49-F238E27FC236}">
                <a16:creationId xmlns:a16="http://schemas.microsoft.com/office/drawing/2014/main" id="{BC345B89-9323-B0E9-F56C-BF4585D5A78E}"/>
              </a:ext>
            </a:extLst>
          </p:cNvPr>
          <p:cNvPicPr>
            <a:picLocks noChangeAspect="1"/>
          </p:cNvPicPr>
          <p:nvPr/>
        </p:nvPicPr>
        <p:blipFill>
          <a:blip r:embed="rId5"/>
          <a:stretch>
            <a:fillRect/>
          </a:stretch>
        </p:blipFill>
        <p:spPr>
          <a:xfrm>
            <a:off x="9689551" y="5984886"/>
            <a:ext cx="951058" cy="713294"/>
          </a:xfrm>
          <a:prstGeom prst="rect">
            <a:avLst/>
          </a:prstGeom>
        </p:spPr>
      </p:pic>
      <p:pic>
        <p:nvPicPr>
          <p:cNvPr id="7" name="Picture 6">
            <a:extLst>
              <a:ext uri="{FF2B5EF4-FFF2-40B4-BE49-F238E27FC236}">
                <a16:creationId xmlns:a16="http://schemas.microsoft.com/office/drawing/2014/main" id="{1634033C-D433-8AC9-4A93-5AB95AB7AED2}"/>
              </a:ext>
            </a:extLst>
          </p:cNvPr>
          <p:cNvPicPr>
            <a:picLocks noChangeAspect="1"/>
          </p:cNvPicPr>
          <p:nvPr/>
        </p:nvPicPr>
        <p:blipFill>
          <a:blip r:embed="rId6"/>
          <a:stretch>
            <a:fillRect/>
          </a:stretch>
        </p:blipFill>
        <p:spPr>
          <a:xfrm>
            <a:off x="121621" y="313923"/>
            <a:ext cx="475529" cy="487722"/>
          </a:xfrm>
          <a:prstGeom prst="rect">
            <a:avLst/>
          </a:prstGeom>
        </p:spPr>
      </p:pic>
    </p:spTree>
    <p:extLst>
      <p:ext uri="{BB962C8B-B14F-4D97-AF65-F5344CB8AC3E}">
        <p14:creationId xmlns:p14="http://schemas.microsoft.com/office/powerpoint/2010/main" val="36928962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9B33F-65B2-66C3-D7A6-72830416BBB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4112573-9229-E8A4-E3FE-9A52533878FC}"/>
              </a:ext>
            </a:extLst>
          </p:cNvPr>
          <p:cNvSpPr>
            <a:spLocks noGrp="1"/>
          </p:cNvSpPr>
          <p:nvPr>
            <p:ph type="title"/>
          </p:nvPr>
        </p:nvSpPr>
        <p:spPr>
          <a:xfrm>
            <a:off x="778257" y="323994"/>
            <a:ext cx="11413744" cy="1310334"/>
          </a:xfrm>
        </p:spPr>
        <p:txBody>
          <a:bodyPr>
            <a:noAutofit/>
          </a:bodyPr>
          <a:lstStyle/>
          <a:p>
            <a:r>
              <a:rPr lang="en-US" sz="2800" dirty="0"/>
              <a:t>Para </a:t>
            </a:r>
            <a:r>
              <a:rPr lang="en-US" sz="2800" dirty="0" err="1"/>
              <a:t>más</a:t>
            </a:r>
            <a:r>
              <a:rPr lang="en-US" sz="2800" dirty="0"/>
              <a:t> </a:t>
            </a:r>
            <a:r>
              <a:rPr lang="en-US" sz="2800" dirty="0" err="1"/>
              <a:t>información</a:t>
            </a:r>
            <a:r>
              <a:rPr lang="en-US" sz="2800" dirty="0"/>
              <a:t> </a:t>
            </a:r>
            <a:r>
              <a:rPr lang="en-US" sz="2800" dirty="0" err="1"/>
              <a:t>sobre</a:t>
            </a:r>
            <a:r>
              <a:rPr lang="en-US" sz="2800" dirty="0"/>
              <a:t> </a:t>
            </a:r>
            <a:r>
              <a:rPr lang="en-US" sz="2800" dirty="0" err="1"/>
              <a:t>cómo</a:t>
            </a:r>
            <a:r>
              <a:rPr lang="en-US" sz="2800" dirty="0"/>
              <a:t> usar GED Direct</a:t>
            </a:r>
            <a:r>
              <a:rPr lang="en-US" sz="2000" b="0" dirty="0"/>
              <a:t>™</a:t>
            </a:r>
            <a:r>
              <a:rPr lang="en-US" sz="2800" dirty="0"/>
              <a:t> y GED Manager</a:t>
            </a:r>
            <a:r>
              <a:rPr lang="en-US" sz="2000" b="0" dirty="0"/>
              <a:t>™</a:t>
            </a:r>
            <a:r>
              <a:rPr lang="en-US" sz="2800" dirty="0"/>
              <a:t> </a:t>
            </a:r>
            <a:r>
              <a:rPr lang="en-US" sz="2800" dirty="0" err="1"/>
              <a:t>acceda</a:t>
            </a:r>
            <a:r>
              <a:rPr lang="en-US" sz="2800" dirty="0"/>
              <a:t> a las </a:t>
            </a:r>
            <a:r>
              <a:rPr lang="en-US" sz="2800" dirty="0" err="1"/>
              <a:t>herramientas</a:t>
            </a:r>
            <a:r>
              <a:rPr lang="en-US" sz="2800" dirty="0"/>
              <a:t> </a:t>
            </a:r>
            <a:r>
              <a:rPr lang="en-US" sz="2800" dirty="0" err="1"/>
              <a:t>en</a:t>
            </a:r>
            <a:r>
              <a:rPr lang="en-US" sz="2800" dirty="0"/>
              <a:t> </a:t>
            </a:r>
            <a:r>
              <a:rPr lang="en-US" sz="2800" dirty="0" err="1"/>
              <a:t>el</a:t>
            </a:r>
            <a:r>
              <a:rPr lang="en-US" sz="2800" dirty="0"/>
              <a:t> </a:t>
            </a:r>
            <a:r>
              <a:rPr lang="en-US" sz="2800" dirty="0" err="1"/>
              <a:t>tablero</a:t>
            </a:r>
            <a:r>
              <a:rPr lang="en-US" sz="2800" dirty="0"/>
              <a:t> de GED Manager</a:t>
            </a:r>
            <a:r>
              <a:rPr lang="en-US" sz="2000" b="0" dirty="0"/>
              <a:t>™</a:t>
            </a:r>
            <a:endParaRPr lang="en-US" sz="49600" dirty="0"/>
          </a:p>
        </p:txBody>
      </p:sp>
      <p:sp>
        <p:nvSpPr>
          <p:cNvPr id="4" name="Slide Number Placeholder 3">
            <a:extLst>
              <a:ext uri="{FF2B5EF4-FFF2-40B4-BE49-F238E27FC236}">
                <a16:creationId xmlns:a16="http://schemas.microsoft.com/office/drawing/2014/main" id="{23E225A6-782C-F82F-D9D8-DC81914ED1A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6" name="Picture 5">
            <a:extLst>
              <a:ext uri="{FF2B5EF4-FFF2-40B4-BE49-F238E27FC236}">
                <a16:creationId xmlns:a16="http://schemas.microsoft.com/office/drawing/2014/main" id="{AC6E2AC8-83BE-847D-DD77-89EAE77C36B5}"/>
              </a:ext>
            </a:extLst>
          </p:cNvPr>
          <p:cNvPicPr>
            <a:picLocks noChangeAspect="1"/>
          </p:cNvPicPr>
          <p:nvPr/>
        </p:nvPicPr>
        <p:blipFill>
          <a:blip r:embed="rId3"/>
          <a:stretch>
            <a:fillRect/>
          </a:stretch>
        </p:blipFill>
        <p:spPr>
          <a:xfrm>
            <a:off x="1533660" y="1899387"/>
            <a:ext cx="4457102" cy="452520"/>
          </a:xfrm>
          <a:prstGeom prst="rect">
            <a:avLst/>
          </a:prstGeom>
        </p:spPr>
      </p:pic>
      <p:sp>
        <p:nvSpPr>
          <p:cNvPr id="8" name="TextBox 7">
            <a:extLst>
              <a:ext uri="{FF2B5EF4-FFF2-40B4-BE49-F238E27FC236}">
                <a16:creationId xmlns:a16="http://schemas.microsoft.com/office/drawing/2014/main" id="{CB7B9DE0-A8AC-47D3-5D86-77EF8DE19699}"/>
              </a:ext>
            </a:extLst>
          </p:cNvPr>
          <p:cNvSpPr txBox="1"/>
          <p:nvPr/>
        </p:nvSpPr>
        <p:spPr>
          <a:xfrm>
            <a:off x="959745" y="2404056"/>
            <a:ext cx="3432636" cy="313267"/>
          </a:xfrm>
          <a:prstGeom prst="rect">
            <a:avLst/>
          </a:prstGeom>
          <a:noFill/>
        </p:spPr>
        <p:txBody>
          <a:bodyPr wrap="square">
            <a:spAutoFit/>
          </a:bodyPr>
          <a:lstStyle/>
          <a:p>
            <a:r>
              <a:rPr lang="en-US" dirty="0">
                <a:hlinkClick r:id="rId4"/>
              </a:rPr>
              <a:t>GED General Prep Connect - YouTube</a:t>
            </a:r>
            <a:endParaRPr lang="en-US" dirty="0"/>
          </a:p>
        </p:txBody>
      </p:sp>
      <p:sp>
        <p:nvSpPr>
          <p:cNvPr id="10" name="TextBox 9">
            <a:extLst>
              <a:ext uri="{FF2B5EF4-FFF2-40B4-BE49-F238E27FC236}">
                <a16:creationId xmlns:a16="http://schemas.microsoft.com/office/drawing/2014/main" id="{525386FA-1E4A-3014-4E73-746C15A8A81D}"/>
              </a:ext>
            </a:extLst>
          </p:cNvPr>
          <p:cNvSpPr txBox="1"/>
          <p:nvPr/>
        </p:nvSpPr>
        <p:spPr>
          <a:xfrm>
            <a:off x="942813" y="2840936"/>
            <a:ext cx="3276600" cy="313267"/>
          </a:xfrm>
          <a:prstGeom prst="rect">
            <a:avLst/>
          </a:prstGeom>
          <a:noFill/>
        </p:spPr>
        <p:txBody>
          <a:bodyPr wrap="square">
            <a:spAutoFit/>
          </a:bodyPr>
          <a:lstStyle/>
          <a:p>
            <a:r>
              <a:rPr lang="en-US" dirty="0">
                <a:hlinkClick r:id="rId5"/>
              </a:rPr>
              <a:t>GED Manager - Educators and Admins</a:t>
            </a:r>
            <a:endParaRPr lang="en-US" dirty="0"/>
          </a:p>
        </p:txBody>
      </p:sp>
      <p:sp>
        <p:nvSpPr>
          <p:cNvPr id="12" name="TextBox 11">
            <a:extLst>
              <a:ext uri="{FF2B5EF4-FFF2-40B4-BE49-F238E27FC236}">
                <a16:creationId xmlns:a16="http://schemas.microsoft.com/office/drawing/2014/main" id="{3449E95D-6D12-9FCE-595C-8107C4E7B7B3}"/>
              </a:ext>
            </a:extLst>
          </p:cNvPr>
          <p:cNvSpPr txBox="1"/>
          <p:nvPr/>
        </p:nvSpPr>
        <p:spPr>
          <a:xfrm>
            <a:off x="1701800" y="3183498"/>
            <a:ext cx="2260600" cy="313267"/>
          </a:xfrm>
          <a:prstGeom prst="rect">
            <a:avLst/>
          </a:prstGeom>
          <a:noFill/>
        </p:spPr>
        <p:txBody>
          <a:bodyPr wrap="square">
            <a:spAutoFit/>
          </a:bodyPr>
          <a:lstStyle/>
          <a:p>
            <a:r>
              <a:rPr lang="en-US" dirty="0">
                <a:hlinkClick r:id="rId6"/>
              </a:rPr>
              <a:t>Policies - GED</a:t>
            </a:r>
            <a:endParaRPr lang="en-US" dirty="0"/>
          </a:p>
        </p:txBody>
      </p:sp>
      <p:sp>
        <p:nvSpPr>
          <p:cNvPr id="14" name="TextBox 13">
            <a:extLst>
              <a:ext uri="{FF2B5EF4-FFF2-40B4-BE49-F238E27FC236}">
                <a16:creationId xmlns:a16="http://schemas.microsoft.com/office/drawing/2014/main" id="{1764EF13-8739-BA79-64BB-6AFC99FC45F9}"/>
              </a:ext>
            </a:extLst>
          </p:cNvPr>
          <p:cNvSpPr txBox="1"/>
          <p:nvPr/>
        </p:nvSpPr>
        <p:spPr>
          <a:xfrm>
            <a:off x="893831" y="3613771"/>
            <a:ext cx="3564467" cy="307438"/>
          </a:xfrm>
          <a:prstGeom prst="rect">
            <a:avLst/>
          </a:prstGeom>
          <a:noFill/>
        </p:spPr>
        <p:txBody>
          <a:bodyPr wrap="square">
            <a:spAutoFit/>
          </a:bodyPr>
          <a:lstStyle/>
          <a:p>
            <a:r>
              <a:rPr lang="en-US" dirty="0">
                <a:hlinkClick r:id="rId7"/>
              </a:rPr>
              <a:t>How To Guides - Educators and Admins</a:t>
            </a:r>
            <a:endParaRPr lang="en-US" dirty="0"/>
          </a:p>
        </p:txBody>
      </p:sp>
      <p:sp>
        <p:nvSpPr>
          <p:cNvPr id="16" name="TextBox 15">
            <a:extLst>
              <a:ext uri="{FF2B5EF4-FFF2-40B4-BE49-F238E27FC236}">
                <a16:creationId xmlns:a16="http://schemas.microsoft.com/office/drawing/2014/main" id="{AFC07567-C0CC-6575-F69C-F4F1E209035E}"/>
              </a:ext>
            </a:extLst>
          </p:cNvPr>
          <p:cNvSpPr txBox="1"/>
          <p:nvPr/>
        </p:nvSpPr>
        <p:spPr>
          <a:xfrm>
            <a:off x="1103679" y="4038215"/>
            <a:ext cx="2954867" cy="307777"/>
          </a:xfrm>
          <a:prstGeom prst="rect">
            <a:avLst/>
          </a:prstGeom>
          <a:noFill/>
        </p:spPr>
        <p:txBody>
          <a:bodyPr wrap="square">
            <a:spAutoFit/>
          </a:bodyPr>
          <a:lstStyle/>
          <a:p>
            <a:r>
              <a:rPr lang="en-US" dirty="0">
                <a:hlinkClick r:id="rId8"/>
              </a:rPr>
              <a:t>Prep Center Request Form - GED</a:t>
            </a:r>
            <a:endParaRPr lang="en-US" dirty="0"/>
          </a:p>
        </p:txBody>
      </p:sp>
      <p:sp>
        <p:nvSpPr>
          <p:cNvPr id="18" name="TextBox 17">
            <a:extLst>
              <a:ext uri="{FF2B5EF4-FFF2-40B4-BE49-F238E27FC236}">
                <a16:creationId xmlns:a16="http://schemas.microsoft.com/office/drawing/2014/main" id="{8E0E0272-017F-6780-B839-952C310AF7BE}"/>
              </a:ext>
            </a:extLst>
          </p:cNvPr>
          <p:cNvSpPr txBox="1"/>
          <p:nvPr/>
        </p:nvSpPr>
        <p:spPr>
          <a:xfrm>
            <a:off x="999663" y="4450765"/>
            <a:ext cx="3352800" cy="307777"/>
          </a:xfrm>
          <a:prstGeom prst="rect">
            <a:avLst/>
          </a:prstGeom>
          <a:noFill/>
        </p:spPr>
        <p:txBody>
          <a:bodyPr wrap="square">
            <a:spAutoFit/>
          </a:bodyPr>
          <a:lstStyle/>
          <a:p>
            <a:r>
              <a:rPr lang="en-US" dirty="0">
                <a:hlinkClick r:id="rId9"/>
              </a:rPr>
              <a:t>Study Guides - Educators and Admins</a:t>
            </a:r>
            <a:endParaRPr lang="en-US" dirty="0"/>
          </a:p>
        </p:txBody>
      </p:sp>
      <p:sp>
        <p:nvSpPr>
          <p:cNvPr id="20" name="TextBox 19">
            <a:extLst>
              <a:ext uri="{FF2B5EF4-FFF2-40B4-BE49-F238E27FC236}">
                <a16:creationId xmlns:a16="http://schemas.microsoft.com/office/drawing/2014/main" id="{4679997F-7E3B-A926-46AB-D0187C967D8E}"/>
              </a:ext>
            </a:extLst>
          </p:cNvPr>
          <p:cNvSpPr txBox="1"/>
          <p:nvPr/>
        </p:nvSpPr>
        <p:spPr>
          <a:xfrm>
            <a:off x="1943697" y="4852162"/>
            <a:ext cx="1464731" cy="307777"/>
          </a:xfrm>
          <a:prstGeom prst="rect">
            <a:avLst/>
          </a:prstGeom>
          <a:noFill/>
        </p:spPr>
        <p:txBody>
          <a:bodyPr wrap="square">
            <a:spAutoFit/>
          </a:bodyPr>
          <a:lstStyle/>
          <a:p>
            <a:r>
              <a:rPr lang="en-US" dirty="0" err="1">
                <a:hlinkClick r:id="rId10"/>
              </a:rPr>
              <a:t>MyGED</a:t>
            </a:r>
            <a:r>
              <a:rPr lang="en-US" dirty="0">
                <a:hlinkClick r:id="rId10"/>
              </a:rPr>
              <a:t>® :</a:t>
            </a:r>
            <a:endParaRPr lang="en-US" dirty="0"/>
          </a:p>
        </p:txBody>
      </p:sp>
      <p:sp>
        <p:nvSpPr>
          <p:cNvPr id="22" name="TextBox 21">
            <a:extLst>
              <a:ext uri="{FF2B5EF4-FFF2-40B4-BE49-F238E27FC236}">
                <a16:creationId xmlns:a16="http://schemas.microsoft.com/office/drawing/2014/main" id="{531F60E5-1D9F-C544-E170-1BABEDDD6B99}"/>
              </a:ext>
            </a:extLst>
          </p:cNvPr>
          <p:cNvSpPr txBox="1"/>
          <p:nvPr/>
        </p:nvSpPr>
        <p:spPr>
          <a:xfrm>
            <a:off x="1943697" y="5242951"/>
            <a:ext cx="1507066" cy="313267"/>
          </a:xfrm>
          <a:prstGeom prst="rect">
            <a:avLst/>
          </a:prstGeom>
          <a:noFill/>
        </p:spPr>
        <p:txBody>
          <a:bodyPr wrap="square">
            <a:spAutoFit/>
          </a:bodyPr>
          <a:lstStyle/>
          <a:p>
            <a:r>
              <a:rPr lang="en-US" dirty="0" err="1">
                <a:hlinkClick r:id="rId10"/>
              </a:rPr>
              <a:t>MyGED</a:t>
            </a:r>
            <a:r>
              <a:rPr lang="en-US" dirty="0">
                <a:hlinkClick r:id="rId10"/>
              </a:rPr>
              <a:t>® :</a:t>
            </a:r>
            <a:endParaRPr lang="en-US" dirty="0"/>
          </a:p>
        </p:txBody>
      </p:sp>
      <p:sp>
        <p:nvSpPr>
          <p:cNvPr id="24" name="TextBox 23">
            <a:extLst>
              <a:ext uri="{FF2B5EF4-FFF2-40B4-BE49-F238E27FC236}">
                <a16:creationId xmlns:a16="http://schemas.microsoft.com/office/drawing/2014/main" id="{B9E40147-D5A1-00CE-67F0-4024404F8489}"/>
              </a:ext>
            </a:extLst>
          </p:cNvPr>
          <p:cNvSpPr txBox="1"/>
          <p:nvPr/>
        </p:nvSpPr>
        <p:spPr>
          <a:xfrm>
            <a:off x="893831" y="5641189"/>
            <a:ext cx="3728969" cy="307777"/>
          </a:xfrm>
          <a:prstGeom prst="rect">
            <a:avLst/>
          </a:prstGeom>
          <a:noFill/>
        </p:spPr>
        <p:txBody>
          <a:bodyPr wrap="square">
            <a:spAutoFit/>
          </a:bodyPr>
          <a:lstStyle/>
          <a:p>
            <a:r>
              <a:rPr lang="en-US" dirty="0">
                <a:hlinkClick r:id="rId11"/>
              </a:rPr>
              <a:t>Tips for Successful Password Resets - GED</a:t>
            </a:r>
            <a:endParaRPr lang="en-US" dirty="0"/>
          </a:p>
        </p:txBody>
      </p:sp>
      <p:sp>
        <p:nvSpPr>
          <p:cNvPr id="26" name="TextBox 25">
            <a:extLst>
              <a:ext uri="{FF2B5EF4-FFF2-40B4-BE49-F238E27FC236}">
                <a16:creationId xmlns:a16="http://schemas.microsoft.com/office/drawing/2014/main" id="{E6841E0C-077A-1ED1-8F21-4B4BD30B7D30}"/>
              </a:ext>
            </a:extLst>
          </p:cNvPr>
          <p:cNvSpPr txBox="1"/>
          <p:nvPr/>
        </p:nvSpPr>
        <p:spPr>
          <a:xfrm>
            <a:off x="1193800" y="6033937"/>
            <a:ext cx="3276600" cy="307777"/>
          </a:xfrm>
          <a:prstGeom prst="rect">
            <a:avLst/>
          </a:prstGeom>
          <a:noFill/>
        </p:spPr>
        <p:txBody>
          <a:bodyPr wrap="square">
            <a:spAutoFit/>
          </a:bodyPr>
          <a:lstStyle/>
          <a:p>
            <a:r>
              <a:rPr lang="en-US" dirty="0">
                <a:hlinkClick r:id="rId12"/>
              </a:rPr>
              <a:t>GED Direct™ - Educators and Admins</a:t>
            </a:r>
            <a:endParaRPr lang="en-US" dirty="0"/>
          </a:p>
        </p:txBody>
      </p:sp>
      <p:sp>
        <p:nvSpPr>
          <p:cNvPr id="28" name="TextBox 27">
            <a:extLst>
              <a:ext uri="{FF2B5EF4-FFF2-40B4-BE49-F238E27FC236}">
                <a16:creationId xmlns:a16="http://schemas.microsoft.com/office/drawing/2014/main" id="{DF7C5845-4804-827B-761B-D596B98A5FBE}"/>
              </a:ext>
            </a:extLst>
          </p:cNvPr>
          <p:cNvSpPr txBox="1"/>
          <p:nvPr/>
        </p:nvSpPr>
        <p:spPr>
          <a:xfrm>
            <a:off x="1303867" y="6462253"/>
            <a:ext cx="3166533" cy="307777"/>
          </a:xfrm>
          <a:prstGeom prst="rect">
            <a:avLst/>
          </a:prstGeom>
          <a:noFill/>
        </p:spPr>
        <p:txBody>
          <a:bodyPr wrap="square">
            <a:spAutoFit/>
          </a:bodyPr>
          <a:lstStyle/>
          <a:p>
            <a:r>
              <a:rPr lang="en-US" dirty="0">
                <a:hlinkClick r:id="rId13"/>
              </a:rPr>
              <a:t>GED Direct May 2024 - YouTube</a:t>
            </a:r>
            <a:endParaRPr lang="en-US" dirty="0"/>
          </a:p>
        </p:txBody>
      </p:sp>
      <p:pic>
        <p:nvPicPr>
          <p:cNvPr id="30" name="Picture 29">
            <a:extLst>
              <a:ext uri="{FF2B5EF4-FFF2-40B4-BE49-F238E27FC236}">
                <a16:creationId xmlns:a16="http://schemas.microsoft.com/office/drawing/2014/main" id="{C7452FB2-2154-0A08-6000-F23461ED4E61}"/>
              </a:ext>
            </a:extLst>
          </p:cNvPr>
          <p:cNvPicPr>
            <a:picLocks noChangeAspect="1"/>
          </p:cNvPicPr>
          <p:nvPr/>
        </p:nvPicPr>
        <p:blipFill>
          <a:blip r:embed="rId14"/>
          <a:stretch>
            <a:fillRect/>
          </a:stretch>
        </p:blipFill>
        <p:spPr>
          <a:xfrm>
            <a:off x="5513086" y="1826266"/>
            <a:ext cx="4315427" cy="514422"/>
          </a:xfrm>
          <a:prstGeom prst="rect">
            <a:avLst/>
          </a:prstGeom>
        </p:spPr>
      </p:pic>
      <p:sp>
        <p:nvSpPr>
          <p:cNvPr id="33" name="TextBox 32">
            <a:extLst>
              <a:ext uri="{FF2B5EF4-FFF2-40B4-BE49-F238E27FC236}">
                <a16:creationId xmlns:a16="http://schemas.microsoft.com/office/drawing/2014/main" id="{2A4F367D-43EB-8D30-6634-8ACF703CC5CC}"/>
              </a:ext>
            </a:extLst>
          </p:cNvPr>
          <p:cNvSpPr txBox="1"/>
          <p:nvPr/>
        </p:nvSpPr>
        <p:spPr>
          <a:xfrm>
            <a:off x="5977467" y="2563533"/>
            <a:ext cx="2082800" cy="307777"/>
          </a:xfrm>
          <a:prstGeom prst="rect">
            <a:avLst/>
          </a:prstGeom>
          <a:noFill/>
        </p:spPr>
        <p:txBody>
          <a:bodyPr wrap="square">
            <a:spAutoFit/>
          </a:bodyPr>
          <a:lstStyle/>
          <a:p>
            <a:r>
              <a:rPr lang="en-US" dirty="0">
                <a:hlinkClick r:id="rId15"/>
              </a:rPr>
              <a:t>Prep Connect Guide</a:t>
            </a:r>
            <a:endParaRPr lang="en-US" dirty="0"/>
          </a:p>
        </p:txBody>
      </p:sp>
      <p:sp>
        <p:nvSpPr>
          <p:cNvPr id="35" name="TextBox 34">
            <a:extLst>
              <a:ext uri="{FF2B5EF4-FFF2-40B4-BE49-F238E27FC236}">
                <a16:creationId xmlns:a16="http://schemas.microsoft.com/office/drawing/2014/main" id="{82ECBCD0-A1CA-28FC-21FF-A83C617F1A16}"/>
              </a:ext>
            </a:extLst>
          </p:cNvPr>
          <p:cNvSpPr txBox="1"/>
          <p:nvPr/>
        </p:nvSpPr>
        <p:spPr>
          <a:xfrm>
            <a:off x="5386086" y="3000314"/>
            <a:ext cx="3564467" cy="307777"/>
          </a:xfrm>
          <a:prstGeom prst="rect">
            <a:avLst/>
          </a:prstGeom>
          <a:noFill/>
        </p:spPr>
        <p:txBody>
          <a:bodyPr wrap="square">
            <a:spAutoFit/>
          </a:bodyPr>
          <a:lstStyle/>
          <a:p>
            <a:r>
              <a:rPr lang="en-US" dirty="0">
                <a:hlinkClick r:id="rId16"/>
              </a:rPr>
              <a:t>gedmanager_manage_student_guide.pdf</a:t>
            </a:r>
            <a:endParaRPr lang="en-US" dirty="0"/>
          </a:p>
        </p:txBody>
      </p:sp>
      <p:sp>
        <p:nvSpPr>
          <p:cNvPr id="37" name="TextBox 36">
            <a:extLst>
              <a:ext uri="{FF2B5EF4-FFF2-40B4-BE49-F238E27FC236}">
                <a16:creationId xmlns:a16="http://schemas.microsoft.com/office/drawing/2014/main" id="{A0756A92-07F8-0EFF-374C-46CA90DB6E57}"/>
              </a:ext>
            </a:extLst>
          </p:cNvPr>
          <p:cNvSpPr txBox="1"/>
          <p:nvPr/>
        </p:nvSpPr>
        <p:spPr>
          <a:xfrm>
            <a:off x="5716929" y="3451278"/>
            <a:ext cx="2902780" cy="307777"/>
          </a:xfrm>
          <a:prstGeom prst="rect">
            <a:avLst/>
          </a:prstGeom>
          <a:noFill/>
        </p:spPr>
        <p:txBody>
          <a:bodyPr wrap="square">
            <a:spAutoFit/>
          </a:bodyPr>
          <a:lstStyle/>
          <a:p>
            <a:r>
              <a:rPr lang="en-US" dirty="0">
                <a:hlinkClick r:id="rId17"/>
              </a:rPr>
              <a:t>test_activity_report_guide.pdf</a:t>
            </a:r>
            <a:endParaRPr lang="en-US" dirty="0"/>
          </a:p>
        </p:txBody>
      </p:sp>
      <p:sp>
        <p:nvSpPr>
          <p:cNvPr id="39" name="TextBox 38">
            <a:extLst>
              <a:ext uri="{FF2B5EF4-FFF2-40B4-BE49-F238E27FC236}">
                <a16:creationId xmlns:a16="http://schemas.microsoft.com/office/drawing/2014/main" id="{49544CF4-A9D9-C0E7-E59E-8F1CD626A305}"/>
              </a:ext>
            </a:extLst>
          </p:cNvPr>
          <p:cNvSpPr txBox="1"/>
          <p:nvPr/>
        </p:nvSpPr>
        <p:spPr>
          <a:xfrm>
            <a:off x="5842001" y="3921209"/>
            <a:ext cx="2523066" cy="307777"/>
          </a:xfrm>
          <a:prstGeom prst="rect">
            <a:avLst/>
          </a:prstGeom>
          <a:noFill/>
        </p:spPr>
        <p:txBody>
          <a:bodyPr wrap="square">
            <a:spAutoFit/>
          </a:bodyPr>
          <a:lstStyle/>
          <a:p>
            <a:r>
              <a:rPr lang="en-US" dirty="0">
                <a:hlinkClick r:id="rId18"/>
              </a:rPr>
              <a:t>passers_report_guide.pdf</a:t>
            </a:r>
            <a:endParaRPr lang="en-US" dirty="0"/>
          </a:p>
        </p:txBody>
      </p:sp>
      <p:sp>
        <p:nvSpPr>
          <p:cNvPr id="41" name="TextBox 40">
            <a:extLst>
              <a:ext uri="{FF2B5EF4-FFF2-40B4-BE49-F238E27FC236}">
                <a16:creationId xmlns:a16="http://schemas.microsoft.com/office/drawing/2014/main" id="{123EBCAA-7200-E407-4A55-ADDC7DEDEC0D}"/>
              </a:ext>
            </a:extLst>
          </p:cNvPr>
          <p:cNvSpPr txBox="1"/>
          <p:nvPr/>
        </p:nvSpPr>
        <p:spPr>
          <a:xfrm>
            <a:off x="5638800" y="4436946"/>
            <a:ext cx="3115733" cy="307777"/>
          </a:xfrm>
          <a:prstGeom prst="rect">
            <a:avLst/>
          </a:prstGeom>
          <a:noFill/>
        </p:spPr>
        <p:txBody>
          <a:bodyPr wrap="square">
            <a:spAutoFit/>
          </a:bodyPr>
          <a:lstStyle/>
          <a:p>
            <a:r>
              <a:rPr lang="en-US" dirty="0">
                <a:hlinkClick r:id="rId19"/>
              </a:rPr>
              <a:t>printing_bulk_score_reports.pdf</a:t>
            </a:r>
            <a:endParaRPr lang="en-US" dirty="0"/>
          </a:p>
        </p:txBody>
      </p:sp>
      <p:sp>
        <p:nvSpPr>
          <p:cNvPr id="43" name="TextBox 42">
            <a:extLst>
              <a:ext uri="{FF2B5EF4-FFF2-40B4-BE49-F238E27FC236}">
                <a16:creationId xmlns:a16="http://schemas.microsoft.com/office/drawing/2014/main" id="{FA128D8A-1941-EC53-6A65-E113963385E7}"/>
              </a:ext>
            </a:extLst>
          </p:cNvPr>
          <p:cNvSpPr txBox="1"/>
          <p:nvPr/>
        </p:nvSpPr>
        <p:spPr>
          <a:xfrm>
            <a:off x="5716929" y="4895955"/>
            <a:ext cx="2781894" cy="307777"/>
          </a:xfrm>
          <a:prstGeom prst="rect">
            <a:avLst/>
          </a:prstGeom>
          <a:noFill/>
        </p:spPr>
        <p:txBody>
          <a:bodyPr wrap="square">
            <a:spAutoFit/>
          </a:bodyPr>
          <a:lstStyle/>
          <a:p>
            <a:r>
              <a:rPr lang="en-US" dirty="0">
                <a:hlinkClick r:id="rId20"/>
              </a:rPr>
              <a:t>gedready_voucher_guide.pdf</a:t>
            </a:r>
            <a:endParaRPr lang="en-US" dirty="0"/>
          </a:p>
        </p:txBody>
      </p:sp>
      <p:sp>
        <p:nvSpPr>
          <p:cNvPr id="45" name="TextBox 44">
            <a:extLst>
              <a:ext uri="{FF2B5EF4-FFF2-40B4-BE49-F238E27FC236}">
                <a16:creationId xmlns:a16="http://schemas.microsoft.com/office/drawing/2014/main" id="{AE828EA2-E581-01C9-2772-F36DF66DBB4C}"/>
              </a:ext>
            </a:extLst>
          </p:cNvPr>
          <p:cNvSpPr txBox="1"/>
          <p:nvPr/>
        </p:nvSpPr>
        <p:spPr>
          <a:xfrm>
            <a:off x="4507905" y="5315729"/>
            <a:ext cx="5334001" cy="307777"/>
          </a:xfrm>
          <a:prstGeom prst="rect">
            <a:avLst/>
          </a:prstGeom>
          <a:noFill/>
        </p:spPr>
        <p:txBody>
          <a:bodyPr wrap="square">
            <a:spAutoFit/>
          </a:bodyPr>
          <a:lstStyle/>
          <a:p>
            <a:r>
              <a:rPr lang="en-US" dirty="0">
                <a:hlinkClick r:id="rId21"/>
              </a:rPr>
              <a:t>Microsoft Word - How to Apply for Accommodations FINAL.docx</a:t>
            </a:r>
            <a:endParaRPr lang="en-US" dirty="0"/>
          </a:p>
        </p:txBody>
      </p:sp>
      <p:sp>
        <p:nvSpPr>
          <p:cNvPr id="47" name="TextBox 46">
            <a:extLst>
              <a:ext uri="{FF2B5EF4-FFF2-40B4-BE49-F238E27FC236}">
                <a16:creationId xmlns:a16="http://schemas.microsoft.com/office/drawing/2014/main" id="{ED68649F-7E7B-C036-5901-BD3323E32A72}"/>
              </a:ext>
            </a:extLst>
          </p:cNvPr>
          <p:cNvSpPr txBox="1"/>
          <p:nvPr/>
        </p:nvSpPr>
        <p:spPr>
          <a:xfrm>
            <a:off x="5531306" y="5795077"/>
            <a:ext cx="2967517" cy="307777"/>
          </a:xfrm>
          <a:prstGeom prst="rect">
            <a:avLst/>
          </a:prstGeom>
          <a:noFill/>
        </p:spPr>
        <p:txBody>
          <a:bodyPr wrap="square">
            <a:spAutoFit/>
          </a:bodyPr>
          <a:lstStyle/>
          <a:p>
            <a:r>
              <a:rPr lang="en-US" dirty="0">
                <a:hlinkClick r:id="rId22"/>
              </a:rPr>
              <a:t>GED-Purchasing-Bulk-Orders.pdf</a:t>
            </a:r>
            <a:endParaRPr lang="en-US" dirty="0"/>
          </a:p>
        </p:txBody>
      </p:sp>
      <p:pic>
        <p:nvPicPr>
          <p:cNvPr id="49" name="Picture 48">
            <a:extLst>
              <a:ext uri="{FF2B5EF4-FFF2-40B4-BE49-F238E27FC236}">
                <a16:creationId xmlns:a16="http://schemas.microsoft.com/office/drawing/2014/main" id="{081BABA6-7A58-376C-B26B-C3809116A038}"/>
              </a:ext>
            </a:extLst>
          </p:cNvPr>
          <p:cNvPicPr>
            <a:picLocks noChangeAspect="1"/>
          </p:cNvPicPr>
          <p:nvPr/>
        </p:nvPicPr>
        <p:blipFill>
          <a:blip r:embed="rId23"/>
          <a:stretch>
            <a:fillRect/>
          </a:stretch>
        </p:blipFill>
        <p:spPr>
          <a:xfrm flipH="1" flipV="1">
            <a:off x="3578800" y="1739451"/>
            <a:ext cx="479746" cy="196260"/>
          </a:xfrm>
          <a:prstGeom prst="rect">
            <a:avLst/>
          </a:prstGeom>
        </p:spPr>
      </p:pic>
      <p:pic>
        <p:nvPicPr>
          <p:cNvPr id="3" name="Picture 2">
            <a:extLst>
              <a:ext uri="{FF2B5EF4-FFF2-40B4-BE49-F238E27FC236}">
                <a16:creationId xmlns:a16="http://schemas.microsoft.com/office/drawing/2014/main" id="{2F116373-2C86-43CA-9B6E-711D59F09AFE}"/>
              </a:ext>
            </a:extLst>
          </p:cNvPr>
          <p:cNvPicPr>
            <a:picLocks noChangeAspect="1"/>
          </p:cNvPicPr>
          <p:nvPr/>
        </p:nvPicPr>
        <p:blipFill>
          <a:blip r:embed="rId24"/>
          <a:stretch>
            <a:fillRect/>
          </a:stretch>
        </p:blipFill>
        <p:spPr>
          <a:xfrm>
            <a:off x="9716983" y="6042438"/>
            <a:ext cx="951058" cy="713294"/>
          </a:xfrm>
          <a:prstGeom prst="rect">
            <a:avLst/>
          </a:prstGeom>
        </p:spPr>
      </p:pic>
      <p:pic>
        <p:nvPicPr>
          <p:cNvPr id="9" name="Picture 8">
            <a:extLst>
              <a:ext uri="{FF2B5EF4-FFF2-40B4-BE49-F238E27FC236}">
                <a16:creationId xmlns:a16="http://schemas.microsoft.com/office/drawing/2014/main" id="{4790EF7F-16C0-F5AF-D7BC-5656ACCB5849}"/>
              </a:ext>
            </a:extLst>
          </p:cNvPr>
          <p:cNvPicPr>
            <a:picLocks noChangeAspect="1"/>
          </p:cNvPicPr>
          <p:nvPr/>
        </p:nvPicPr>
        <p:blipFill>
          <a:blip r:embed="rId25"/>
          <a:stretch>
            <a:fillRect/>
          </a:stretch>
        </p:blipFill>
        <p:spPr>
          <a:xfrm>
            <a:off x="70083" y="323994"/>
            <a:ext cx="475529" cy="487722"/>
          </a:xfrm>
          <a:prstGeom prst="rect">
            <a:avLst/>
          </a:prstGeom>
        </p:spPr>
      </p:pic>
    </p:spTree>
    <p:extLst>
      <p:ext uri="{BB962C8B-B14F-4D97-AF65-F5344CB8AC3E}">
        <p14:creationId xmlns:p14="http://schemas.microsoft.com/office/powerpoint/2010/main" val="38267366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8B2A5-369C-CDE5-BBE6-9CED63F2401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0446086-A4E7-8E00-B7A1-DE6957F5D8F3}"/>
              </a:ext>
            </a:extLst>
          </p:cNvPr>
          <p:cNvSpPr>
            <a:spLocks noGrp="1"/>
          </p:cNvSpPr>
          <p:nvPr>
            <p:ph type="title"/>
          </p:nvPr>
        </p:nvSpPr>
        <p:spPr>
          <a:xfrm>
            <a:off x="821267" y="685800"/>
            <a:ext cx="10320866" cy="1016000"/>
          </a:xfrm>
        </p:spPr>
        <p:txBody>
          <a:bodyPr>
            <a:noAutofit/>
          </a:bodyPr>
          <a:lstStyle/>
          <a:p>
            <a:r>
              <a:rPr lang="en-US" sz="4000" dirty="0"/>
              <a:t>Solicitudes de </a:t>
            </a:r>
            <a:r>
              <a:rPr lang="en-US" sz="4000" dirty="0" err="1"/>
              <a:t>acceso</a:t>
            </a:r>
            <a:r>
              <a:rPr lang="en-US" sz="4000" dirty="0"/>
              <a:t> a GED Manager</a:t>
            </a:r>
            <a:r>
              <a:rPr lang="en-US" sz="4400" b="0" dirty="0"/>
              <a:t>™</a:t>
            </a:r>
            <a:r>
              <a:rPr lang="en-US" sz="4000" dirty="0"/>
              <a:t> </a:t>
            </a:r>
            <a:endParaRPr lang="en-US" sz="148100" dirty="0"/>
          </a:p>
        </p:txBody>
      </p:sp>
      <p:sp>
        <p:nvSpPr>
          <p:cNvPr id="4" name="Slide Number Placeholder 3">
            <a:extLst>
              <a:ext uri="{FF2B5EF4-FFF2-40B4-BE49-F238E27FC236}">
                <a16:creationId xmlns:a16="http://schemas.microsoft.com/office/drawing/2014/main" id="{664075CF-CD47-A0FC-5837-E85989B1766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6" name="TextBox 5">
            <a:extLst>
              <a:ext uri="{FF2B5EF4-FFF2-40B4-BE49-F238E27FC236}">
                <a16:creationId xmlns:a16="http://schemas.microsoft.com/office/drawing/2014/main" id="{61FBB4C0-0BF7-53B4-CA1D-F530759A352B}"/>
              </a:ext>
            </a:extLst>
          </p:cNvPr>
          <p:cNvSpPr txBox="1"/>
          <p:nvPr/>
        </p:nvSpPr>
        <p:spPr>
          <a:xfrm>
            <a:off x="2429933" y="2327173"/>
            <a:ext cx="6096000" cy="3494290"/>
          </a:xfrm>
          <a:prstGeom prst="rect">
            <a:avLst/>
          </a:prstGeom>
          <a:noFill/>
        </p:spPr>
        <p:txBody>
          <a:bodyPr wrap="square">
            <a:spAutoFit/>
          </a:bodyPr>
          <a:lstStyle/>
          <a:p>
            <a:pPr marL="11430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rPr>
              <a:t>El </a:t>
            </a:r>
            <a:r>
              <a:rPr kumimoji="0" lang="en-US" sz="2400" b="0" i="0" u="none" strike="noStrike" kern="1200" cap="none" spc="0" normalizeH="0" baseline="0" noProof="0" dirty="0" err="1">
                <a:ln>
                  <a:noFill/>
                </a:ln>
                <a:solidFill>
                  <a:srgbClr val="000000"/>
                </a:solidFill>
                <a:effectLst/>
                <a:uLnTx/>
                <a:uFillTx/>
                <a:latin typeface="Arial"/>
                <a:ea typeface="+mn-ea"/>
                <a:cs typeface="Arial"/>
              </a:rPr>
              <a:t>acceso</a:t>
            </a:r>
            <a:r>
              <a:rPr kumimoji="0" lang="en-US" sz="2400" b="0" i="0" u="none" strike="noStrike" kern="1200" cap="none" spc="0" normalizeH="0" baseline="0" noProof="0" dirty="0">
                <a:ln>
                  <a:noFill/>
                </a:ln>
                <a:solidFill>
                  <a:srgbClr val="000000"/>
                </a:solidFill>
                <a:effectLst/>
                <a:uLnTx/>
                <a:uFillTx/>
                <a:latin typeface="Arial"/>
                <a:ea typeface="+mn-ea"/>
                <a:cs typeface="Arial"/>
              </a:rPr>
              <a:t> a GED Manager</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a:ln>
                  <a:noFill/>
                </a:ln>
                <a:solidFill>
                  <a:srgbClr val="000000"/>
                </a:solidFill>
                <a:effectLst/>
                <a:uLnTx/>
                <a:uFillTx/>
                <a:latin typeface="Arial"/>
                <a:ea typeface="+mn-ea"/>
                <a:cs typeface="Arial"/>
              </a:rPr>
              <a:t> </a:t>
            </a:r>
            <a:r>
              <a:rPr kumimoji="0" lang="es-ES" sz="2400" b="0" i="0" u="none" strike="noStrike" kern="1200" cap="none" spc="0" normalizeH="0" baseline="0" noProof="0" dirty="0">
                <a:ln>
                  <a:noFill/>
                </a:ln>
                <a:solidFill>
                  <a:srgbClr val="000000"/>
                </a:solidFill>
                <a:effectLst/>
                <a:uLnTx/>
                <a:uFillTx/>
                <a:latin typeface="Arial"/>
                <a:ea typeface="+mn-ea"/>
                <a:cs typeface="Arial"/>
              </a:rPr>
              <a:t>está sujeto a normas y políticas estatales.</a:t>
            </a:r>
            <a:endParaRPr kumimoji="0" lang="en-US" sz="2400" b="0" i="0" u="none" strike="noStrike" kern="1200" cap="none" spc="0" normalizeH="0" baseline="0" noProof="0" dirty="0">
              <a:ln>
                <a:noFill/>
              </a:ln>
              <a:solidFill>
                <a:srgbClr val="000000"/>
              </a:solidFill>
              <a:effectLst/>
              <a:uLnTx/>
              <a:uFillTx/>
              <a:latin typeface="Arial"/>
              <a:ea typeface="+mn-ea"/>
              <a:cs typeface="Arial"/>
            </a:endParaRPr>
          </a:p>
          <a:p>
            <a:pPr marL="11430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42" marR="0" lvl="0" indent="-171442"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Char char="•"/>
              <a:tabLst/>
              <a:defRPr/>
            </a:pP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Para solicitarlo, complete este </a:t>
            </a: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formulario de solicitud</a:t>
            </a: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11430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Arial"/>
            </a:endParaRPr>
          </a:p>
          <a:p>
            <a:pPr marL="11430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rPr>
              <a:t>Para </a:t>
            </a:r>
            <a:r>
              <a:rPr kumimoji="0" lang="en-US" sz="2400" b="0" i="0" u="none" strike="noStrike" kern="1200" cap="none" spc="0" normalizeH="0" baseline="0" noProof="0" dirty="0" err="1">
                <a:ln>
                  <a:noFill/>
                </a:ln>
                <a:solidFill>
                  <a:srgbClr val="000000"/>
                </a:solidFill>
                <a:effectLst/>
                <a:uLnTx/>
                <a:uFillTx/>
                <a:latin typeface="Arial"/>
                <a:ea typeface="+mn-ea"/>
                <a:cs typeface="Arial"/>
              </a:rPr>
              <a:t>aprender</a:t>
            </a:r>
            <a:r>
              <a:rPr kumimoji="0" lang="en-US" sz="2400" b="0" i="0" u="none" strike="noStrike" kern="1200" cap="none" spc="0" normalizeH="0" baseline="0" noProof="0" dirty="0">
                <a:ln>
                  <a:noFill/>
                </a:ln>
                <a:solidFill>
                  <a:srgbClr val="000000"/>
                </a:solidFill>
                <a:effectLst/>
                <a:uLnTx/>
                <a:uFillTx/>
                <a:latin typeface="Arial"/>
                <a:ea typeface="+mn-ea"/>
                <a:cs typeface="Arial"/>
              </a:rPr>
              <a:t> a </a:t>
            </a:r>
            <a:r>
              <a:rPr kumimoji="0" lang="en-US" sz="2400" b="0" i="0" u="none" strike="noStrike" kern="1200" cap="none" spc="0" normalizeH="0" baseline="0" noProof="0" dirty="0" err="1">
                <a:ln>
                  <a:noFill/>
                </a:ln>
                <a:solidFill>
                  <a:srgbClr val="000000"/>
                </a:solidFill>
                <a:effectLst/>
                <a:uLnTx/>
                <a:uFillTx/>
                <a:latin typeface="Arial"/>
                <a:ea typeface="+mn-ea"/>
                <a:cs typeface="Arial"/>
              </a:rPr>
              <a:t>utilizar</a:t>
            </a:r>
            <a:r>
              <a:rPr kumimoji="0" lang="en-US" sz="2400" b="0" i="0" u="none" strike="noStrike" kern="1200" cap="none" spc="0" normalizeH="0" baseline="0" noProof="0" dirty="0">
                <a:ln>
                  <a:noFill/>
                </a:ln>
                <a:solidFill>
                  <a:srgbClr val="000000"/>
                </a:solidFill>
                <a:effectLst/>
                <a:uLnTx/>
                <a:uFillTx/>
                <a:latin typeface="Arial"/>
                <a:ea typeface="+mn-ea"/>
                <a:cs typeface="Arial"/>
              </a:rPr>
              <a:t> GED Manager</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a:ln>
                  <a:noFill/>
                </a:ln>
                <a:solidFill>
                  <a:srgbClr val="000000"/>
                </a:solidFill>
                <a:effectLst/>
                <a:uLnTx/>
                <a:uFillTx/>
                <a:latin typeface="Arial"/>
                <a:ea typeface="+mn-ea"/>
                <a:cs typeface="Arial"/>
              </a:rPr>
              <a:t>, </a:t>
            </a:r>
            <a:r>
              <a:rPr kumimoji="0" lang="en-US" sz="2400" b="0" i="0" u="none" strike="noStrike" kern="1200" cap="none" spc="0" normalizeH="0" baseline="0" noProof="0" dirty="0" err="1">
                <a:ln>
                  <a:noFill/>
                </a:ln>
                <a:solidFill>
                  <a:srgbClr val="000000"/>
                </a:solidFill>
                <a:effectLst/>
                <a:uLnTx/>
                <a:uFillTx/>
                <a:latin typeface="Arial"/>
                <a:ea typeface="+mn-ea"/>
                <a:cs typeface="Arial"/>
              </a:rPr>
              <a:t>vea</a:t>
            </a:r>
            <a:r>
              <a:rPr kumimoji="0" lang="en-US" sz="2400" b="0" i="0" u="none" strike="noStrike" kern="1200" cap="none" spc="0" normalizeH="0" baseline="0" noProof="0" dirty="0">
                <a:ln>
                  <a:noFill/>
                </a:ln>
                <a:solidFill>
                  <a:srgbClr val="000000"/>
                </a:solidFill>
                <a:effectLst/>
                <a:uLnTx/>
                <a:uFillTx/>
                <a:latin typeface="Arial"/>
                <a:ea typeface="+mn-ea"/>
                <a:cs typeface="Arial"/>
              </a:rPr>
              <a:t> </a:t>
            </a:r>
            <a:r>
              <a:rPr kumimoji="0" lang="en-US" sz="2400" b="0" i="0" u="none" strike="noStrike" kern="1200" cap="none" spc="0" normalizeH="0" baseline="0" noProof="0" dirty="0" err="1">
                <a:ln>
                  <a:noFill/>
                </a:ln>
                <a:solidFill>
                  <a:srgbClr val="000000"/>
                </a:solidFill>
                <a:effectLst/>
                <a:uLnTx/>
                <a:uFillTx/>
                <a:latin typeface="Arial"/>
                <a:ea typeface="+mn-ea"/>
                <a:cs typeface="Arial"/>
              </a:rPr>
              <a:t>el</a:t>
            </a:r>
            <a:r>
              <a:rPr kumimoji="0" lang="en-US" sz="2400" b="0" i="0" u="none" strike="noStrike" kern="1200" cap="none" spc="0" normalizeH="0" baseline="0" noProof="0" dirty="0">
                <a:ln>
                  <a:noFill/>
                </a:ln>
                <a:solidFill>
                  <a:srgbClr val="000000"/>
                </a:solidFill>
                <a:effectLst/>
                <a:uLnTx/>
                <a:uFillTx/>
                <a:latin typeface="Arial"/>
                <a:ea typeface="+mn-ea"/>
                <a:cs typeface="Arial"/>
              </a:rPr>
              <a:t>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4"/>
              </a:rPr>
              <a:t>video de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hlinkClick r:id="rId4"/>
              </a:rPr>
              <a:t>formación</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4"/>
              </a:rPr>
              <a:t> para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administradores</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4"/>
              </a:rPr>
              <a:t>de GED</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pic>
        <p:nvPicPr>
          <p:cNvPr id="3" name="Picture 2">
            <a:extLst>
              <a:ext uri="{FF2B5EF4-FFF2-40B4-BE49-F238E27FC236}">
                <a16:creationId xmlns:a16="http://schemas.microsoft.com/office/drawing/2014/main" id="{7996508E-DDF7-BDAA-389D-CC340114B777}"/>
              </a:ext>
            </a:extLst>
          </p:cNvPr>
          <p:cNvPicPr>
            <a:picLocks noChangeAspect="1"/>
          </p:cNvPicPr>
          <p:nvPr/>
        </p:nvPicPr>
        <p:blipFill>
          <a:blip r:embed="rId5"/>
          <a:stretch>
            <a:fillRect/>
          </a:stretch>
        </p:blipFill>
        <p:spPr>
          <a:xfrm>
            <a:off x="9716983" y="6016721"/>
            <a:ext cx="951058" cy="713294"/>
          </a:xfrm>
          <a:prstGeom prst="rect">
            <a:avLst/>
          </a:prstGeom>
        </p:spPr>
      </p:pic>
      <p:pic>
        <p:nvPicPr>
          <p:cNvPr id="8" name="Picture 7">
            <a:extLst>
              <a:ext uri="{FF2B5EF4-FFF2-40B4-BE49-F238E27FC236}">
                <a16:creationId xmlns:a16="http://schemas.microsoft.com/office/drawing/2014/main" id="{95A63663-0119-7FDB-70FE-C947EE113ABE}"/>
              </a:ext>
            </a:extLst>
          </p:cNvPr>
          <p:cNvPicPr>
            <a:picLocks noChangeAspect="1"/>
          </p:cNvPicPr>
          <p:nvPr/>
        </p:nvPicPr>
        <p:blipFill>
          <a:blip r:embed="rId6"/>
          <a:stretch>
            <a:fillRect/>
          </a:stretch>
        </p:blipFill>
        <p:spPr>
          <a:xfrm>
            <a:off x="97515" y="341355"/>
            <a:ext cx="475529" cy="487722"/>
          </a:xfrm>
          <a:prstGeom prst="rect">
            <a:avLst/>
          </a:prstGeom>
        </p:spPr>
      </p:pic>
    </p:spTree>
    <p:extLst>
      <p:ext uri="{BB962C8B-B14F-4D97-AF65-F5344CB8AC3E}">
        <p14:creationId xmlns:p14="http://schemas.microsoft.com/office/powerpoint/2010/main" val="27256554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4DA77-20F1-7BBE-5909-8F88C3DD4A4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82267CC-032F-55E7-B7DC-F0DE045CE573}"/>
              </a:ext>
            </a:extLst>
          </p:cNvPr>
          <p:cNvSpPr>
            <a:spLocks noGrp="1"/>
          </p:cNvSpPr>
          <p:nvPr>
            <p:ph type="title"/>
          </p:nvPr>
        </p:nvSpPr>
        <p:spPr>
          <a:xfrm>
            <a:off x="1596016" y="2751667"/>
            <a:ext cx="8453917" cy="1227666"/>
          </a:xfrm>
        </p:spPr>
        <p:txBody>
          <a:bodyPr>
            <a:noAutofit/>
          </a:bodyPr>
          <a:lstStyle/>
          <a:p>
            <a:pPr algn="ctr"/>
            <a:r>
              <a:rPr lang="en-US" sz="3600" dirty="0" err="1">
                <a:solidFill>
                  <a:schemeClr val="tx1"/>
                </a:solidFill>
                <a:latin typeface="Arial" panose="020B0604020202020204" pitchFamily="34" charset="0"/>
                <a:cs typeface="Arial" panose="020B0604020202020204" pitchFamily="34" charset="0"/>
                <a:sym typeface="Rockwell"/>
              </a:rPr>
              <a:t>Productos</a:t>
            </a:r>
            <a:r>
              <a:rPr lang="en-US" sz="3600" dirty="0">
                <a:solidFill>
                  <a:schemeClr val="tx1"/>
                </a:solidFill>
                <a:latin typeface="Arial" panose="020B0604020202020204" pitchFamily="34" charset="0"/>
                <a:cs typeface="Arial" panose="020B0604020202020204" pitchFamily="34" charset="0"/>
                <a:sym typeface="Rockwell"/>
              </a:rPr>
              <a:t> para </a:t>
            </a:r>
            <a:r>
              <a:rPr lang="en-US" sz="3600" dirty="0" err="1">
                <a:solidFill>
                  <a:schemeClr val="tx1"/>
                </a:solidFill>
                <a:latin typeface="Arial" panose="020B0604020202020204" pitchFamily="34" charset="0"/>
                <a:cs typeface="Arial" panose="020B0604020202020204" pitchFamily="34" charset="0"/>
                <a:sym typeface="Rockwell"/>
              </a:rPr>
              <a:t>preparación</a:t>
            </a:r>
            <a:br>
              <a:rPr lang="en-US" sz="3600" dirty="0">
                <a:solidFill>
                  <a:schemeClr val="tx1"/>
                </a:solidFill>
                <a:latin typeface="Arial" panose="020B0604020202020204" pitchFamily="34" charset="0"/>
                <a:cs typeface="Arial" panose="020B0604020202020204" pitchFamily="34" charset="0"/>
                <a:sym typeface="Rockwell"/>
              </a:rPr>
            </a:br>
            <a:r>
              <a:rPr lang="en-US" sz="3600" dirty="0" err="1">
                <a:solidFill>
                  <a:schemeClr val="tx1"/>
                </a:solidFill>
                <a:latin typeface="Arial" panose="020B0604020202020204" pitchFamily="34" charset="0"/>
                <a:cs typeface="Arial" panose="020B0604020202020204" pitchFamily="34" charset="0"/>
                <a:sym typeface="Rockwell"/>
              </a:rPr>
              <a:t>Editoriales</a:t>
            </a:r>
            <a:r>
              <a:rPr lang="en-US" sz="3600" dirty="0">
                <a:solidFill>
                  <a:schemeClr val="tx1"/>
                </a:solidFill>
                <a:latin typeface="Arial" panose="020B0604020202020204" pitchFamily="34" charset="0"/>
                <a:cs typeface="Arial" panose="020B0604020202020204" pitchFamily="34" charset="0"/>
                <a:sym typeface="Rockwell"/>
              </a:rPr>
              <a:t> </a:t>
            </a:r>
            <a:r>
              <a:rPr lang="en-US" sz="3600" dirty="0" err="1">
                <a:solidFill>
                  <a:schemeClr val="tx1"/>
                </a:solidFill>
                <a:latin typeface="Arial" panose="020B0604020202020204" pitchFamily="34" charset="0"/>
                <a:cs typeface="Arial" panose="020B0604020202020204" pitchFamily="34" charset="0"/>
                <a:sym typeface="Rockwell"/>
              </a:rPr>
              <a:t>colaboradoras</a:t>
            </a:r>
            <a:endParaRPr lang="en-US" sz="105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99F59F8-9B19-016B-0398-C96990860D4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DB9CEE00-0969-57B0-5DCE-88CCD5E765FD}"/>
              </a:ext>
            </a:extLst>
          </p:cNvPr>
          <p:cNvPicPr>
            <a:picLocks noChangeAspect="1"/>
          </p:cNvPicPr>
          <p:nvPr/>
        </p:nvPicPr>
        <p:blipFill>
          <a:blip r:embed="rId3"/>
          <a:stretch>
            <a:fillRect/>
          </a:stretch>
        </p:blipFill>
        <p:spPr>
          <a:xfrm>
            <a:off x="4500092" y="569557"/>
            <a:ext cx="2548349" cy="1841152"/>
          </a:xfrm>
          <a:prstGeom prst="rect">
            <a:avLst/>
          </a:prstGeom>
        </p:spPr>
      </p:pic>
      <p:sp>
        <p:nvSpPr>
          <p:cNvPr id="7" name="TextBox 6">
            <a:extLst>
              <a:ext uri="{FF2B5EF4-FFF2-40B4-BE49-F238E27FC236}">
                <a16:creationId xmlns:a16="http://schemas.microsoft.com/office/drawing/2014/main" id="{AB3B23D5-1B10-5180-08D6-AA69395E6283}"/>
              </a:ext>
            </a:extLst>
          </p:cNvPr>
          <p:cNvSpPr txBox="1"/>
          <p:nvPr/>
        </p:nvSpPr>
        <p:spPr>
          <a:xfrm>
            <a:off x="2774974" y="4555047"/>
            <a:ext cx="60960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GED &amp; Me App</a:t>
            </a:r>
            <a:r>
              <a:rPr kumimoji="0" lang="en-US" sz="3600" b="0" i="0" u="none" strike="noStrike" kern="0" cap="none" spc="0" normalizeH="0" baseline="0" noProof="0" dirty="0">
                <a:ln>
                  <a:noFill/>
                </a:ln>
                <a:solidFill>
                  <a:srgbClr val="000000"/>
                </a:solidFill>
                <a:effectLst/>
                <a:uLnTx/>
                <a:uFillTx/>
                <a:latin typeface="Arial"/>
                <a:cs typeface="Arial"/>
                <a:sym typeface="Arial"/>
              </a:rPr>
              <a:t>™</a:t>
            </a:r>
            <a:endParaRPr kumimoji="0" lang="en-US" sz="3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6" name="Picture 5">
            <a:extLst>
              <a:ext uri="{FF2B5EF4-FFF2-40B4-BE49-F238E27FC236}">
                <a16:creationId xmlns:a16="http://schemas.microsoft.com/office/drawing/2014/main" id="{AC75BEA7-15BC-E96B-4E8F-91F8A3281380}"/>
              </a:ext>
            </a:extLst>
          </p:cNvPr>
          <p:cNvPicPr>
            <a:picLocks noChangeAspect="1"/>
          </p:cNvPicPr>
          <p:nvPr/>
        </p:nvPicPr>
        <p:blipFill>
          <a:blip r:embed="rId4"/>
          <a:stretch>
            <a:fillRect/>
          </a:stretch>
        </p:blipFill>
        <p:spPr>
          <a:xfrm>
            <a:off x="9689551" y="6090190"/>
            <a:ext cx="951058" cy="713294"/>
          </a:xfrm>
          <a:prstGeom prst="rect">
            <a:avLst/>
          </a:prstGeom>
        </p:spPr>
      </p:pic>
      <p:pic>
        <p:nvPicPr>
          <p:cNvPr id="9" name="Picture 8">
            <a:extLst>
              <a:ext uri="{FF2B5EF4-FFF2-40B4-BE49-F238E27FC236}">
                <a16:creationId xmlns:a16="http://schemas.microsoft.com/office/drawing/2014/main" id="{DC47493D-10F0-3242-7862-6ECB72D3E382}"/>
              </a:ext>
            </a:extLst>
          </p:cNvPr>
          <p:cNvPicPr>
            <a:picLocks noChangeAspect="1"/>
          </p:cNvPicPr>
          <p:nvPr/>
        </p:nvPicPr>
        <p:blipFill>
          <a:blip r:embed="rId5"/>
          <a:stretch>
            <a:fillRect/>
          </a:stretch>
        </p:blipFill>
        <p:spPr>
          <a:xfrm>
            <a:off x="163678" y="325696"/>
            <a:ext cx="475529" cy="487722"/>
          </a:xfrm>
          <a:prstGeom prst="rect">
            <a:avLst/>
          </a:prstGeom>
        </p:spPr>
      </p:pic>
    </p:spTree>
    <p:extLst>
      <p:ext uri="{BB962C8B-B14F-4D97-AF65-F5344CB8AC3E}">
        <p14:creationId xmlns:p14="http://schemas.microsoft.com/office/powerpoint/2010/main" val="21739595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B069F-71BA-E185-3A2E-F622D15C092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0FD7E83-4D94-1947-9443-CB1BEDBCF13D}"/>
              </a:ext>
            </a:extLst>
          </p:cNvPr>
          <p:cNvSpPr>
            <a:spLocks noGrp="1"/>
          </p:cNvSpPr>
          <p:nvPr>
            <p:ph type="title"/>
          </p:nvPr>
        </p:nvSpPr>
        <p:spPr>
          <a:xfrm>
            <a:off x="1011816" y="270933"/>
            <a:ext cx="7979784" cy="1032933"/>
          </a:xfrm>
        </p:spPr>
        <p:txBody>
          <a:bodyPr>
            <a:noAutofit/>
          </a:bodyPr>
          <a:lstStyle/>
          <a:p>
            <a:r>
              <a:rPr lang="en-US" sz="3600" b="1" dirty="0"/>
              <a:t>¿</a:t>
            </a:r>
            <a:r>
              <a:rPr lang="en-US" sz="3600" b="1" dirty="0" err="1"/>
              <a:t>Qu</a:t>
            </a:r>
            <a:r>
              <a:rPr lang="en-US" sz="3600" dirty="0" err="1"/>
              <a:t>é</a:t>
            </a:r>
            <a:r>
              <a:rPr lang="en-US" sz="3600" dirty="0"/>
              <a:t> es </a:t>
            </a:r>
            <a:r>
              <a:rPr lang="en-US" sz="3600" b="1" dirty="0" err="1"/>
              <a:t>GEDWorks</a:t>
            </a:r>
            <a:r>
              <a:rPr lang="en-US" sz="3600" b="0" cap="small" baseline="30000" dirty="0" err="1"/>
              <a:t>TM</a:t>
            </a:r>
            <a:r>
              <a:rPr lang="en-US" sz="3600" dirty="0"/>
              <a:t>?</a:t>
            </a:r>
            <a:endParaRPr lang="en-US" sz="123400" dirty="0"/>
          </a:p>
        </p:txBody>
      </p:sp>
      <p:sp>
        <p:nvSpPr>
          <p:cNvPr id="4" name="Slide Number Placeholder 3">
            <a:extLst>
              <a:ext uri="{FF2B5EF4-FFF2-40B4-BE49-F238E27FC236}">
                <a16:creationId xmlns:a16="http://schemas.microsoft.com/office/drawing/2014/main" id="{0AB95209-AD08-BF09-A351-9690413B3A9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8AB4CA5A-363F-FBD7-72D4-3C1319520ADF}"/>
              </a:ext>
            </a:extLst>
          </p:cNvPr>
          <p:cNvPicPr>
            <a:picLocks noChangeAspect="1"/>
          </p:cNvPicPr>
          <p:nvPr/>
        </p:nvPicPr>
        <p:blipFill>
          <a:blip r:embed="rId3"/>
          <a:stretch>
            <a:fillRect/>
          </a:stretch>
        </p:blipFill>
        <p:spPr>
          <a:xfrm>
            <a:off x="8513292" y="2369910"/>
            <a:ext cx="2548349" cy="1847248"/>
          </a:xfrm>
          <a:prstGeom prst="rect">
            <a:avLst/>
          </a:prstGeom>
        </p:spPr>
      </p:pic>
      <p:sp>
        <p:nvSpPr>
          <p:cNvPr id="7" name="TextBox 6">
            <a:extLst>
              <a:ext uri="{FF2B5EF4-FFF2-40B4-BE49-F238E27FC236}">
                <a16:creationId xmlns:a16="http://schemas.microsoft.com/office/drawing/2014/main" id="{7E0A718D-C7B2-872E-919E-1A2A0F0DEF26}"/>
              </a:ext>
            </a:extLst>
          </p:cNvPr>
          <p:cNvSpPr txBox="1"/>
          <p:nvPr/>
        </p:nvSpPr>
        <p:spPr>
          <a:xfrm>
            <a:off x="1011816" y="2114151"/>
            <a:ext cx="6096000" cy="3391698"/>
          </a:xfrm>
          <a:prstGeom prst="rect">
            <a:avLst/>
          </a:prstGeom>
          <a:noFill/>
        </p:spPr>
        <p:txBody>
          <a:bodyPr wrap="square">
            <a:spAutoFit/>
          </a:bodyPr>
          <a:lstStyle/>
          <a:p>
            <a:pPr marL="171442" marR="0" lvl="0" indent="-171442" algn="l" defTabSz="685766" rtl="0" eaLnBrk="1" fontAlgn="auto" latinLnBrk="0" hangingPunct="1">
              <a:lnSpc>
                <a:spcPct val="90000"/>
              </a:lnSpc>
              <a:spcBef>
                <a:spcPts val="0"/>
              </a:spcBef>
              <a:spcAft>
                <a:spcPts val="0"/>
              </a:spcAft>
              <a:buClr>
                <a:srgbClr val="AEABAB"/>
              </a:buClr>
              <a:buSzPts val="2475"/>
              <a:buFont typeface="Arial" panose="020B0604020202020204" pitchFamily="34" charset="0"/>
              <a:buChar char="•"/>
              <a:tabLst/>
              <a:defRPr/>
            </a:pPr>
            <a:r>
              <a:rPr kumimoji="0" lang="es-E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GEDWorks</a:t>
            </a: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Es un programa diseñado para que los empleadores patrocinen el examen GED</a:t>
            </a:r>
            <a:r>
              <a:rPr kumimoji="0" lang="es-ES" sz="24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para sus empleados.</a:t>
            </a:r>
          </a:p>
          <a:p>
            <a:pPr marL="171442" marR="0" lvl="0" indent="-171442" algn="l" defTabSz="685766" rtl="0" eaLnBrk="1" fontAlgn="auto" latinLnBrk="0" hangingPunct="1">
              <a:lnSpc>
                <a:spcPct val="90000"/>
              </a:lnSpc>
              <a:spcBef>
                <a:spcPts val="750"/>
              </a:spcBef>
              <a:spcAft>
                <a:spcPts val="0"/>
              </a:spcAft>
              <a:buClr>
                <a:srgbClr val="AEABAB"/>
              </a:buClr>
              <a:buSzPts val="2475"/>
              <a:buFont typeface="Arial" panose="020B0604020202020204" pitchFamily="34" charset="0"/>
              <a:buChar char="•"/>
              <a:tabLst/>
              <a:defRPr/>
            </a:pP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 programa todo incluido que proporciona al estudiante todas las herramientas que necesita para aprobar el examen.</a:t>
            </a:r>
          </a:p>
          <a:p>
            <a:pPr marL="171442" marR="0" lvl="0" indent="-171442" algn="l"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Char char="•"/>
              <a:tabLst/>
              <a:defRPr/>
            </a:pP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Disponible a nivel nacional.</a:t>
            </a:r>
          </a:p>
          <a:p>
            <a:pPr marL="171442" marR="0" lvl="0" indent="-171442" algn="l" defTabSz="685766" rtl="0" eaLnBrk="1" fontAlgn="auto" latinLnBrk="0" hangingPunct="1">
              <a:lnSpc>
                <a:spcPct val="90000"/>
              </a:lnSpc>
              <a:spcBef>
                <a:spcPts val="750"/>
              </a:spcBef>
              <a:spcAft>
                <a:spcPts val="0"/>
              </a:spcAft>
              <a:buClr>
                <a:srgbClr val="AEABAB"/>
              </a:buClr>
              <a:buSzPts val="2475"/>
              <a:buFont typeface="Arial" panose="020B0604020202020204" pitchFamily="34" charset="0"/>
              <a:buChar char="•"/>
              <a:tabLst/>
              <a:defRPr/>
            </a:pPr>
            <a:r>
              <a:rPr kumimoji="0" lang="es-E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hlinkClick r:id="rId4"/>
              </a:rPr>
              <a:t>GEDWorks</a:t>
            </a:r>
            <a:r>
              <a:rPr kumimoji="0" lang="es-ES" sz="2400" b="0" i="0" u="sng" strike="noStrike" kern="1200" cap="none" spc="0" normalizeH="0" baseline="0" noProof="0" dirty="0">
                <a:ln>
                  <a:noFill/>
                </a:ln>
                <a:solidFill>
                  <a:srgbClr val="0083A9"/>
                </a:solidFill>
                <a:effectLst/>
                <a:uLnTx/>
                <a:uFillTx/>
                <a:latin typeface="Arial" panose="020B0604020202020204" pitchFamily="34" charset="0"/>
                <a:ea typeface="+mn-ea"/>
                <a:cs typeface="Arial" panose="020B0604020202020204" pitchFamily="34" charset="0"/>
              </a:rPr>
              <a:t> </a:t>
            </a:r>
            <a:r>
              <a:rPr kumimoji="0" lang="es-E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pic>
        <p:nvPicPr>
          <p:cNvPr id="6" name="Picture 5">
            <a:extLst>
              <a:ext uri="{FF2B5EF4-FFF2-40B4-BE49-F238E27FC236}">
                <a16:creationId xmlns:a16="http://schemas.microsoft.com/office/drawing/2014/main" id="{24A1C806-6813-FE57-84BC-C790054831DD}"/>
              </a:ext>
            </a:extLst>
          </p:cNvPr>
          <p:cNvPicPr>
            <a:picLocks noChangeAspect="1"/>
          </p:cNvPicPr>
          <p:nvPr/>
        </p:nvPicPr>
        <p:blipFill>
          <a:blip r:embed="rId5"/>
          <a:stretch>
            <a:fillRect/>
          </a:stretch>
        </p:blipFill>
        <p:spPr>
          <a:xfrm>
            <a:off x="9707839" y="6090190"/>
            <a:ext cx="951058" cy="713294"/>
          </a:xfrm>
          <a:prstGeom prst="rect">
            <a:avLst/>
          </a:prstGeom>
        </p:spPr>
      </p:pic>
      <p:pic>
        <p:nvPicPr>
          <p:cNvPr id="9" name="Picture 8">
            <a:extLst>
              <a:ext uri="{FF2B5EF4-FFF2-40B4-BE49-F238E27FC236}">
                <a16:creationId xmlns:a16="http://schemas.microsoft.com/office/drawing/2014/main" id="{4BB62043-C06D-64ED-8B77-D60879D7F676}"/>
              </a:ext>
            </a:extLst>
          </p:cNvPr>
          <p:cNvPicPr>
            <a:picLocks noChangeAspect="1"/>
          </p:cNvPicPr>
          <p:nvPr/>
        </p:nvPicPr>
        <p:blipFill>
          <a:blip r:embed="rId6"/>
          <a:stretch>
            <a:fillRect/>
          </a:stretch>
        </p:blipFill>
        <p:spPr>
          <a:xfrm>
            <a:off x="79227" y="299677"/>
            <a:ext cx="475529" cy="487722"/>
          </a:xfrm>
          <a:prstGeom prst="rect">
            <a:avLst/>
          </a:prstGeom>
        </p:spPr>
      </p:pic>
    </p:spTree>
    <p:extLst>
      <p:ext uri="{BB962C8B-B14F-4D97-AF65-F5344CB8AC3E}">
        <p14:creationId xmlns:p14="http://schemas.microsoft.com/office/powerpoint/2010/main" val="21915724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1199B-A4E8-4C3A-71C9-A75CA37051D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427EF2A-265B-FF00-25FE-8A5FED1458BC}"/>
              </a:ext>
            </a:extLst>
          </p:cNvPr>
          <p:cNvSpPr>
            <a:spLocks noGrp="1"/>
          </p:cNvSpPr>
          <p:nvPr>
            <p:ph type="title"/>
          </p:nvPr>
        </p:nvSpPr>
        <p:spPr>
          <a:xfrm>
            <a:off x="1123697" y="279400"/>
            <a:ext cx="5636250" cy="457199"/>
          </a:xfrm>
        </p:spPr>
        <p:txBody>
          <a:bodyPr>
            <a:noAutofit/>
          </a:bodyPr>
          <a:lstStyle/>
          <a:p>
            <a:r>
              <a:rPr lang="en-US" sz="3600" dirty="0" err="1"/>
              <a:t>Socios</a:t>
            </a:r>
            <a:r>
              <a:rPr lang="en-US" sz="3600" dirty="0"/>
              <a:t> de GED </a:t>
            </a:r>
            <a:r>
              <a:rPr lang="en-US" sz="3600" dirty="0" err="1"/>
              <a:t>Works</a:t>
            </a:r>
            <a:r>
              <a:rPr lang="en-US" sz="2400" b="0" cap="small" baseline="30000" dirty="0" err="1"/>
              <a:t>TM</a:t>
            </a:r>
            <a:r>
              <a:rPr lang="en-US" sz="3600" b="1" dirty="0"/>
              <a:t>:</a:t>
            </a:r>
            <a:endParaRPr lang="en-US" sz="71400" dirty="0"/>
          </a:p>
        </p:txBody>
      </p:sp>
      <p:sp>
        <p:nvSpPr>
          <p:cNvPr id="4" name="Slide Number Placeholder 3">
            <a:extLst>
              <a:ext uri="{FF2B5EF4-FFF2-40B4-BE49-F238E27FC236}">
                <a16:creationId xmlns:a16="http://schemas.microsoft.com/office/drawing/2014/main" id="{2A9C1516-20F8-A347-759F-68FCEA1CF0C4}"/>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18FDB252-EA60-372E-3551-859A6B74EF60}"/>
              </a:ext>
            </a:extLst>
          </p:cNvPr>
          <p:cNvPicPr>
            <a:picLocks noChangeAspect="1"/>
          </p:cNvPicPr>
          <p:nvPr/>
        </p:nvPicPr>
        <p:blipFill>
          <a:blip r:embed="rId3"/>
          <a:stretch>
            <a:fillRect/>
          </a:stretch>
        </p:blipFill>
        <p:spPr>
          <a:xfrm>
            <a:off x="584201" y="846823"/>
            <a:ext cx="9144793" cy="6011177"/>
          </a:xfrm>
          <a:prstGeom prst="rect">
            <a:avLst/>
          </a:prstGeom>
        </p:spPr>
      </p:pic>
      <p:pic>
        <p:nvPicPr>
          <p:cNvPr id="6" name="Picture 5">
            <a:extLst>
              <a:ext uri="{FF2B5EF4-FFF2-40B4-BE49-F238E27FC236}">
                <a16:creationId xmlns:a16="http://schemas.microsoft.com/office/drawing/2014/main" id="{F42F5739-F6AA-3268-8ABD-C9F647B18B05}"/>
              </a:ext>
            </a:extLst>
          </p:cNvPr>
          <p:cNvPicPr>
            <a:picLocks noChangeAspect="1"/>
          </p:cNvPicPr>
          <p:nvPr/>
        </p:nvPicPr>
        <p:blipFill>
          <a:blip r:embed="rId4"/>
          <a:stretch>
            <a:fillRect/>
          </a:stretch>
        </p:blipFill>
        <p:spPr>
          <a:xfrm>
            <a:off x="9728994" y="6011177"/>
            <a:ext cx="951058" cy="713294"/>
          </a:xfrm>
          <a:prstGeom prst="rect">
            <a:avLst/>
          </a:prstGeom>
        </p:spPr>
      </p:pic>
      <p:pic>
        <p:nvPicPr>
          <p:cNvPr id="8" name="Picture 7">
            <a:extLst>
              <a:ext uri="{FF2B5EF4-FFF2-40B4-BE49-F238E27FC236}">
                <a16:creationId xmlns:a16="http://schemas.microsoft.com/office/drawing/2014/main" id="{19295EBB-7BC1-2524-C805-01C0B60BD272}"/>
              </a:ext>
            </a:extLst>
          </p:cNvPr>
          <p:cNvPicPr>
            <a:picLocks noChangeAspect="1"/>
          </p:cNvPicPr>
          <p:nvPr/>
        </p:nvPicPr>
        <p:blipFill>
          <a:blip r:embed="rId5"/>
          <a:stretch>
            <a:fillRect/>
          </a:stretch>
        </p:blipFill>
        <p:spPr>
          <a:xfrm>
            <a:off x="57395" y="279400"/>
            <a:ext cx="475529" cy="487722"/>
          </a:xfrm>
          <a:prstGeom prst="rect">
            <a:avLst/>
          </a:prstGeom>
        </p:spPr>
      </p:pic>
    </p:spTree>
    <p:extLst>
      <p:ext uri="{BB962C8B-B14F-4D97-AF65-F5344CB8AC3E}">
        <p14:creationId xmlns:p14="http://schemas.microsoft.com/office/powerpoint/2010/main" val="29467155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0DB26-B3F0-A129-59EE-4927015F535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3CC4D1-6454-6F8A-966F-8A9E1394D04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7" name="Picture 6">
            <a:extLst>
              <a:ext uri="{FF2B5EF4-FFF2-40B4-BE49-F238E27FC236}">
                <a16:creationId xmlns:a16="http://schemas.microsoft.com/office/drawing/2014/main" id="{994FCC5E-667B-DDBF-4695-D4FCFC6D75E9}"/>
              </a:ext>
            </a:extLst>
          </p:cNvPr>
          <p:cNvPicPr>
            <a:picLocks noChangeAspect="1"/>
          </p:cNvPicPr>
          <p:nvPr/>
        </p:nvPicPr>
        <p:blipFill>
          <a:blip r:embed="rId3"/>
          <a:stretch>
            <a:fillRect/>
          </a:stretch>
        </p:blipFill>
        <p:spPr>
          <a:xfrm>
            <a:off x="3144643" y="267653"/>
            <a:ext cx="5596613" cy="6590347"/>
          </a:xfrm>
          <a:prstGeom prst="rect">
            <a:avLst/>
          </a:prstGeom>
        </p:spPr>
      </p:pic>
      <p:sp>
        <p:nvSpPr>
          <p:cNvPr id="9" name="TextBox 8">
            <a:extLst>
              <a:ext uri="{FF2B5EF4-FFF2-40B4-BE49-F238E27FC236}">
                <a16:creationId xmlns:a16="http://schemas.microsoft.com/office/drawing/2014/main" id="{0F528896-E306-3366-84F7-30DD378AA9B5}"/>
              </a:ext>
            </a:extLst>
          </p:cNvPr>
          <p:cNvSpPr txBox="1"/>
          <p:nvPr/>
        </p:nvSpPr>
        <p:spPr>
          <a:xfrm>
            <a:off x="105110" y="1461225"/>
            <a:ext cx="3039533" cy="400110"/>
          </a:xfrm>
          <a:prstGeom prst="rect">
            <a:avLst/>
          </a:prstGeom>
          <a:noFill/>
        </p:spPr>
        <p:txBody>
          <a:bodyPr wrap="square">
            <a:spAutoFit/>
          </a:bodyPr>
          <a:lstStyle/>
          <a:p>
            <a:r>
              <a:rPr lang="en-US" sz="2000" b="1" kern="1200" dirty="0" err="1">
                <a:latin typeface="Arial" panose="020B0604020202020204" pitchFamily="34" charset="0"/>
                <a:ea typeface="+mj-ea"/>
                <a:cs typeface="Arial" panose="020B0604020202020204" pitchFamily="34" charset="0"/>
              </a:rPr>
              <a:t>Ahora</a:t>
            </a:r>
            <a:r>
              <a:rPr lang="en-US" sz="2000" b="1" kern="1200" dirty="0">
                <a:latin typeface="Arial" panose="020B0604020202020204" pitchFamily="34" charset="0"/>
                <a:ea typeface="+mj-ea"/>
                <a:cs typeface="Arial" panose="020B0604020202020204" pitchFamily="34" charset="0"/>
              </a:rPr>
              <a:t> </a:t>
            </a:r>
            <a:r>
              <a:rPr lang="en-US" sz="2000" b="1" kern="1200" dirty="0" err="1">
                <a:latin typeface="Arial" panose="020B0604020202020204" pitchFamily="34" charset="0"/>
                <a:ea typeface="+mj-ea"/>
                <a:cs typeface="Arial" panose="020B0604020202020204" pitchFamily="34" charset="0"/>
              </a:rPr>
              <a:t>en</a:t>
            </a:r>
            <a:r>
              <a:rPr lang="en-US" sz="2000" b="1" kern="1200" dirty="0">
                <a:latin typeface="Arial" panose="020B0604020202020204" pitchFamily="34" charset="0"/>
                <a:ea typeface="+mj-ea"/>
                <a:cs typeface="Arial" panose="020B0604020202020204" pitchFamily="34" charset="0"/>
              </a:rPr>
              <a:t> </a:t>
            </a:r>
            <a:r>
              <a:rPr lang="en-US" sz="2000" b="1" kern="1200" dirty="0" err="1">
                <a:latin typeface="Arial" panose="020B0604020202020204" pitchFamily="34" charset="0"/>
                <a:ea typeface="+mj-ea"/>
                <a:cs typeface="Arial" panose="020B0604020202020204" pitchFamily="34" charset="0"/>
              </a:rPr>
              <a:t>espa</a:t>
            </a:r>
            <a:r>
              <a:rPr lang="es-ES" sz="2000" b="1" dirty="0"/>
              <a:t>ñ</a:t>
            </a:r>
            <a:r>
              <a:rPr lang="en-US" sz="2000" b="1" kern="1200" dirty="0" err="1">
                <a:latin typeface="Arial" panose="020B0604020202020204" pitchFamily="34" charset="0"/>
                <a:ea typeface="+mj-ea"/>
                <a:cs typeface="Arial" panose="020B0604020202020204" pitchFamily="34" charset="0"/>
              </a:rPr>
              <a:t>ol</a:t>
            </a:r>
            <a:r>
              <a:rPr lang="en-US" sz="2000" b="1" kern="1200" dirty="0">
                <a:latin typeface="Arial" panose="020B0604020202020204" pitchFamily="34" charset="0"/>
                <a:ea typeface="+mj-ea"/>
                <a:cs typeface="Arial" panose="020B0604020202020204" pitchFamily="34" charset="0"/>
              </a:rPr>
              <a:t>!!</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endParaRPr lang="en-US" sz="1000" dirty="0"/>
          </a:p>
        </p:txBody>
      </p:sp>
      <p:pic>
        <p:nvPicPr>
          <p:cNvPr id="10" name="Picture 9">
            <a:extLst>
              <a:ext uri="{FF2B5EF4-FFF2-40B4-BE49-F238E27FC236}">
                <a16:creationId xmlns:a16="http://schemas.microsoft.com/office/drawing/2014/main" id="{64E25220-5ECB-7FC4-78D4-1810C9F26B9B}"/>
              </a:ext>
            </a:extLst>
          </p:cNvPr>
          <p:cNvPicPr>
            <a:picLocks noChangeAspect="1"/>
          </p:cNvPicPr>
          <p:nvPr/>
        </p:nvPicPr>
        <p:blipFill>
          <a:blip r:embed="rId4"/>
          <a:stretch>
            <a:fillRect/>
          </a:stretch>
        </p:blipFill>
        <p:spPr>
          <a:xfrm>
            <a:off x="2364287" y="1605281"/>
            <a:ext cx="780356" cy="512108"/>
          </a:xfrm>
          <a:prstGeom prst="rect">
            <a:avLst/>
          </a:prstGeom>
        </p:spPr>
      </p:pic>
      <p:pic>
        <p:nvPicPr>
          <p:cNvPr id="3" name="Picture 2">
            <a:extLst>
              <a:ext uri="{FF2B5EF4-FFF2-40B4-BE49-F238E27FC236}">
                <a16:creationId xmlns:a16="http://schemas.microsoft.com/office/drawing/2014/main" id="{3776CA10-D4EF-3E86-49B9-B10E9F050C87}"/>
              </a:ext>
            </a:extLst>
          </p:cNvPr>
          <p:cNvPicPr>
            <a:picLocks noChangeAspect="1"/>
          </p:cNvPicPr>
          <p:nvPr/>
        </p:nvPicPr>
        <p:blipFill>
          <a:blip r:embed="rId5"/>
          <a:stretch>
            <a:fillRect/>
          </a:stretch>
        </p:blipFill>
        <p:spPr>
          <a:xfrm>
            <a:off x="9726127" y="6025865"/>
            <a:ext cx="951058" cy="713294"/>
          </a:xfrm>
          <a:prstGeom prst="rect">
            <a:avLst/>
          </a:prstGeom>
        </p:spPr>
      </p:pic>
      <p:pic>
        <p:nvPicPr>
          <p:cNvPr id="6" name="Picture 5">
            <a:extLst>
              <a:ext uri="{FF2B5EF4-FFF2-40B4-BE49-F238E27FC236}">
                <a16:creationId xmlns:a16="http://schemas.microsoft.com/office/drawing/2014/main" id="{4115A4A9-B758-279F-247B-33E1835BF858}"/>
              </a:ext>
            </a:extLst>
          </p:cNvPr>
          <p:cNvPicPr>
            <a:picLocks noChangeAspect="1"/>
          </p:cNvPicPr>
          <p:nvPr/>
        </p:nvPicPr>
        <p:blipFill>
          <a:blip r:embed="rId6"/>
          <a:stretch>
            <a:fillRect/>
          </a:stretch>
        </p:blipFill>
        <p:spPr>
          <a:xfrm>
            <a:off x="105110" y="376717"/>
            <a:ext cx="475529" cy="487722"/>
          </a:xfrm>
          <a:prstGeom prst="rect">
            <a:avLst/>
          </a:prstGeom>
        </p:spPr>
      </p:pic>
    </p:spTree>
    <p:extLst>
      <p:ext uri="{BB962C8B-B14F-4D97-AF65-F5344CB8AC3E}">
        <p14:creationId xmlns:p14="http://schemas.microsoft.com/office/powerpoint/2010/main" val="17630735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B520-1890-9BAE-64CD-44416931E1C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C13DF34-2953-03B2-B42C-CF85970B433F}"/>
              </a:ext>
            </a:extLst>
          </p:cNvPr>
          <p:cNvSpPr>
            <a:spLocks noGrp="1"/>
          </p:cNvSpPr>
          <p:nvPr>
            <p:ph type="title"/>
          </p:nvPr>
        </p:nvSpPr>
        <p:spPr>
          <a:xfrm>
            <a:off x="1196970" y="464990"/>
            <a:ext cx="11485757" cy="457199"/>
          </a:xfrm>
        </p:spPr>
        <p:txBody>
          <a:bodyPr>
            <a:noAutofit/>
          </a:bodyPr>
          <a:lstStyle/>
          <a:p>
            <a:r>
              <a:rPr lang="es-ES" sz="3600" b="1" dirty="0"/>
              <a:t>Productos con contenidos adaptados al </a:t>
            </a:r>
            <a:r>
              <a:rPr lang="en-US" sz="3600" dirty="0"/>
              <a:t>GED</a:t>
            </a:r>
            <a:r>
              <a:rPr lang="en-US" sz="4800" spc="-75" baseline="30000" dirty="0">
                <a:latin typeface="Arial"/>
                <a:cs typeface="Arial"/>
              </a:rPr>
              <a:t>®</a:t>
            </a:r>
            <a:endParaRPr lang="en-US" sz="123400" dirty="0"/>
          </a:p>
        </p:txBody>
      </p:sp>
      <p:sp>
        <p:nvSpPr>
          <p:cNvPr id="4" name="Slide Number Placeholder 3">
            <a:extLst>
              <a:ext uri="{FF2B5EF4-FFF2-40B4-BE49-F238E27FC236}">
                <a16:creationId xmlns:a16="http://schemas.microsoft.com/office/drawing/2014/main" id="{56E4AABE-E33F-D01C-54AC-A7B64044D3E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67</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0026CFAB-450B-D7B7-F4AE-E53CB724236C}"/>
              </a:ext>
            </a:extLst>
          </p:cNvPr>
          <p:cNvPicPr>
            <a:picLocks noChangeAspect="1"/>
          </p:cNvPicPr>
          <p:nvPr/>
        </p:nvPicPr>
        <p:blipFill>
          <a:blip r:embed="rId3"/>
          <a:stretch>
            <a:fillRect/>
          </a:stretch>
        </p:blipFill>
        <p:spPr>
          <a:xfrm>
            <a:off x="1773043" y="1201443"/>
            <a:ext cx="8382727" cy="3371380"/>
          </a:xfrm>
          <a:prstGeom prst="rect">
            <a:avLst/>
          </a:prstGeom>
        </p:spPr>
      </p:pic>
      <p:pic>
        <p:nvPicPr>
          <p:cNvPr id="6" name="Picture 5">
            <a:extLst>
              <a:ext uri="{FF2B5EF4-FFF2-40B4-BE49-F238E27FC236}">
                <a16:creationId xmlns:a16="http://schemas.microsoft.com/office/drawing/2014/main" id="{712FC896-FF4E-B65B-0DDC-FE0DACC540B2}"/>
              </a:ext>
            </a:extLst>
          </p:cNvPr>
          <p:cNvPicPr>
            <a:picLocks noChangeAspect="1"/>
          </p:cNvPicPr>
          <p:nvPr/>
        </p:nvPicPr>
        <p:blipFill>
          <a:blip r:embed="rId4"/>
          <a:stretch>
            <a:fillRect/>
          </a:stretch>
        </p:blipFill>
        <p:spPr>
          <a:xfrm>
            <a:off x="2564095" y="4572823"/>
            <a:ext cx="6657409" cy="1469263"/>
          </a:xfrm>
          <a:prstGeom prst="rect">
            <a:avLst/>
          </a:prstGeom>
        </p:spPr>
      </p:pic>
      <p:pic>
        <p:nvPicPr>
          <p:cNvPr id="9" name="Picture 8">
            <a:extLst>
              <a:ext uri="{FF2B5EF4-FFF2-40B4-BE49-F238E27FC236}">
                <a16:creationId xmlns:a16="http://schemas.microsoft.com/office/drawing/2014/main" id="{3588C568-98CF-FC0E-988D-BCCB39AAE4A4}"/>
              </a:ext>
            </a:extLst>
          </p:cNvPr>
          <p:cNvPicPr>
            <a:picLocks noChangeAspect="1"/>
          </p:cNvPicPr>
          <p:nvPr/>
        </p:nvPicPr>
        <p:blipFill>
          <a:blip r:embed="rId5"/>
          <a:stretch>
            <a:fillRect/>
          </a:stretch>
        </p:blipFill>
        <p:spPr>
          <a:xfrm>
            <a:off x="9703269" y="6045681"/>
            <a:ext cx="905001" cy="676369"/>
          </a:xfrm>
          <a:prstGeom prst="rect">
            <a:avLst/>
          </a:prstGeom>
        </p:spPr>
      </p:pic>
      <p:pic>
        <p:nvPicPr>
          <p:cNvPr id="11" name="Picture 10">
            <a:extLst>
              <a:ext uri="{FF2B5EF4-FFF2-40B4-BE49-F238E27FC236}">
                <a16:creationId xmlns:a16="http://schemas.microsoft.com/office/drawing/2014/main" id="{820ADD2F-5330-D8D8-DF1B-009D64365C53}"/>
              </a:ext>
            </a:extLst>
          </p:cNvPr>
          <p:cNvPicPr>
            <a:picLocks noChangeAspect="1"/>
          </p:cNvPicPr>
          <p:nvPr/>
        </p:nvPicPr>
        <p:blipFill>
          <a:blip r:embed="rId6"/>
          <a:stretch>
            <a:fillRect/>
          </a:stretch>
        </p:blipFill>
        <p:spPr>
          <a:xfrm>
            <a:off x="97515" y="341355"/>
            <a:ext cx="475529" cy="487722"/>
          </a:xfrm>
          <a:prstGeom prst="rect">
            <a:avLst/>
          </a:prstGeom>
        </p:spPr>
      </p:pic>
    </p:spTree>
    <p:extLst>
      <p:ext uri="{BB962C8B-B14F-4D97-AF65-F5344CB8AC3E}">
        <p14:creationId xmlns:p14="http://schemas.microsoft.com/office/powerpoint/2010/main" val="37227606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A833B-A145-2B1F-C95C-DAFAE40D834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FA55401-95A5-9FF2-8F80-888075C26400}"/>
              </a:ext>
            </a:extLst>
          </p:cNvPr>
          <p:cNvSpPr>
            <a:spLocks noGrp="1"/>
          </p:cNvSpPr>
          <p:nvPr>
            <p:ph type="title"/>
          </p:nvPr>
        </p:nvSpPr>
        <p:spPr>
          <a:xfrm>
            <a:off x="1017816" y="313267"/>
            <a:ext cx="10969968" cy="1371937"/>
          </a:xfrm>
        </p:spPr>
        <p:txBody>
          <a:bodyPr>
            <a:noAutofit/>
          </a:bodyPr>
          <a:lstStyle/>
          <a:p>
            <a:r>
              <a:rPr lang="en-US" sz="3600" dirty="0" err="1"/>
              <a:t>Contamos</a:t>
            </a:r>
            <a:r>
              <a:rPr lang="en-US" sz="3600" dirty="0"/>
              <a:t> con la </a:t>
            </a:r>
            <a:r>
              <a:rPr lang="en-US" sz="3600" dirty="0" err="1"/>
              <a:t>aplicación</a:t>
            </a:r>
            <a:r>
              <a:rPr lang="en-US" sz="3600" dirty="0"/>
              <a:t> </a:t>
            </a:r>
            <a:r>
              <a:rPr lang="en-US" sz="3600" dirty="0" err="1"/>
              <a:t>móvil</a:t>
            </a:r>
            <a:r>
              <a:rPr lang="en-US" sz="3600" dirty="0"/>
              <a:t> GED &amp; Me</a:t>
            </a:r>
            <a:r>
              <a:rPr lang="en-US" sz="2800" b="0" dirty="0"/>
              <a:t>™</a:t>
            </a:r>
            <a:r>
              <a:rPr lang="en-US" sz="3200" dirty="0">
                <a:latin typeface="Rockwell" panose="02060603020205020403" pitchFamily="18" charset="0"/>
              </a:rPr>
              <a:t> </a:t>
            </a:r>
            <a:r>
              <a:rPr lang="en-US" sz="3600" dirty="0">
                <a:latin typeface="Rockwell" panose="02060603020205020403" pitchFamily="18" charset="0"/>
              </a:rPr>
              <a:t>🎉</a:t>
            </a:r>
            <a:br>
              <a:rPr lang="en-US" sz="3200" dirty="0">
                <a:latin typeface="Rockwell" panose="02060603020205020403" pitchFamily="18" charset="0"/>
              </a:rPr>
            </a:br>
            <a:br>
              <a:rPr lang="en-US" sz="1600" dirty="0">
                <a:latin typeface="Rockwell" panose="02060603020205020403" pitchFamily="18" charset="0"/>
              </a:rPr>
            </a:br>
            <a:r>
              <a:rPr lang="en-US" sz="2400" dirty="0">
                <a:solidFill>
                  <a:srgbClr val="000000"/>
                </a:solidFill>
                <a:ea typeface="Times New Roman" panose="02020603050405020304" pitchFamily="18" charset="0"/>
              </a:rPr>
              <a:t>¡</a:t>
            </a:r>
            <a:r>
              <a:rPr lang="en-US" sz="2400" dirty="0" err="1">
                <a:solidFill>
                  <a:srgbClr val="000000"/>
                </a:solidFill>
                <a:ea typeface="Times New Roman" panose="02020603050405020304" pitchFamily="18" charset="0"/>
              </a:rPr>
              <a:t>Novedades</a:t>
            </a:r>
            <a:r>
              <a:rPr lang="en-US" sz="2400" dirty="0">
                <a:solidFill>
                  <a:srgbClr val="000000"/>
                </a:solidFill>
                <a:ea typeface="Times New Roman" panose="02020603050405020304" pitchFamily="18" charset="0"/>
              </a:rPr>
              <a:t>! La </a:t>
            </a:r>
            <a:r>
              <a:rPr lang="en-US" sz="2400" dirty="0" err="1">
                <a:solidFill>
                  <a:srgbClr val="000000"/>
                </a:solidFill>
                <a:ea typeface="Times New Roman" panose="02020603050405020304" pitchFamily="18" charset="0"/>
              </a:rPr>
              <a:t>aplicación</a:t>
            </a:r>
            <a:r>
              <a:rPr lang="en-US" sz="2400" dirty="0">
                <a:solidFill>
                  <a:srgbClr val="000000"/>
                </a:solidFill>
                <a:ea typeface="Times New Roman" panose="02020603050405020304" pitchFamily="18" charset="0"/>
              </a:rPr>
              <a:t> </a:t>
            </a:r>
            <a:r>
              <a:rPr lang="en-US" sz="2400" dirty="0" err="1">
                <a:solidFill>
                  <a:srgbClr val="000000"/>
                </a:solidFill>
                <a:ea typeface="Times New Roman" panose="02020603050405020304" pitchFamily="18" charset="0"/>
              </a:rPr>
              <a:t>móvil</a:t>
            </a:r>
            <a:r>
              <a:rPr lang="en-US" sz="2400" dirty="0">
                <a:solidFill>
                  <a:srgbClr val="000000"/>
                </a:solidFill>
                <a:ea typeface="Times New Roman" panose="02020603050405020304" pitchFamily="18" charset="0"/>
              </a:rPr>
              <a:t> GED &amp; Me</a:t>
            </a:r>
            <a:r>
              <a:rPr lang="en-US" sz="2400" b="0" dirty="0"/>
              <a:t>™</a:t>
            </a:r>
            <a:r>
              <a:rPr lang="en-US" sz="2400" dirty="0">
                <a:solidFill>
                  <a:srgbClr val="000000"/>
                </a:solidFill>
                <a:ea typeface="Times New Roman" panose="02020603050405020304" pitchFamily="18" charset="0"/>
              </a:rPr>
              <a:t> </a:t>
            </a:r>
            <a:r>
              <a:rPr lang="en-US" sz="2400" dirty="0" err="1">
                <a:solidFill>
                  <a:srgbClr val="000000"/>
                </a:solidFill>
                <a:ea typeface="Times New Roman" panose="02020603050405020304" pitchFamily="18" charset="0"/>
              </a:rPr>
              <a:t>ya</a:t>
            </a:r>
            <a:r>
              <a:rPr lang="en-US" sz="2400" dirty="0">
                <a:solidFill>
                  <a:srgbClr val="000000"/>
                </a:solidFill>
                <a:ea typeface="Times New Roman" panose="02020603050405020304" pitchFamily="18" charset="0"/>
              </a:rPr>
              <a:t> </a:t>
            </a:r>
            <a:r>
              <a:rPr lang="en-US" sz="2400" dirty="0" err="1">
                <a:solidFill>
                  <a:srgbClr val="000000"/>
                </a:solidFill>
                <a:ea typeface="Times New Roman" panose="02020603050405020304" pitchFamily="18" charset="0"/>
              </a:rPr>
              <a:t>está</a:t>
            </a:r>
            <a:r>
              <a:rPr lang="en-US" sz="2400" dirty="0">
                <a:solidFill>
                  <a:srgbClr val="000000"/>
                </a:solidFill>
                <a:ea typeface="Times New Roman" panose="02020603050405020304" pitchFamily="18" charset="0"/>
              </a:rPr>
              <a:t> </a:t>
            </a:r>
            <a:r>
              <a:rPr lang="en-US" sz="2400" dirty="0" err="1">
                <a:solidFill>
                  <a:srgbClr val="000000"/>
                </a:solidFill>
                <a:ea typeface="Times New Roman" panose="02020603050405020304" pitchFamily="18" charset="0"/>
              </a:rPr>
              <a:t>en</a:t>
            </a:r>
            <a:r>
              <a:rPr lang="en-US" sz="2400" dirty="0">
                <a:solidFill>
                  <a:srgbClr val="000000"/>
                </a:solidFill>
                <a:ea typeface="Times New Roman" panose="02020603050405020304" pitchFamily="18" charset="0"/>
              </a:rPr>
              <a:t> la App Store y Google Play. </a:t>
            </a:r>
            <a:endParaRPr lang="en-US" sz="41300" dirty="0"/>
          </a:p>
        </p:txBody>
      </p:sp>
      <p:sp>
        <p:nvSpPr>
          <p:cNvPr id="4" name="Slide Number Placeholder 3">
            <a:extLst>
              <a:ext uri="{FF2B5EF4-FFF2-40B4-BE49-F238E27FC236}">
                <a16:creationId xmlns:a16="http://schemas.microsoft.com/office/drawing/2014/main" id="{6A04DF58-80FF-9969-7C19-3A4E5144743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8BA6ED77-7F1D-F407-B057-87E467FBBE60}"/>
              </a:ext>
            </a:extLst>
          </p:cNvPr>
          <p:cNvPicPr>
            <a:picLocks noChangeAspect="1"/>
          </p:cNvPicPr>
          <p:nvPr/>
        </p:nvPicPr>
        <p:blipFill>
          <a:blip r:embed="rId3"/>
          <a:stretch>
            <a:fillRect/>
          </a:stretch>
        </p:blipFill>
        <p:spPr>
          <a:xfrm>
            <a:off x="823794" y="1773741"/>
            <a:ext cx="4194412" cy="4237087"/>
          </a:xfrm>
          <a:prstGeom prst="rect">
            <a:avLst/>
          </a:prstGeom>
        </p:spPr>
      </p:pic>
      <p:pic>
        <p:nvPicPr>
          <p:cNvPr id="6" name="Picture 5">
            <a:extLst>
              <a:ext uri="{FF2B5EF4-FFF2-40B4-BE49-F238E27FC236}">
                <a16:creationId xmlns:a16="http://schemas.microsoft.com/office/drawing/2014/main" id="{4B133D0F-AEF6-3C51-5B32-8DF26236140A}"/>
              </a:ext>
            </a:extLst>
          </p:cNvPr>
          <p:cNvPicPr>
            <a:picLocks noChangeAspect="1"/>
          </p:cNvPicPr>
          <p:nvPr/>
        </p:nvPicPr>
        <p:blipFill>
          <a:blip r:embed="rId4"/>
          <a:stretch>
            <a:fillRect/>
          </a:stretch>
        </p:blipFill>
        <p:spPr>
          <a:xfrm>
            <a:off x="5643566" y="1029965"/>
            <a:ext cx="5724640" cy="5724640"/>
          </a:xfrm>
          <a:prstGeom prst="rect">
            <a:avLst/>
          </a:prstGeom>
        </p:spPr>
      </p:pic>
      <p:pic>
        <p:nvPicPr>
          <p:cNvPr id="7" name="Picture 6">
            <a:extLst>
              <a:ext uri="{FF2B5EF4-FFF2-40B4-BE49-F238E27FC236}">
                <a16:creationId xmlns:a16="http://schemas.microsoft.com/office/drawing/2014/main" id="{2D7793FF-AECF-2319-E6BE-F4412E0F7A68}"/>
              </a:ext>
            </a:extLst>
          </p:cNvPr>
          <p:cNvPicPr>
            <a:picLocks noChangeAspect="1"/>
          </p:cNvPicPr>
          <p:nvPr/>
        </p:nvPicPr>
        <p:blipFill>
          <a:blip r:embed="rId5"/>
          <a:stretch>
            <a:fillRect/>
          </a:stretch>
        </p:blipFill>
        <p:spPr>
          <a:xfrm>
            <a:off x="9712579" y="6078236"/>
            <a:ext cx="905001" cy="676369"/>
          </a:xfrm>
          <a:prstGeom prst="rect">
            <a:avLst/>
          </a:prstGeom>
        </p:spPr>
      </p:pic>
      <p:pic>
        <p:nvPicPr>
          <p:cNvPr id="9" name="Picture 8">
            <a:extLst>
              <a:ext uri="{FF2B5EF4-FFF2-40B4-BE49-F238E27FC236}">
                <a16:creationId xmlns:a16="http://schemas.microsoft.com/office/drawing/2014/main" id="{AAA52E49-F507-26DA-0F2B-030D59F21F42}"/>
              </a:ext>
            </a:extLst>
          </p:cNvPr>
          <p:cNvPicPr>
            <a:picLocks noChangeAspect="1"/>
          </p:cNvPicPr>
          <p:nvPr/>
        </p:nvPicPr>
        <p:blipFill>
          <a:blip r:embed="rId6"/>
          <a:stretch>
            <a:fillRect/>
          </a:stretch>
        </p:blipFill>
        <p:spPr>
          <a:xfrm>
            <a:off x="97515" y="313267"/>
            <a:ext cx="475529" cy="487722"/>
          </a:xfrm>
          <a:prstGeom prst="rect">
            <a:avLst/>
          </a:prstGeom>
        </p:spPr>
      </p:pic>
      <p:sp>
        <p:nvSpPr>
          <p:cNvPr id="8" name="TextBox 7">
            <a:extLst>
              <a:ext uri="{FF2B5EF4-FFF2-40B4-BE49-F238E27FC236}">
                <a16:creationId xmlns:a16="http://schemas.microsoft.com/office/drawing/2014/main" id="{E9A3E8AA-6334-D783-5BD2-F36AA0F2F033}"/>
              </a:ext>
            </a:extLst>
          </p:cNvPr>
          <p:cNvSpPr txBox="1"/>
          <p:nvPr/>
        </p:nvSpPr>
        <p:spPr>
          <a:xfrm>
            <a:off x="205039" y="6236956"/>
            <a:ext cx="6094476" cy="307777"/>
          </a:xfrm>
          <a:prstGeom prst="rect">
            <a:avLst/>
          </a:prstGeom>
          <a:noFill/>
        </p:spPr>
        <p:txBody>
          <a:bodyPr wrap="square">
            <a:spAutoFit/>
          </a:bodyPr>
          <a:lstStyle/>
          <a:p>
            <a:r>
              <a:rPr lang="en-US" dirty="0">
                <a:hlinkClick r:id="rId7"/>
              </a:rPr>
              <a:t>Tips updated GED&amp;Me_mobile_app_flyer_EDU_2026-01_v1 (1).pdf</a:t>
            </a:r>
            <a:endParaRPr lang="en-US" dirty="0"/>
          </a:p>
        </p:txBody>
      </p:sp>
      <p:sp>
        <p:nvSpPr>
          <p:cNvPr id="11" name="TextBox 10">
            <a:extLst>
              <a:ext uri="{FF2B5EF4-FFF2-40B4-BE49-F238E27FC236}">
                <a16:creationId xmlns:a16="http://schemas.microsoft.com/office/drawing/2014/main" id="{BA524836-B0BB-ABA5-3A76-09697C78AE70}"/>
              </a:ext>
            </a:extLst>
          </p:cNvPr>
          <p:cNvSpPr txBox="1"/>
          <p:nvPr/>
        </p:nvSpPr>
        <p:spPr>
          <a:xfrm>
            <a:off x="6299515" y="6236955"/>
            <a:ext cx="6094476" cy="307777"/>
          </a:xfrm>
          <a:prstGeom prst="rect">
            <a:avLst/>
          </a:prstGeom>
          <a:noFill/>
        </p:spPr>
        <p:txBody>
          <a:bodyPr wrap="square">
            <a:spAutoFit/>
          </a:bodyPr>
          <a:lstStyle/>
          <a:p>
            <a:r>
              <a:rPr lang="en-US" dirty="0">
                <a:hlinkClick r:id="rId8"/>
              </a:rPr>
              <a:t>Boost GED_mobile_app_flyer_2026-06_v1 (1) 1.pdf</a:t>
            </a:r>
            <a:endParaRPr lang="en-US" dirty="0"/>
          </a:p>
        </p:txBody>
      </p:sp>
    </p:spTree>
    <p:extLst>
      <p:ext uri="{BB962C8B-B14F-4D97-AF65-F5344CB8AC3E}">
        <p14:creationId xmlns:p14="http://schemas.microsoft.com/office/powerpoint/2010/main" val="35789011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42"/>
          <p:cNvSpPr txBox="1">
            <a:spLocks noGrp="1"/>
          </p:cNvSpPr>
          <p:nvPr>
            <p:ph type="title"/>
          </p:nvPr>
        </p:nvSpPr>
        <p:spPr>
          <a:xfrm>
            <a:off x="401443" y="1125352"/>
            <a:ext cx="5270487" cy="5732648"/>
          </a:xfrm>
          <a:prstGeom prst="rect">
            <a:avLst/>
          </a:prstGeom>
          <a:noFill/>
          <a:ln>
            <a:noFill/>
          </a:ln>
        </p:spPr>
        <p:txBody>
          <a:bodyPr spcFirstLastPara="1" wrap="square" lIns="0" tIns="0" rIns="0" bIns="0" anchor="b" anchorCtr="0">
            <a:noAutofit/>
          </a:bodyPr>
          <a:lstStyle/>
          <a:p>
            <a:pPr lvl="0">
              <a:lnSpc>
                <a:spcPct val="100000"/>
              </a:lnSpc>
              <a:buSzPts val="5400"/>
            </a:pPr>
            <a:r>
              <a:rPr lang="en-US" sz="5400" dirty="0">
                <a:latin typeface="Rockwell"/>
                <a:ea typeface="Rockwell"/>
                <a:cs typeface="Rockwell"/>
                <a:sym typeface="Rockwell"/>
              </a:rPr>
              <a:t> </a:t>
            </a:r>
            <a:r>
              <a:rPr lang="en-US" sz="4800" dirty="0">
                <a:latin typeface="Rockwell"/>
                <a:ea typeface="Rockwell"/>
                <a:cs typeface="Rockwell"/>
                <a:sym typeface="Rockwell"/>
              </a:rPr>
              <a:t>GED &amp; Me</a:t>
            </a:r>
            <a:r>
              <a:rPr lang="en-US" sz="4000" dirty="0">
                <a:latin typeface="Rockwell"/>
                <a:ea typeface="Rockwell"/>
                <a:cs typeface="Rockwell"/>
                <a:sym typeface="Rockwell"/>
              </a:rPr>
              <a:t>™</a:t>
            </a:r>
            <a:br>
              <a:rPr lang="en-US" sz="4000" dirty="0"/>
            </a:br>
            <a:r>
              <a:rPr lang="en-US" sz="3600" dirty="0">
                <a:latin typeface="Rockwell"/>
                <a:ea typeface="Rockwell"/>
                <a:cs typeface="Rockwell"/>
                <a:sym typeface="Rockwell"/>
              </a:rPr>
              <a:t>La </a:t>
            </a:r>
            <a:r>
              <a:rPr lang="en-US" sz="3600" dirty="0" err="1">
                <a:latin typeface="Rockwell"/>
                <a:ea typeface="Rockwell"/>
                <a:cs typeface="Rockwell"/>
                <a:sym typeface="Rockwell"/>
              </a:rPr>
              <a:t>aplicación</a:t>
            </a:r>
            <a:r>
              <a:rPr lang="en-US" sz="3600" dirty="0">
                <a:latin typeface="Rockwell"/>
                <a:ea typeface="Rockwell"/>
                <a:cs typeface="Rockwell"/>
                <a:sym typeface="Rockwell"/>
              </a:rPr>
              <a:t> </a:t>
            </a:r>
            <a:r>
              <a:rPr lang="en-US" sz="3600" dirty="0" err="1">
                <a:latin typeface="Rockwell"/>
                <a:ea typeface="Rockwell"/>
                <a:cs typeface="Rockwell"/>
                <a:sym typeface="Rockwell"/>
              </a:rPr>
              <a:t>móvil</a:t>
            </a:r>
            <a:r>
              <a:rPr lang="en-US" sz="3600" dirty="0">
                <a:latin typeface="Rockwell"/>
                <a:ea typeface="Rockwell"/>
                <a:cs typeface="Rockwell"/>
                <a:sym typeface="Rockwell"/>
              </a:rPr>
              <a:t> </a:t>
            </a:r>
            <a:r>
              <a:rPr lang="en-US" sz="3600" dirty="0" err="1">
                <a:latin typeface="Rockwell"/>
                <a:ea typeface="Rockwell"/>
                <a:cs typeface="Rockwell"/>
                <a:sym typeface="Rockwell"/>
              </a:rPr>
              <a:t>oficial</a:t>
            </a:r>
            <a:r>
              <a:rPr lang="en-US" sz="3600" dirty="0">
                <a:latin typeface="Rockwell"/>
                <a:ea typeface="Rockwell"/>
                <a:cs typeface="Rockwell"/>
                <a:sym typeface="Rockwell"/>
              </a:rPr>
              <a:t> de GED</a:t>
            </a:r>
            <a:r>
              <a:rPr lang="en-US" sz="1800" dirty="0">
                <a:latin typeface="Rockwell"/>
                <a:ea typeface="Rockwell"/>
                <a:cs typeface="Rockwell"/>
                <a:sym typeface="Rockwell"/>
              </a:rPr>
              <a:t>®</a:t>
            </a:r>
            <a:br>
              <a:rPr lang="en-US" sz="3600" dirty="0">
                <a:latin typeface="Rockwell"/>
                <a:ea typeface="Rockwell"/>
                <a:cs typeface="Rockwell"/>
                <a:sym typeface="Rockwell"/>
              </a:rPr>
            </a:br>
            <a:r>
              <a:rPr lang="en-US" sz="3600" dirty="0" err="1">
                <a:latin typeface="Rockwell"/>
                <a:ea typeface="Rockwell"/>
                <a:cs typeface="Rockwell"/>
                <a:sym typeface="Rockwell"/>
              </a:rPr>
              <a:t>Lanzada</a:t>
            </a:r>
            <a:r>
              <a:rPr lang="en-US" sz="3600" dirty="0">
                <a:latin typeface="Rockwell"/>
                <a:ea typeface="Rockwell"/>
                <a:cs typeface="Rockwell"/>
                <a:sym typeface="Rockwell"/>
              </a:rPr>
              <a:t> </a:t>
            </a:r>
            <a:r>
              <a:rPr lang="en-US" sz="3600" dirty="0" err="1">
                <a:latin typeface="Rockwell"/>
                <a:ea typeface="Rockwell"/>
                <a:cs typeface="Rockwell"/>
                <a:sym typeface="Rockwell"/>
              </a:rPr>
              <a:t>en</a:t>
            </a:r>
            <a:r>
              <a:rPr lang="en-US" sz="3600" dirty="0">
                <a:latin typeface="Rockwell"/>
                <a:ea typeface="Rockwell"/>
                <a:cs typeface="Rockwell"/>
                <a:sym typeface="Rockwell"/>
              </a:rPr>
              <a:t> Junio 2024</a:t>
            </a:r>
            <a:br>
              <a:rPr lang="en-US" sz="3600" dirty="0">
                <a:latin typeface="Rockwell"/>
                <a:ea typeface="Rockwell"/>
                <a:cs typeface="Rockwell"/>
                <a:sym typeface="Rockwell"/>
              </a:rPr>
            </a:br>
            <a:r>
              <a:rPr lang="en-US" sz="3600" dirty="0" err="1">
                <a:latin typeface="Rockwell"/>
                <a:ea typeface="Rockwell"/>
                <a:cs typeface="Rockwell"/>
                <a:sym typeface="Rockwell"/>
              </a:rPr>
              <a:t>Descargas</a:t>
            </a:r>
            <a:r>
              <a:rPr lang="en-US" sz="3600" dirty="0">
                <a:latin typeface="Rockwell"/>
                <a:ea typeface="Rockwell"/>
                <a:cs typeface="Rockwell"/>
                <a:sym typeface="Rockwell"/>
              </a:rPr>
              <a:t> al 07/23/26:</a:t>
            </a:r>
            <a:br>
              <a:rPr lang="en-US" sz="3600" dirty="0">
                <a:latin typeface="Rockwell"/>
                <a:ea typeface="Rockwell"/>
                <a:cs typeface="Rockwell"/>
                <a:sym typeface="Rockwell"/>
              </a:rPr>
            </a:br>
            <a:r>
              <a:rPr lang="en-US" sz="3600" dirty="0">
                <a:latin typeface="Rockwell"/>
                <a:ea typeface="Rockwell"/>
                <a:cs typeface="Rockwell"/>
                <a:sym typeface="Rockwell"/>
              </a:rPr>
              <a:t>¡</a:t>
            </a:r>
            <a:r>
              <a:rPr lang="en-US" sz="4400" dirty="0"/>
              <a:t>394K iOS y </a:t>
            </a:r>
            <a:br>
              <a:rPr lang="en-US" sz="4400" dirty="0"/>
            </a:br>
            <a:r>
              <a:rPr lang="en-US" sz="4400" dirty="0"/>
              <a:t>40K Android</a:t>
            </a:r>
            <a:r>
              <a:rPr lang="en-US" sz="3600" dirty="0">
                <a:latin typeface="Rockwell"/>
                <a:ea typeface="Rockwell"/>
                <a:cs typeface="Rockwell"/>
                <a:sym typeface="Rockwell"/>
              </a:rPr>
              <a:t>! </a:t>
            </a:r>
            <a:br>
              <a:rPr lang="en-US" sz="3600" dirty="0">
                <a:latin typeface="Rockwell"/>
                <a:ea typeface="Rockwell"/>
                <a:cs typeface="Rockwell"/>
                <a:sym typeface="Rockwell"/>
              </a:rPr>
            </a:br>
            <a:r>
              <a:rPr lang="en-US" sz="3600" dirty="0">
                <a:latin typeface="Rockwell"/>
                <a:ea typeface="Rockwell"/>
                <a:cs typeface="Rockwell"/>
                <a:sym typeface="Rockwell"/>
              </a:rPr>
              <a:t>30+% de </a:t>
            </a:r>
            <a:r>
              <a:rPr lang="en-US" sz="3600" dirty="0" err="1">
                <a:latin typeface="Rockwell"/>
                <a:ea typeface="Rockwell"/>
                <a:cs typeface="Rockwell"/>
                <a:sym typeface="Rockwell"/>
              </a:rPr>
              <a:t>los</a:t>
            </a:r>
            <a:r>
              <a:rPr lang="en-US" sz="3600" dirty="0">
                <a:latin typeface="Rockwell"/>
                <a:ea typeface="Rockwell"/>
                <a:cs typeface="Rockwell"/>
                <a:sym typeface="Rockwell"/>
              </a:rPr>
              <a:t> </a:t>
            </a:r>
            <a:r>
              <a:rPr lang="en-US" sz="3600" dirty="0" err="1">
                <a:latin typeface="Rockwell"/>
                <a:ea typeface="Rockwell"/>
                <a:cs typeface="Rockwell"/>
                <a:sym typeface="Rockwell"/>
              </a:rPr>
              <a:t>que</a:t>
            </a:r>
            <a:r>
              <a:rPr lang="en-US" sz="3600" dirty="0">
                <a:latin typeface="Rockwell"/>
                <a:ea typeface="Rockwell"/>
                <a:cs typeface="Rockwell"/>
                <a:sym typeface="Rockwell"/>
              </a:rPr>
              <a:t> lo </a:t>
            </a:r>
            <a:r>
              <a:rPr lang="en-US" sz="3600" dirty="0" err="1">
                <a:latin typeface="Rockwell"/>
                <a:ea typeface="Rockwell"/>
                <a:cs typeface="Rockwell"/>
                <a:sym typeface="Rockwell"/>
              </a:rPr>
              <a:t>utilizan</a:t>
            </a:r>
            <a:r>
              <a:rPr lang="en-US" sz="3600" dirty="0">
                <a:latin typeface="Rockwell"/>
                <a:ea typeface="Rockwell"/>
                <a:cs typeface="Rockwell"/>
                <a:sym typeface="Rockwell"/>
              </a:rPr>
              <a:t> </a:t>
            </a:r>
            <a:r>
              <a:rPr lang="en-US" sz="3600" dirty="0" err="1">
                <a:latin typeface="Rockwell"/>
                <a:ea typeface="Rockwell"/>
                <a:cs typeface="Rockwell"/>
                <a:sym typeface="Rockwell"/>
              </a:rPr>
              <a:t>identifican</a:t>
            </a:r>
            <a:r>
              <a:rPr lang="en-US" sz="3600" dirty="0">
                <a:latin typeface="Rockwell"/>
                <a:ea typeface="Rockwell"/>
                <a:cs typeface="Rockwell"/>
                <a:sym typeface="Rockwell"/>
              </a:rPr>
              <a:t> </a:t>
            </a:r>
            <a:r>
              <a:rPr lang="en-US" sz="3600" dirty="0" err="1">
                <a:latin typeface="Rockwell"/>
                <a:ea typeface="Rockwell"/>
                <a:cs typeface="Rockwell"/>
                <a:sym typeface="Rockwell"/>
              </a:rPr>
              <a:t>hispano</a:t>
            </a:r>
            <a:r>
              <a:rPr lang="en-US" sz="3600" dirty="0">
                <a:latin typeface="Rockwell"/>
                <a:ea typeface="Rockwell"/>
                <a:cs typeface="Rockwell"/>
                <a:sym typeface="Rockwell"/>
              </a:rPr>
              <a:t>/</a:t>
            </a:r>
            <a:r>
              <a:rPr lang="en-US" sz="3600" dirty="0" err="1">
                <a:latin typeface="Rockwell"/>
                <a:ea typeface="Rockwell"/>
                <a:cs typeface="Rockwell"/>
                <a:sym typeface="Rockwell"/>
              </a:rPr>
              <a:t>latino</a:t>
            </a:r>
            <a:endParaRPr sz="3800" dirty="0">
              <a:solidFill>
                <a:schemeClr val="dk1"/>
              </a:solidFill>
            </a:endParaRPr>
          </a:p>
        </p:txBody>
      </p:sp>
      <p:sp>
        <p:nvSpPr>
          <p:cNvPr id="983" name="Google Shape;983;p42"/>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69</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984" name="Google Shape;984;p42"/>
          <p:cNvPicPr preferRelativeResize="0"/>
          <p:nvPr/>
        </p:nvPicPr>
        <p:blipFill rotWithShape="1">
          <a:blip r:embed="rId3">
            <a:alphaModFix/>
          </a:blip>
          <a:srcRect/>
          <a:stretch/>
        </p:blipFill>
        <p:spPr>
          <a:xfrm>
            <a:off x="5470925" y="231074"/>
            <a:ext cx="5419814" cy="6626926"/>
          </a:xfrm>
          <a:prstGeom prst="rect">
            <a:avLst/>
          </a:prstGeom>
          <a:noFill/>
          <a:ln>
            <a:noFill/>
          </a:ln>
        </p:spPr>
      </p:pic>
      <p:pic>
        <p:nvPicPr>
          <p:cNvPr id="3" name="Picture 2">
            <a:extLst>
              <a:ext uri="{FF2B5EF4-FFF2-40B4-BE49-F238E27FC236}">
                <a16:creationId xmlns:a16="http://schemas.microsoft.com/office/drawing/2014/main" id="{887D46D8-DBEB-39D2-EDC7-B1F5AD65DD80}"/>
              </a:ext>
            </a:extLst>
          </p:cNvPr>
          <p:cNvPicPr>
            <a:picLocks noChangeAspect="1"/>
          </p:cNvPicPr>
          <p:nvPr/>
        </p:nvPicPr>
        <p:blipFill>
          <a:blip r:embed="rId4"/>
          <a:stretch>
            <a:fillRect/>
          </a:stretch>
        </p:blipFill>
        <p:spPr>
          <a:xfrm>
            <a:off x="9736286" y="6011557"/>
            <a:ext cx="969348" cy="719390"/>
          </a:xfrm>
          <a:prstGeom prst="rect">
            <a:avLst/>
          </a:prstGeom>
        </p:spPr>
      </p:pic>
      <p:pic>
        <p:nvPicPr>
          <p:cNvPr id="4" name="Picture 3">
            <a:extLst>
              <a:ext uri="{FF2B5EF4-FFF2-40B4-BE49-F238E27FC236}">
                <a16:creationId xmlns:a16="http://schemas.microsoft.com/office/drawing/2014/main" id="{B221256D-220A-93B0-323A-5E5A132CEE31}"/>
              </a:ext>
            </a:extLst>
          </p:cNvPr>
          <p:cNvPicPr>
            <a:picLocks noChangeAspect="1"/>
          </p:cNvPicPr>
          <p:nvPr/>
        </p:nvPicPr>
        <p:blipFill>
          <a:blip r:embed="rId5"/>
          <a:stretch>
            <a:fillRect/>
          </a:stretch>
        </p:blipFill>
        <p:spPr>
          <a:xfrm>
            <a:off x="97515" y="357273"/>
            <a:ext cx="475529" cy="487722"/>
          </a:xfrm>
          <a:prstGeom prst="rect">
            <a:avLst/>
          </a:prstGeom>
        </p:spPr>
      </p:pic>
    </p:spTree>
    <p:extLst>
      <p:ext uri="{BB962C8B-B14F-4D97-AF65-F5344CB8AC3E}">
        <p14:creationId xmlns:p14="http://schemas.microsoft.com/office/powerpoint/2010/main" val="1345861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a:xfrm>
            <a:off x="969264" y="347134"/>
            <a:ext cx="10702276" cy="702733"/>
          </a:xfrm>
        </p:spPr>
        <p:txBody>
          <a:bodyPr/>
          <a:lstStyle/>
          <a:p>
            <a:r>
              <a:rPr lang="es-ES" sz="4000" b="1" dirty="0"/>
              <a:t>Resumen de la prueba RLA</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F9E6479B-68B4-E0BE-C5C0-873AB344BD7E}"/>
              </a:ext>
            </a:extLst>
          </p:cNvPr>
          <p:cNvPicPr>
            <a:picLocks noChangeAspect="1"/>
          </p:cNvPicPr>
          <p:nvPr/>
        </p:nvPicPr>
        <p:blipFill>
          <a:blip r:embed="rId3"/>
          <a:stretch>
            <a:fillRect/>
          </a:stretch>
        </p:blipFill>
        <p:spPr>
          <a:xfrm>
            <a:off x="401443" y="2118180"/>
            <a:ext cx="11546825" cy="4145639"/>
          </a:xfrm>
          <a:prstGeom prst="rect">
            <a:avLst/>
          </a:prstGeom>
        </p:spPr>
      </p:pic>
      <p:pic>
        <p:nvPicPr>
          <p:cNvPr id="8" name="Picture 7">
            <a:extLst>
              <a:ext uri="{FF2B5EF4-FFF2-40B4-BE49-F238E27FC236}">
                <a16:creationId xmlns:a16="http://schemas.microsoft.com/office/drawing/2014/main" id="{D228B445-A6FF-01E0-44C8-FB84C366E3DA}"/>
              </a:ext>
            </a:extLst>
          </p:cNvPr>
          <p:cNvPicPr>
            <a:picLocks noChangeAspect="1"/>
          </p:cNvPicPr>
          <p:nvPr/>
        </p:nvPicPr>
        <p:blipFill>
          <a:blip r:embed="rId4"/>
          <a:stretch>
            <a:fillRect/>
          </a:stretch>
        </p:blipFill>
        <p:spPr>
          <a:xfrm>
            <a:off x="9111061" y="698500"/>
            <a:ext cx="2030144" cy="2024047"/>
          </a:xfrm>
          <a:prstGeom prst="rect">
            <a:avLst/>
          </a:prstGeom>
        </p:spPr>
      </p:pic>
      <p:pic>
        <p:nvPicPr>
          <p:cNvPr id="3" name="Picture 2">
            <a:extLst>
              <a:ext uri="{FF2B5EF4-FFF2-40B4-BE49-F238E27FC236}">
                <a16:creationId xmlns:a16="http://schemas.microsoft.com/office/drawing/2014/main" id="{24B919F2-15E0-466C-94E4-10EE0F6F04E3}"/>
              </a:ext>
            </a:extLst>
          </p:cNvPr>
          <p:cNvPicPr>
            <a:picLocks noChangeAspect="1"/>
          </p:cNvPicPr>
          <p:nvPr/>
        </p:nvPicPr>
        <p:blipFill>
          <a:blip r:embed="rId5"/>
          <a:stretch>
            <a:fillRect/>
          </a:stretch>
        </p:blipFill>
        <p:spPr>
          <a:xfrm>
            <a:off x="9649816" y="6089904"/>
            <a:ext cx="952633" cy="643470"/>
          </a:xfrm>
          <a:prstGeom prst="rect">
            <a:avLst/>
          </a:prstGeom>
        </p:spPr>
      </p:pic>
      <p:pic>
        <p:nvPicPr>
          <p:cNvPr id="9" name="Picture 8">
            <a:extLst>
              <a:ext uri="{FF2B5EF4-FFF2-40B4-BE49-F238E27FC236}">
                <a16:creationId xmlns:a16="http://schemas.microsoft.com/office/drawing/2014/main" id="{10EB286D-E4B5-D1BE-95CF-195595771AA3}"/>
              </a:ext>
            </a:extLst>
          </p:cNvPr>
          <p:cNvPicPr>
            <a:picLocks noChangeAspect="1"/>
          </p:cNvPicPr>
          <p:nvPr/>
        </p:nvPicPr>
        <p:blipFill>
          <a:blip r:embed="rId6"/>
          <a:stretch>
            <a:fillRect/>
          </a:stretch>
        </p:blipFill>
        <p:spPr>
          <a:xfrm>
            <a:off x="162201" y="347134"/>
            <a:ext cx="476253" cy="481266"/>
          </a:xfrm>
          <a:prstGeom prst="rect">
            <a:avLst/>
          </a:prstGeom>
        </p:spPr>
      </p:pic>
      <p:pic>
        <p:nvPicPr>
          <p:cNvPr id="11" name="Picture 10">
            <a:extLst>
              <a:ext uri="{FF2B5EF4-FFF2-40B4-BE49-F238E27FC236}">
                <a16:creationId xmlns:a16="http://schemas.microsoft.com/office/drawing/2014/main" id="{25B084AD-69BF-433B-362A-D4E5F8F56A25}"/>
              </a:ext>
            </a:extLst>
          </p:cNvPr>
          <p:cNvPicPr>
            <a:picLocks noChangeAspect="1"/>
          </p:cNvPicPr>
          <p:nvPr/>
        </p:nvPicPr>
        <p:blipFill>
          <a:blip r:embed="rId7"/>
          <a:stretch>
            <a:fillRect/>
          </a:stretch>
        </p:blipFill>
        <p:spPr>
          <a:xfrm>
            <a:off x="7009539" y="5259250"/>
            <a:ext cx="1409897" cy="371527"/>
          </a:xfrm>
          <a:prstGeom prst="rect">
            <a:avLst/>
          </a:prstGeom>
        </p:spPr>
      </p:pic>
      <p:pic>
        <p:nvPicPr>
          <p:cNvPr id="13" name="Picture 12">
            <a:extLst>
              <a:ext uri="{FF2B5EF4-FFF2-40B4-BE49-F238E27FC236}">
                <a16:creationId xmlns:a16="http://schemas.microsoft.com/office/drawing/2014/main" id="{ED282479-7DB7-9922-E494-991197EB45B7}"/>
              </a:ext>
            </a:extLst>
          </p:cNvPr>
          <p:cNvPicPr>
            <a:picLocks noChangeAspect="1"/>
          </p:cNvPicPr>
          <p:nvPr/>
        </p:nvPicPr>
        <p:blipFill>
          <a:blip r:embed="rId8"/>
          <a:stretch>
            <a:fillRect/>
          </a:stretch>
        </p:blipFill>
        <p:spPr>
          <a:xfrm>
            <a:off x="6848766" y="5107557"/>
            <a:ext cx="2078916" cy="755970"/>
          </a:xfrm>
          <a:prstGeom prst="rect">
            <a:avLst/>
          </a:prstGeom>
        </p:spPr>
      </p:pic>
    </p:spTree>
    <p:extLst>
      <p:ext uri="{BB962C8B-B14F-4D97-AF65-F5344CB8AC3E}">
        <p14:creationId xmlns:p14="http://schemas.microsoft.com/office/powerpoint/2010/main" val="6171426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C7414-D830-A6FB-BB08-BEFBAE77FF7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09A8B1-3942-7E82-57B0-6133847F2499}"/>
              </a:ext>
            </a:extLst>
          </p:cNvPr>
          <p:cNvSpPr>
            <a:spLocks noGrp="1"/>
          </p:cNvSpPr>
          <p:nvPr>
            <p:ph type="title"/>
          </p:nvPr>
        </p:nvSpPr>
        <p:spPr>
          <a:xfrm>
            <a:off x="1453557" y="320448"/>
            <a:ext cx="10738443" cy="736599"/>
          </a:xfrm>
        </p:spPr>
        <p:txBody>
          <a:bodyPr>
            <a:noAutofit/>
          </a:bodyPr>
          <a:lstStyle/>
          <a:p>
            <a:r>
              <a:rPr lang="es-ES" sz="3600" dirty="0">
                <a:solidFill>
                  <a:srgbClr val="000000"/>
                </a:solidFill>
              </a:rPr>
              <a:t>Plan personalizado para el éxito del  </a:t>
            </a:r>
            <a:r>
              <a:rPr lang="en-US" sz="3600" dirty="0">
                <a:solidFill>
                  <a:srgbClr val="000000"/>
                </a:solidFill>
                <a:ea typeface="Times New Roman" panose="02020603050405020304" pitchFamily="18" charset="0"/>
              </a:rPr>
              <a:t>GED</a:t>
            </a:r>
            <a:r>
              <a:rPr lang="en-US" sz="3600" spc="-75" baseline="30000" dirty="0">
                <a:latin typeface="Arial"/>
                <a:cs typeface="Arial"/>
              </a:rPr>
              <a:t>®</a:t>
            </a:r>
            <a:endParaRPr lang="en-US" sz="71400" dirty="0"/>
          </a:p>
        </p:txBody>
      </p:sp>
      <p:sp>
        <p:nvSpPr>
          <p:cNvPr id="4" name="Slide Number Placeholder 3">
            <a:extLst>
              <a:ext uri="{FF2B5EF4-FFF2-40B4-BE49-F238E27FC236}">
                <a16:creationId xmlns:a16="http://schemas.microsoft.com/office/drawing/2014/main" id="{BA8A0D76-D94A-C465-7F89-C4E560941A3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70</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810C050E-6873-849A-78CF-3FE3A85A8E21}"/>
              </a:ext>
            </a:extLst>
          </p:cNvPr>
          <p:cNvPicPr>
            <a:picLocks noChangeAspect="1"/>
          </p:cNvPicPr>
          <p:nvPr/>
        </p:nvPicPr>
        <p:blipFill>
          <a:blip r:embed="rId3"/>
          <a:stretch>
            <a:fillRect/>
          </a:stretch>
        </p:blipFill>
        <p:spPr>
          <a:xfrm>
            <a:off x="822754" y="1494554"/>
            <a:ext cx="2530059" cy="5060119"/>
          </a:xfrm>
          <a:prstGeom prst="rect">
            <a:avLst/>
          </a:prstGeom>
        </p:spPr>
      </p:pic>
      <p:pic>
        <p:nvPicPr>
          <p:cNvPr id="6" name="Picture 5">
            <a:extLst>
              <a:ext uri="{FF2B5EF4-FFF2-40B4-BE49-F238E27FC236}">
                <a16:creationId xmlns:a16="http://schemas.microsoft.com/office/drawing/2014/main" id="{F7F7A37A-4C3D-4A72-1F57-53C804CCCA8A}"/>
              </a:ext>
            </a:extLst>
          </p:cNvPr>
          <p:cNvPicPr>
            <a:picLocks noChangeAspect="1"/>
          </p:cNvPicPr>
          <p:nvPr/>
        </p:nvPicPr>
        <p:blipFill>
          <a:blip r:embed="rId4"/>
          <a:stretch>
            <a:fillRect/>
          </a:stretch>
        </p:blipFill>
        <p:spPr>
          <a:xfrm>
            <a:off x="3602520" y="1109133"/>
            <a:ext cx="2493480" cy="5060119"/>
          </a:xfrm>
          <a:prstGeom prst="rect">
            <a:avLst/>
          </a:prstGeom>
        </p:spPr>
      </p:pic>
      <p:pic>
        <p:nvPicPr>
          <p:cNvPr id="7" name="Picture 6">
            <a:extLst>
              <a:ext uri="{FF2B5EF4-FFF2-40B4-BE49-F238E27FC236}">
                <a16:creationId xmlns:a16="http://schemas.microsoft.com/office/drawing/2014/main" id="{D8857FB8-ACF9-087C-E4F8-AE3EC311F7EE}"/>
              </a:ext>
            </a:extLst>
          </p:cNvPr>
          <p:cNvPicPr>
            <a:picLocks noChangeAspect="1"/>
          </p:cNvPicPr>
          <p:nvPr/>
        </p:nvPicPr>
        <p:blipFill>
          <a:blip r:embed="rId5"/>
          <a:stretch>
            <a:fillRect/>
          </a:stretch>
        </p:blipFill>
        <p:spPr>
          <a:xfrm>
            <a:off x="6325508" y="1484614"/>
            <a:ext cx="2487384" cy="5060119"/>
          </a:xfrm>
          <a:prstGeom prst="rect">
            <a:avLst/>
          </a:prstGeom>
        </p:spPr>
      </p:pic>
      <p:pic>
        <p:nvPicPr>
          <p:cNvPr id="8" name="Picture 7">
            <a:extLst>
              <a:ext uri="{FF2B5EF4-FFF2-40B4-BE49-F238E27FC236}">
                <a16:creationId xmlns:a16="http://schemas.microsoft.com/office/drawing/2014/main" id="{E26E22CA-2E45-9FB6-2F94-455BC10AE163}"/>
              </a:ext>
            </a:extLst>
          </p:cNvPr>
          <p:cNvPicPr>
            <a:picLocks noChangeAspect="1"/>
          </p:cNvPicPr>
          <p:nvPr/>
        </p:nvPicPr>
        <p:blipFill>
          <a:blip r:embed="rId6"/>
          <a:stretch>
            <a:fillRect/>
          </a:stretch>
        </p:blipFill>
        <p:spPr>
          <a:xfrm>
            <a:off x="9042400" y="1015999"/>
            <a:ext cx="2493480" cy="5060119"/>
          </a:xfrm>
          <a:prstGeom prst="rect">
            <a:avLst/>
          </a:prstGeom>
        </p:spPr>
      </p:pic>
      <p:pic>
        <p:nvPicPr>
          <p:cNvPr id="9" name="Picture 8">
            <a:extLst>
              <a:ext uri="{FF2B5EF4-FFF2-40B4-BE49-F238E27FC236}">
                <a16:creationId xmlns:a16="http://schemas.microsoft.com/office/drawing/2014/main" id="{AA770649-F140-A8CD-09CE-202A8FC0A0B0}"/>
              </a:ext>
            </a:extLst>
          </p:cNvPr>
          <p:cNvPicPr>
            <a:picLocks noChangeAspect="1"/>
          </p:cNvPicPr>
          <p:nvPr/>
        </p:nvPicPr>
        <p:blipFill>
          <a:blip r:embed="rId7"/>
          <a:stretch>
            <a:fillRect/>
          </a:stretch>
        </p:blipFill>
        <p:spPr>
          <a:xfrm>
            <a:off x="9730867" y="6076118"/>
            <a:ext cx="905001" cy="676369"/>
          </a:xfrm>
          <a:prstGeom prst="rect">
            <a:avLst/>
          </a:prstGeom>
        </p:spPr>
      </p:pic>
      <p:pic>
        <p:nvPicPr>
          <p:cNvPr id="11" name="Picture 10">
            <a:extLst>
              <a:ext uri="{FF2B5EF4-FFF2-40B4-BE49-F238E27FC236}">
                <a16:creationId xmlns:a16="http://schemas.microsoft.com/office/drawing/2014/main" id="{A0326143-2C1F-4920-EE71-328849914A95}"/>
              </a:ext>
            </a:extLst>
          </p:cNvPr>
          <p:cNvPicPr>
            <a:picLocks noChangeAspect="1"/>
          </p:cNvPicPr>
          <p:nvPr/>
        </p:nvPicPr>
        <p:blipFill>
          <a:blip r:embed="rId8"/>
          <a:stretch>
            <a:fillRect/>
          </a:stretch>
        </p:blipFill>
        <p:spPr>
          <a:xfrm>
            <a:off x="97515" y="347880"/>
            <a:ext cx="475529" cy="487722"/>
          </a:xfrm>
          <a:prstGeom prst="rect">
            <a:avLst/>
          </a:prstGeom>
        </p:spPr>
      </p:pic>
    </p:spTree>
    <p:extLst>
      <p:ext uri="{BB962C8B-B14F-4D97-AF65-F5344CB8AC3E}">
        <p14:creationId xmlns:p14="http://schemas.microsoft.com/office/powerpoint/2010/main" val="895647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177EA-BDDB-2953-3B28-560D0C1F354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E1F8483-80FC-A41A-D14D-4E9F97BED814}"/>
              </a:ext>
            </a:extLst>
          </p:cNvPr>
          <p:cNvSpPr>
            <a:spLocks noGrp="1"/>
          </p:cNvSpPr>
          <p:nvPr>
            <p:ph type="title"/>
          </p:nvPr>
        </p:nvSpPr>
        <p:spPr>
          <a:xfrm>
            <a:off x="1452347" y="192887"/>
            <a:ext cx="10385090" cy="995627"/>
          </a:xfrm>
        </p:spPr>
        <p:txBody>
          <a:bodyPr>
            <a:noAutofit/>
          </a:bodyPr>
          <a:lstStyle/>
          <a:p>
            <a:r>
              <a:rPr lang="en-US" sz="3600" dirty="0">
                <a:latin typeface="Arial" panose="020B0604020202020204" pitchFamily="34" charset="0"/>
              </a:rPr>
              <a:t>Es </a:t>
            </a:r>
            <a:r>
              <a:rPr lang="en-US" sz="3600" dirty="0" err="1">
                <a:latin typeface="Arial" panose="020B0604020202020204" pitchFamily="34" charset="0"/>
              </a:rPr>
              <a:t>una</a:t>
            </a:r>
            <a:r>
              <a:rPr lang="en-US" sz="3600" dirty="0">
                <a:latin typeface="Arial" panose="020B0604020202020204" pitchFamily="34" charset="0"/>
              </a:rPr>
              <a:t> </a:t>
            </a:r>
            <a:r>
              <a:rPr lang="en-US" sz="3600" dirty="0" err="1">
                <a:latin typeface="Arial" panose="020B0604020202020204" pitchFamily="34" charset="0"/>
              </a:rPr>
              <a:t>guia</a:t>
            </a:r>
            <a:r>
              <a:rPr lang="en-US" sz="3600" dirty="0">
                <a:latin typeface="Arial" panose="020B0604020202020204" pitchFamily="34" charset="0"/>
              </a:rPr>
              <a:t> </a:t>
            </a:r>
            <a:r>
              <a:rPr lang="en-US" sz="3600" dirty="0" err="1">
                <a:latin typeface="Arial" panose="020B0604020202020204" pitchFamily="34" charset="0"/>
              </a:rPr>
              <a:t>que</a:t>
            </a:r>
            <a:r>
              <a:rPr lang="en-US" sz="3600" dirty="0">
                <a:latin typeface="Arial" panose="020B0604020202020204" pitchFamily="34" charset="0"/>
              </a:rPr>
              <a:t> </a:t>
            </a:r>
            <a:r>
              <a:rPr lang="en-US" sz="3600" dirty="0" err="1">
                <a:latin typeface="Arial" panose="020B0604020202020204" pitchFamily="34" charset="0"/>
              </a:rPr>
              <a:t>ayuda</a:t>
            </a:r>
            <a:r>
              <a:rPr lang="en-US" sz="3600" dirty="0">
                <a:latin typeface="Arial" panose="020B0604020202020204" pitchFamily="34" charset="0"/>
              </a:rPr>
              <a:t> </a:t>
            </a:r>
            <a:r>
              <a:rPr lang="en-US" sz="3600" dirty="0" err="1">
                <a:latin typeface="Arial" panose="020B0604020202020204" pitchFamily="34" charset="0"/>
              </a:rPr>
              <a:t>en</a:t>
            </a:r>
            <a:r>
              <a:rPr lang="en-US" sz="3600" dirty="0">
                <a:latin typeface="Arial" panose="020B0604020202020204" pitchFamily="34" charset="0"/>
              </a:rPr>
              <a:t> </a:t>
            </a:r>
            <a:r>
              <a:rPr lang="en-US" sz="3600" dirty="0" err="1">
                <a:latin typeface="Arial" panose="020B0604020202020204" pitchFamily="34" charset="0"/>
              </a:rPr>
              <a:t>el</a:t>
            </a:r>
            <a:r>
              <a:rPr lang="en-US" sz="3600" dirty="0">
                <a:latin typeface="Arial" panose="020B0604020202020204" pitchFamily="34" charset="0"/>
              </a:rPr>
              <a:t> camino y Syd es un tutor de AI </a:t>
            </a:r>
            <a:r>
              <a:rPr lang="en-US" sz="3600" dirty="0" err="1">
                <a:latin typeface="Arial" panose="020B0604020202020204" pitchFamily="34" charset="0"/>
              </a:rPr>
              <a:t>que</a:t>
            </a:r>
            <a:r>
              <a:rPr lang="en-US" sz="3600" dirty="0">
                <a:latin typeface="Arial" panose="020B0604020202020204" pitchFamily="34" charset="0"/>
              </a:rPr>
              <a:t> </a:t>
            </a:r>
            <a:r>
              <a:rPr lang="en-US" sz="3600" dirty="0" err="1">
                <a:latin typeface="Arial" panose="020B0604020202020204" pitchFamily="34" charset="0"/>
              </a:rPr>
              <a:t>habla</a:t>
            </a:r>
            <a:r>
              <a:rPr lang="en-US" sz="3600" dirty="0">
                <a:latin typeface="Arial" panose="020B0604020202020204" pitchFamily="34" charset="0"/>
              </a:rPr>
              <a:t> 250 </a:t>
            </a:r>
            <a:r>
              <a:rPr lang="en-US" sz="3600" dirty="0" err="1">
                <a:latin typeface="Arial" panose="020B0604020202020204" pitchFamily="34" charset="0"/>
              </a:rPr>
              <a:t>idiomas</a:t>
            </a:r>
            <a:r>
              <a:rPr lang="en-US" sz="3600" dirty="0">
                <a:latin typeface="Arial" panose="020B0604020202020204" pitchFamily="34" charset="0"/>
              </a:rPr>
              <a:t>!</a:t>
            </a:r>
            <a:endParaRPr lang="en-US" sz="71400" dirty="0"/>
          </a:p>
        </p:txBody>
      </p:sp>
      <p:sp>
        <p:nvSpPr>
          <p:cNvPr id="4" name="Slide Number Placeholder 3">
            <a:extLst>
              <a:ext uri="{FF2B5EF4-FFF2-40B4-BE49-F238E27FC236}">
                <a16:creationId xmlns:a16="http://schemas.microsoft.com/office/drawing/2014/main" id="{2A4D8B13-4FBA-9D00-9CBD-F223BA4C009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71</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6E4EB83D-0D3B-EA95-35C7-4E5E8A06F3B6}"/>
              </a:ext>
            </a:extLst>
          </p:cNvPr>
          <p:cNvPicPr>
            <a:picLocks noChangeAspect="1"/>
          </p:cNvPicPr>
          <p:nvPr/>
        </p:nvPicPr>
        <p:blipFill>
          <a:blip r:embed="rId3"/>
          <a:stretch>
            <a:fillRect/>
          </a:stretch>
        </p:blipFill>
        <p:spPr>
          <a:xfrm>
            <a:off x="9032721" y="1078787"/>
            <a:ext cx="2261812" cy="4700423"/>
          </a:xfrm>
          <a:prstGeom prst="rect">
            <a:avLst/>
          </a:prstGeom>
        </p:spPr>
      </p:pic>
      <p:pic>
        <p:nvPicPr>
          <p:cNvPr id="6" name="Picture 5">
            <a:extLst>
              <a:ext uri="{FF2B5EF4-FFF2-40B4-BE49-F238E27FC236}">
                <a16:creationId xmlns:a16="http://schemas.microsoft.com/office/drawing/2014/main" id="{1A7C581E-8D46-AA4C-64AC-EAF6F1157AA5}"/>
              </a:ext>
            </a:extLst>
          </p:cNvPr>
          <p:cNvPicPr>
            <a:picLocks noChangeAspect="1"/>
          </p:cNvPicPr>
          <p:nvPr/>
        </p:nvPicPr>
        <p:blipFill>
          <a:blip r:embed="rId4"/>
          <a:stretch>
            <a:fillRect/>
          </a:stretch>
        </p:blipFill>
        <p:spPr>
          <a:xfrm>
            <a:off x="6096000" y="1700375"/>
            <a:ext cx="2243522" cy="4700423"/>
          </a:xfrm>
          <a:prstGeom prst="rect">
            <a:avLst/>
          </a:prstGeom>
        </p:spPr>
      </p:pic>
      <p:pic>
        <p:nvPicPr>
          <p:cNvPr id="7" name="Picture 6">
            <a:extLst>
              <a:ext uri="{FF2B5EF4-FFF2-40B4-BE49-F238E27FC236}">
                <a16:creationId xmlns:a16="http://schemas.microsoft.com/office/drawing/2014/main" id="{9D9D8669-4F96-BB91-58AF-10E24FA26692}"/>
              </a:ext>
            </a:extLst>
          </p:cNvPr>
          <p:cNvPicPr>
            <a:picLocks noChangeAspect="1"/>
          </p:cNvPicPr>
          <p:nvPr/>
        </p:nvPicPr>
        <p:blipFill>
          <a:blip r:embed="rId5"/>
          <a:stretch>
            <a:fillRect/>
          </a:stretch>
        </p:blipFill>
        <p:spPr>
          <a:xfrm>
            <a:off x="3257866" y="1188514"/>
            <a:ext cx="2261812" cy="4700423"/>
          </a:xfrm>
          <a:prstGeom prst="rect">
            <a:avLst/>
          </a:prstGeom>
        </p:spPr>
      </p:pic>
      <p:pic>
        <p:nvPicPr>
          <p:cNvPr id="8" name="Picture 7">
            <a:extLst>
              <a:ext uri="{FF2B5EF4-FFF2-40B4-BE49-F238E27FC236}">
                <a16:creationId xmlns:a16="http://schemas.microsoft.com/office/drawing/2014/main" id="{82D400A4-68C1-D906-838D-0304F23DA0A5}"/>
              </a:ext>
            </a:extLst>
          </p:cNvPr>
          <p:cNvPicPr>
            <a:picLocks noChangeAspect="1"/>
          </p:cNvPicPr>
          <p:nvPr/>
        </p:nvPicPr>
        <p:blipFill>
          <a:blip r:embed="rId6"/>
          <a:stretch>
            <a:fillRect/>
          </a:stretch>
        </p:blipFill>
        <p:spPr>
          <a:xfrm>
            <a:off x="401443" y="1700376"/>
            <a:ext cx="2280102" cy="4700423"/>
          </a:xfrm>
          <a:prstGeom prst="rect">
            <a:avLst/>
          </a:prstGeom>
        </p:spPr>
      </p:pic>
      <p:pic>
        <p:nvPicPr>
          <p:cNvPr id="9" name="Picture 8">
            <a:extLst>
              <a:ext uri="{FF2B5EF4-FFF2-40B4-BE49-F238E27FC236}">
                <a16:creationId xmlns:a16="http://schemas.microsoft.com/office/drawing/2014/main" id="{A6F68923-36DF-D51B-943A-30D86FD6CD59}"/>
              </a:ext>
            </a:extLst>
          </p:cNvPr>
          <p:cNvPicPr>
            <a:picLocks noChangeAspect="1"/>
          </p:cNvPicPr>
          <p:nvPr/>
        </p:nvPicPr>
        <p:blipFill>
          <a:blip r:embed="rId7"/>
          <a:stretch>
            <a:fillRect/>
          </a:stretch>
        </p:blipFill>
        <p:spPr>
          <a:xfrm>
            <a:off x="9711126" y="6062613"/>
            <a:ext cx="905001" cy="676369"/>
          </a:xfrm>
          <a:prstGeom prst="rect">
            <a:avLst/>
          </a:prstGeom>
        </p:spPr>
      </p:pic>
      <p:pic>
        <p:nvPicPr>
          <p:cNvPr id="11" name="Picture 10">
            <a:extLst>
              <a:ext uri="{FF2B5EF4-FFF2-40B4-BE49-F238E27FC236}">
                <a16:creationId xmlns:a16="http://schemas.microsoft.com/office/drawing/2014/main" id="{EECC27C6-B683-DD87-5773-2B7BC569F00F}"/>
              </a:ext>
            </a:extLst>
          </p:cNvPr>
          <p:cNvPicPr>
            <a:picLocks noChangeAspect="1"/>
          </p:cNvPicPr>
          <p:nvPr/>
        </p:nvPicPr>
        <p:blipFill>
          <a:blip r:embed="rId8"/>
          <a:stretch>
            <a:fillRect/>
          </a:stretch>
        </p:blipFill>
        <p:spPr>
          <a:xfrm>
            <a:off x="97854" y="332211"/>
            <a:ext cx="475529" cy="487722"/>
          </a:xfrm>
          <a:prstGeom prst="rect">
            <a:avLst/>
          </a:prstGeom>
        </p:spPr>
      </p:pic>
    </p:spTree>
    <p:extLst>
      <p:ext uri="{BB962C8B-B14F-4D97-AF65-F5344CB8AC3E}">
        <p14:creationId xmlns:p14="http://schemas.microsoft.com/office/powerpoint/2010/main" val="31235950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7A370-50B1-23EF-F30C-214894926DC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5162BDC-7A9B-E7EF-1CDE-AC6FB62DEEE6}"/>
              </a:ext>
            </a:extLst>
          </p:cNvPr>
          <p:cNvSpPr>
            <a:spLocks noGrp="1"/>
          </p:cNvSpPr>
          <p:nvPr>
            <p:ph type="title"/>
          </p:nvPr>
        </p:nvSpPr>
        <p:spPr>
          <a:xfrm>
            <a:off x="1230696" y="589648"/>
            <a:ext cx="9796425" cy="849854"/>
          </a:xfrm>
        </p:spPr>
        <p:txBody>
          <a:bodyPr/>
          <a:lstStyle/>
          <a:p>
            <a:r>
              <a:rPr lang="es-ES" dirty="0"/>
              <a:t>La brecha en habilidades matemáticas</a:t>
            </a:r>
            <a:endParaRPr lang="en-US" dirty="0"/>
          </a:p>
        </p:txBody>
      </p:sp>
      <p:sp>
        <p:nvSpPr>
          <p:cNvPr id="5" name="Slide Number Placeholder 4">
            <a:extLst>
              <a:ext uri="{FF2B5EF4-FFF2-40B4-BE49-F238E27FC236}">
                <a16:creationId xmlns:a16="http://schemas.microsoft.com/office/drawing/2014/main" id="{622082EC-3C9B-1F2E-5E4B-A8EF42498A1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72</a:t>
            </a:fld>
            <a:endParaRPr kumimoji="0" lang="en-US" sz="900" b="0" i="0" u="none" strike="noStrike" kern="1200" cap="none" spc="0" normalizeH="0" baseline="0" noProof="0" dirty="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12" name="TextBox 11">
            <a:extLst>
              <a:ext uri="{FF2B5EF4-FFF2-40B4-BE49-F238E27FC236}">
                <a16:creationId xmlns:a16="http://schemas.microsoft.com/office/drawing/2014/main" id="{A2B9AD34-0BF3-6D47-081E-8BAE5B946523}"/>
              </a:ext>
            </a:extLst>
          </p:cNvPr>
          <p:cNvSpPr txBox="1"/>
          <p:nvPr/>
        </p:nvSpPr>
        <p:spPr>
          <a:xfrm>
            <a:off x="3103899" y="1684905"/>
            <a:ext cx="59842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Arial"/>
                <a:sym typeface="Arial"/>
              </a:rPr>
              <a:t>79% of stallers are missing Math</a:t>
            </a:r>
          </a:p>
        </p:txBody>
      </p:sp>
      <p:pic>
        <p:nvPicPr>
          <p:cNvPr id="4" name="Picture 3">
            <a:extLst>
              <a:ext uri="{FF2B5EF4-FFF2-40B4-BE49-F238E27FC236}">
                <a16:creationId xmlns:a16="http://schemas.microsoft.com/office/drawing/2014/main" id="{641140FA-7105-0E54-FE50-8DBFEF8F8AAA}"/>
              </a:ext>
            </a:extLst>
          </p:cNvPr>
          <p:cNvPicPr>
            <a:picLocks noChangeAspect="1"/>
          </p:cNvPicPr>
          <p:nvPr/>
        </p:nvPicPr>
        <p:blipFill>
          <a:blip r:embed="rId2"/>
          <a:stretch>
            <a:fillRect/>
          </a:stretch>
        </p:blipFill>
        <p:spPr>
          <a:xfrm>
            <a:off x="2444530" y="2118511"/>
            <a:ext cx="7302940" cy="4100755"/>
          </a:xfrm>
          <a:prstGeom prst="rect">
            <a:avLst/>
          </a:prstGeom>
        </p:spPr>
      </p:pic>
    </p:spTree>
    <p:extLst>
      <p:ext uri="{BB962C8B-B14F-4D97-AF65-F5344CB8AC3E}">
        <p14:creationId xmlns:p14="http://schemas.microsoft.com/office/powerpoint/2010/main" val="10071717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EED08-D70A-2879-1493-CE37A6DE29F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CD55A9-CC76-71A1-A4FC-2E5FCFF1084C}"/>
              </a:ext>
            </a:extLst>
          </p:cNvPr>
          <p:cNvSpPr>
            <a:spLocks noGrp="1"/>
          </p:cNvSpPr>
          <p:nvPr>
            <p:ph type="title"/>
          </p:nvPr>
        </p:nvSpPr>
        <p:spPr/>
        <p:txBody>
          <a:bodyPr/>
          <a:lstStyle/>
          <a:p>
            <a:r>
              <a:rPr lang="es-ES" sz="4800" spc="-75" dirty="0"/>
              <a:t>¿Qué es lo que realmente ayuda?</a:t>
            </a:r>
            <a:endParaRPr lang="en-US" dirty="0"/>
          </a:p>
        </p:txBody>
      </p:sp>
      <p:sp>
        <p:nvSpPr>
          <p:cNvPr id="6" name="Text Placeholder 5">
            <a:extLst>
              <a:ext uri="{FF2B5EF4-FFF2-40B4-BE49-F238E27FC236}">
                <a16:creationId xmlns:a16="http://schemas.microsoft.com/office/drawing/2014/main" id="{EB56CCD7-38B8-49D6-88A3-B48CCE52BEDE}"/>
              </a:ext>
            </a:extLst>
          </p:cNvPr>
          <p:cNvSpPr>
            <a:spLocks noGrp="1"/>
          </p:cNvSpPr>
          <p:nvPr>
            <p:ph type="body" idx="1"/>
          </p:nvPr>
        </p:nvSpPr>
        <p:spPr/>
        <p:txBody>
          <a:bodyPr/>
          <a:lstStyle/>
          <a:p>
            <a:r>
              <a:rPr lang="en-US" dirty="0"/>
              <a:t>GED &amp; Me Mobile App</a:t>
            </a:r>
          </a:p>
        </p:txBody>
      </p:sp>
      <p:sp>
        <p:nvSpPr>
          <p:cNvPr id="4" name="Slide Number Placeholder 3">
            <a:extLst>
              <a:ext uri="{FF2B5EF4-FFF2-40B4-BE49-F238E27FC236}">
                <a16:creationId xmlns:a16="http://schemas.microsoft.com/office/drawing/2014/main" id="{01D794CA-E45C-D4C0-273A-6AE5FB31D05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73</a:t>
            </a:fld>
            <a:endParaRPr kumimoji="0" lang="en-US"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17401954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BBC759-818E-4268-4A98-50B88B103C14}"/>
              </a:ext>
            </a:extLst>
          </p:cNvPr>
          <p:cNvSpPr>
            <a:spLocks noGrp="1"/>
          </p:cNvSpPr>
          <p:nvPr>
            <p:ph idx="1"/>
          </p:nvPr>
        </p:nvSpPr>
        <p:spPr>
          <a:xfrm>
            <a:off x="653582" y="2624015"/>
            <a:ext cx="3501484" cy="2695839"/>
          </a:xfrm>
        </p:spPr>
        <p:txBody>
          <a:bodyPr/>
          <a:lstStyle/>
          <a:p>
            <a:pPr marL="285750" indent="-285750" algn="l">
              <a:buFont typeface="Arial" panose="020B0604020202020204" pitchFamily="34" charset="0"/>
              <a:buChar char="•"/>
            </a:pPr>
            <a:r>
              <a:rPr lang="en-US" dirty="0"/>
              <a:t>Contains a wide variety of Math questions targeting all the fundamental concepts needed to pass the official GED Test</a:t>
            </a:r>
          </a:p>
        </p:txBody>
      </p:sp>
      <p:sp>
        <p:nvSpPr>
          <p:cNvPr id="3" name="Slide Number Placeholder 2">
            <a:extLst>
              <a:ext uri="{FF2B5EF4-FFF2-40B4-BE49-F238E27FC236}">
                <a16:creationId xmlns:a16="http://schemas.microsoft.com/office/drawing/2014/main" id="{F2E635E8-1719-F17D-473B-39F993BA5C1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74</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4" name="Picture Placeholder 3">
            <a:extLst>
              <a:ext uri="{FF2B5EF4-FFF2-40B4-BE49-F238E27FC236}">
                <a16:creationId xmlns:a16="http://schemas.microsoft.com/office/drawing/2014/main" id="{79DAE5C8-37EE-A46D-5584-28DB852B40D8}"/>
              </a:ext>
            </a:extLst>
          </p:cNvPr>
          <p:cNvSpPr>
            <a:spLocks noGrp="1"/>
          </p:cNvSpPr>
          <p:nvPr>
            <p:ph type="pic" sz="quarter" idx="13"/>
          </p:nvPr>
        </p:nvSpPr>
        <p:spPr/>
        <p:txBody>
          <a:bodyPr/>
          <a:lstStyle/>
          <a:p>
            <a:pPr marL="0" indent="0">
              <a:buNone/>
            </a:pPr>
            <a:r>
              <a:rPr lang="en-US" b="1" dirty="0"/>
              <a:t>Practice Questions</a:t>
            </a:r>
          </a:p>
        </p:txBody>
      </p:sp>
      <p:sp>
        <p:nvSpPr>
          <p:cNvPr id="5" name="Content Placeholder 4">
            <a:extLst>
              <a:ext uri="{FF2B5EF4-FFF2-40B4-BE49-F238E27FC236}">
                <a16:creationId xmlns:a16="http://schemas.microsoft.com/office/drawing/2014/main" id="{AFA03411-9045-FAE3-09FF-5E4862F70381}"/>
              </a:ext>
            </a:extLst>
          </p:cNvPr>
          <p:cNvSpPr>
            <a:spLocks noGrp="1"/>
          </p:cNvSpPr>
          <p:nvPr>
            <p:ph idx="14"/>
          </p:nvPr>
        </p:nvSpPr>
        <p:spPr>
          <a:xfrm>
            <a:off x="4452742" y="2624015"/>
            <a:ext cx="3501484" cy="2695839"/>
          </a:xfrm>
        </p:spPr>
        <p:txBody>
          <a:bodyPr/>
          <a:lstStyle/>
          <a:p>
            <a:pPr marL="285750" indent="-285750" algn="l">
              <a:buFont typeface="Arial" panose="020B0604020202020204" pitchFamily="34" charset="0"/>
              <a:buChar char="•"/>
            </a:pPr>
            <a:r>
              <a:rPr lang="en-US" dirty="0"/>
              <a:t>Allows learners to ask questions about questions and concepts they are struggling with, offering free, instant feedback</a:t>
            </a:r>
          </a:p>
        </p:txBody>
      </p:sp>
      <p:sp>
        <p:nvSpPr>
          <p:cNvPr id="6" name="Picture Placeholder 5">
            <a:extLst>
              <a:ext uri="{FF2B5EF4-FFF2-40B4-BE49-F238E27FC236}">
                <a16:creationId xmlns:a16="http://schemas.microsoft.com/office/drawing/2014/main" id="{5D9A5984-0957-745D-A2A5-E59B8420A7E9}"/>
              </a:ext>
            </a:extLst>
          </p:cNvPr>
          <p:cNvSpPr>
            <a:spLocks noGrp="1"/>
          </p:cNvSpPr>
          <p:nvPr>
            <p:ph type="pic" sz="quarter" idx="15"/>
          </p:nvPr>
        </p:nvSpPr>
        <p:spPr/>
        <p:txBody>
          <a:bodyPr/>
          <a:lstStyle/>
          <a:p>
            <a:pPr marL="0" indent="0">
              <a:buNone/>
            </a:pPr>
            <a:r>
              <a:rPr lang="en-US" b="1" dirty="0"/>
              <a:t>Syd – AI Tutor</a:t>
            </a:r>
          </a:p>
        </p:txBody>
      </p:sp>
      <p:sp>
        <p:nvSpPr>
          <p:cNvPr id="7" name="Content Placeholder 6">
            <a:extLst>
              <a:ext uri="{FF2B5EF4-FFF2-40B4-BE49-F238E27FC236}">
                <a16:creationId xmlns:a16="http://schemas.microsoft.com/office/drawing/2014/main" id="{64D77B4B-BAF0-D34A-0064-A82FAAA338B7}"/>
              </a:ext>
            </a:extLst>
          </p:cNvPr>
          <p:cNvSpPr>
            <a:spLocks noGrp="1"/>
          </p:cNvSpPr>
          <p:nvPr>
            <p:ph idx="16"/>
          </p:nvPr>
        </p:nvSpPr>
        <p:spPr>
          <a:xfrm>
            <a:off x="8251901" y="2628639"/>
            <a:ext cx="3501484" cy="2695839"/>
          </a:xfrm>
        </p:spPr>
        <p:txBody>
          <a:bodyPr/>
          <a:lstStyle/>
          <a:p>
            <a:pPr marL="285750" indent="-285750" algn="l">
              <a:buFont typeface="Arial" panose="020B0604020202020204" pitchFamily="34" charset="0"/>
              <a:buChar char="•"/>
            </a:pPr>
            <a:r>
              <a:rPr lang="en-US" dirty="0"/>
              <a:t>Short &amp; long-form videos used to build understanding of fundamental concepts that appear on the GED Test</a:t>
            </a:r>
          </a:p>
        </p:txBody>
      </p:sp>
      <p:sp>
        <p:nvSpPr>
          <p:cNvPr id="8" name="Picture Placeholder 7">
            <a:extLst>
              <a:ext uri="{FF2B5EF4-FFF2-40B4-BE49-F238E27FC236}">
                <a16:creationId xmlns:a16="http://schemas.microsoft.com/office/drawing/2014/main" id="{20A2EE4A-7FDA-4E9B-CB62-3F15904D7E84}"/>
              </a:ext>
            </a:extLst>
          </p:cNvPr>
          <p:cNvSpPr>
            <a:spLocks noGrp="1"/>
          </p:cNvSpPr>
          <p:nvPr>
            <p:ph type="pic" sz="quarter" idx="17"/>
          </p:nvPr>
        </p:nvSpPr>
        <p:spPr/>
        <p:txBody>
          <a:bodyPr/>
          <a:lstStyle/>
          <a:p>
            <a:pPr marL="0" indent="0">
              <a:buNone/>
            </a:pPr>
            <a:r>
              <a:rPr lang="en-US" b="1" dirty="0"/>
              <a:t>Instructional Videos</a:t>
            </a:r>
          </a:p>
        </p:txBody>
      </p:sp>
      <p:sp>
        <p:nvSpPr>
          <p:cNvPr id="9" name="Title 8">
            <a:extLst>
              <a:ext uri="{FF2B5EF4-FFF2-40B4-BE49-F238E27FC236}">
                <a16:creationId xmlns:a16="http://schemas.microsoft.com/office/drawing/2014/main" id="{84B2E2F6-0EEE-99FE-0C46-A311C82E20A2}"/>
              </a:ext>
            </a:extLst>
          </p:cNvPr>
          <p:cNvSpPr>
            <a:spLocks noGrp="1"/>
          </p:cNvSpPr>
          <p:nvPr>
            <p:ph type="title"/>
          </p:nvPr>
        </p:nvSpPr>
        <p:spPr/>
        <p:txBody>
          <a:bodyPr>
            <a:normAutofit/>
          </a:bodyPr>
          <a:lstStyle/>
          <a:p>
            <a:pPr algn="ctr"/>
            <a:r>
              <a:rPr lang="en-US" dirty="0" err="1"/>
              <a:t>Preguntas</a:t>
            </a:r>
            <a:r>
              <a:rPr lang="en-US" dirty="0"/>
              <a:t>, </a:t>
            </a:r>
            <a:r>
              <a:rPr lang="en-US" dirty="0" err="1"/>
              <a:t>el</a:t>
            </a:r>
            <a:r>
              <a:rPr lang="en-US" dirty="0"/>
              <a:t> tutor y videos!</a:t>
            </a:r>
            <a:br>
              <a:rPr lang="en-US" dirty="0"/>
            </a:br>
            <a:r>
              <a:rPr lang="es-ES" dirty="0"/>
              <a:t>App Móvil – Práctica de Matemáticas</a:t>
            </a:r>
            <a:endParaRPr lang="en-US" dirty="0"/>
          </a:p>
        </p:txBody>
      </p:sp>
      <p:pic>
        <p:nvPicPr>
          <p:cNvPr id="10" name="Picture 2">
            <a:extLst>
              <a:ext uri="{FF2B5EF4-FFF2-40B4-BE49-F238E27FC236}">
                <a16:creationId xmlns:a16="http://schemas.microsoft.com/office/drawing/2014/main" id="{70EE2720-96A4-B444-BEF0-AFC3DB1B1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3172" y="4263665"/>
            <a:ext cx="1625655" cy="211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3157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22">
          <a:extLst>
            <a:ext uri="{FF2B5EF4-FFF2-40B4-BE49-F238E27FC236}">
              <a16:creationId xmlns:a16="http://schemas.microsoft.com/office/drawing/2014/main" id="{EB40A146-6387-9B37-FAF4-96858A4E5620}"/>
            </a:ext>
          </a:extLst>
        </p:cNvPr>
        <p:cNvGrpSpPr/>
        <p:nvPr/>
      </p:nvGrpSpPr>
      <p:grpSpPr>
        <a:xfrm>
          <a:off x="0" y="0"/>
          <a:ext cx="0" cy="0"/>
          <a:chOff x="0" y="0"/>
          <a:chExt cx="0" cy="0"/>
        </a:xfrm>
      </p:grpSpPr>
      <p:sp>
        <p:nvSpPr>
          <p:cNvPr id="624" name="Google Shape;624;p3">
            <a:extLst>
              <a:ext uri="{FF2B5EF4-FFF2-40B4-BE49-F238E27FC236}">
                <a16:creationId xmlns:a16="http://schemas.microsoft.com/office/drawing/2014/main" id="{0FFA84F4-A987-2C77-6DAC-6489632DDA2F}"/>
              </a:ext>
            </a:extLst>
          </p:cNvPr>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75</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3" name="Picture 2">
            <a:extLst>
              <a:ext uri="{FF2B5EF4-FFF2-40B4-BE49-F238E27FC236}">
                <a16:creationId xmlns:a16="http://schemas.microsoft.com/office/drawing/2014/main" id="{5F48CF72-F83E-5196-ECB5-D69F3024C00C}"/>
              </a:ext>
            </a:extLst>
          </p:cNvPr>
          <p:cNvPicPr>
            <a:picLocks noChangeAspect="1"/>
          </p:cNvPicPr>
          <p:nvPr/>
        </p:nvPicPr>
        <p:blipFill>
          <a:blip r:embed="rId3"/>
          <a:stretch>
            <a:fillRect/>
          </a:stretch>
        </p:blipFill>
        <p:spPr>
          <a:xfrm>
            <a:off x="9674310" y="6088783"/>
            <a:ext cx="963251" cy="603556"/>
          </a:xfrm>
          <a:prstGeom prst="rect">
            <a:avLst/>
          </a:prstGeom>
        </p:spPr>
      </p:pic>
      <p:pic>
        <p:nvPicPr>
          <p:cNvPr id="4" name="Picture 3">
            <a:extLst>
              <a:ext uri="{FF2B5EF4-FFF2-40B4-BE49-F238E27FC236}">
                <a16:creationId xmlns:a16="http://schemas.microsoft.com/office/drawing/2014/main" id="{1397FBA5-5251-6348-622E-DABB888386ED}"/>
              </a:ext>
            </a:extLst>
          </p:cNvPr>
          <p:cNvPicPr>
            <a:picLocks noChangeAspect="1"/>
          </p:cNvPicPr>
          <p:nvPr/>
        </p:nvPicPr>
        <p:blipFill>
          <a:blip r:embed="rId4"/>
          <a:stretch>
            <a:fillRect/>
          </a:stretch>
        </p:blipFill>
        <p:spPr>
          <a:xfrm>
            <a:off x="97515" y="357273"/>
            <a:ext cx="475529" cy="487722"/>
          </a:xfrm>
          <a:prstGeom prst="rect">
            <a:avLst/>
          </a:prstGeom>
        </p:spPr>
      </p:pic>
      <p:pic>
        <p:nvPicPr>
          <p:cNvPr id="6" name="Picture 5">
            <a:extLst>
              <a:ext uri="{FF2B5EF4-FFF2-40B4-BE49-F238E27FC236}">
                <a16:creationId xmlns:a16="http://schemas.microsoft.com/office/drawing/2014/main" id="{6E39BB3C-1CF9-4496-ED8D-82034EBFC854}"/>
              </a:ext>
            </a:extLst>
          </p:cNvPr>
          <p:cNvPicPr>
            <a:picLocks noChangeAspect="1"/>
          </p:cNvPicPr>
          <p:nvPr/>
        </p:nvPicPr>
        <p:blipFill>
          <a:blip r:embed="rId5"/>
          <a:stretch>
            <a:fillRect/>
          </a:stretch>
        </p:blipFill>
        <p:spPr>
          <a:xfrm>
            <a:off x="0" y="867030"/>
            <a:ext cx="12192000" cy="5291620"/>
          </a:xfrm>
          <a:prstGeom prst="rect">
            <a:avLst/>
          </a:prstGeom>
        </p:spPr>
      </p:pic>
    </p:spTree>
    <p:extLst>
      <p:ext uri="{BB962C8B-B14F-4D97-AF65-F5344CB8AC3E}">
        <p14:creationId xmlns:p14="http://schemas.microsoft.com/office/powerpoint/2010/main" val="42295019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FF747-71F6-651F-075C-BB5663D896B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B3179B-DE4D-3CF8-8AA2-BEF65C8CA7BF}"/>
              </a:ext>
            </a:extLst>
          </p:cNvPr>
          <p:cNvSpPr>
            <a:spLocks noGrp="1"/>
          </p:cNvSpPr>
          <p:nvPr>
            <p:ph idx="1"/>
          </p:nvPr>
        </p:nvSpPr>
        <p:spPr>
          <a:xfrm>
            <a:off x="653581" y="2624015"/>
            <a:ext cx="9342295" cy="2695839"/>
          </a:xfrm>
        </p:spPr>
        <p:txBody>
          <a:bodyPr/>
          <a:lstStyle/>
          <a:p>
            <a:pPr marL="342900" indent="-342900" algn="l">
              <a:buAutoNum type="arabicPeriod"/>
            </a:pPr>
            <a:r>
              <a:rPr lang="en-US" dirty="0"/>
              <a:t>Look at mobile users who have taken and failed Math at least once</a:t>
            </a:r>
          </a:p>
          <a:p>
            <a:pPr marL="342900" indent="-342900" algn="l">
              <a:buAutoNum type="arabicPeriod"/>
            </a:pPr>
            <a:r>
              <a:rPr lang="en-US" dirty="0"/>
              <a:t>Compare success on subsequent Math exams based on engagement level with mobile learning features (questions, Syd, videos)</a:t>
            </a:r>
          </a:p>
        </p:txBody>
      </p:sp>
      <p:sp>
        <p:nvSpPr>
          <p:cNvPr id="3" name="Slide Number Placeholder 2">
            <a:extLst>
              <a:ext uri="{FF2B5EF4-FFF2-40B4-BE49-F238E27FC236}">
                <a16:creationId xmlns:a16="http://schemas.microsoft.com/office/drawing/2014/main" id="{1EB9519B-05A2-FCC6-C76A-D1296C47C46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76</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4" name="Picture Placeholder 3">
            <a:extLst>
              <a:ext uri="{FF2B5EF4-FFF2-40B4-BE49-F238E27FC236}">
                <a16:creationId xmlns:a16="http://schemas.microsoft.com/office/drawing/2014/main" id="{73CF7B3B-CDE1-E64F-B5CE-F6FC3CB7007E}"/>
              </a:ext>
            </a:extLst>
          </p:cNvPr>
          <p:cNvSpPr>
            <a:spLocks noGrp="1"/>
          </p:cNvSpPr>
          <p:nvPr>
            <p:ph type="pic" sz="quarter" idx="13"/>
          </p:nvPr>
        </p:nvSpPr>
        <p:spPr>
          <a:xfrm>
            <a:off x="653775" y="2135614"/>
            <a:ext cx="11414493" cy="488402"/>
          </a:xfrm>
        </p:spPr>
        <p:txBody>
          <a:bodyPr>
            <a:normAutofit/>
          </a:bodyPr>
          <a:lstStyle/>
          <a:p>
            <a:pPr marL="0" indent="0">
              <a:buNone/>
            </a:pPr>
            <a:r>
              <a:rPr lang="en-US" b="1" i="1" dirty="0"/>
              <a:t>“How effective is the app at helping stuck learners? How do we measure that?” </a:t>
            </a:r>
          </a:p>
        </p:txBody>
      </p:sp>
      <p:sp>
        <p:nvSpPr>
          <p:cNvPr id="9" name="Title 8">
            <a:extLst>
              <a:ext uri="{FF2B5EF4-FFF2-40B4-BE49-F238E27FC236}">
                <a16:creationId xmlns:a16="http://schemas.microsoft.com/office/drawing/2014/main" id="{A7CD28C8-8470-1480-7F66-E154051A2B6D}"/>
              </a:ext>
            </a:extLst>
          </p:cNvPr>
          <p:cNvSpPr>
            <a:spLocks noGrp="1"/>
          </p:cNvSpPr>
          <p:nvPr>
            <p:ph type="title"/>
          </p:nvPr>
        </p:nvSpPr>
        <p:spPr/>
        <p:txBody>
          <a:bodyPr/>
          <a:lstStyle/>
          <a:p>
            <a:r>
              <a:rPr lang="es-ES" dirty="0"/>
              <a:t>App Móvil – Práctica de Matemáticas</a:t>
            </a:r>
            <a:endParaRPr lang="en-US" dirty="0"/>
          </a:p>
        </p:txBody>
      </p:sp>
    </p:spTree>
    <p:extLst>
      <p:ext uri="{BB962C8B-B14F-4D97-AF65-F5344CB8AC3E}">
        <p14:creationId xmlns:p14="http://schemas.microsoft.com/office/powerpoint/2010/main" val="11465510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6561A1-C823-8380-194C-8C3F38E4D3C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77</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9" name="Title 8">
            <a:extLst>
              <a:ext uri="{FF2B5EF4-FFF2-40B4-BE49-F238E27FC236}">
                <a16:creationId xmlns:a16="http://schemas.microsoft.com/office/drawing/2014/main" id="{57111979-518B-7479-F9A9-63C86C3FF974}"/>
              </a:ext>
            </a:extLst>
          </p:cNvPr>
          <p:cNvSpPr>
            <a:spLocks noGrp="1"/>
          </p:cNvSpPr>
          <p:nvPr>
            <p:ph type="title"/>
          </p:nvPr>
        </p:nvSpPr>
        <p:spPr>
          <a:xfrm>
            <a:off x="870869" y="521381"/>
            <a:ext cx="11099800" cy="1165587"/>
          </a:xfrm>
        </p:spPr>
        <p:txBody>
          <a:bodyPr>
            <a:normAutofit/>
          </a:bodyPr>
          <a:lstStyle/>
          <a:p>
            <a:pPr algn="ctr"/>
            <a:r>
              <a:rPr lang="es-ES" dirty="0"/>
              <a:t>La práctica de matemáticas en el móvil ayuda a cerrar la brecha</a:t>
            </a:r>
            <a:endParaRPr lang="en-US" dirty="0"/>
          </a:p>
        </p:txBody>
      </p:sp>
      <p:sp>
        <p:nvSpPr>
          <p:cNvPr id="2" name="Title 8">
            <a:extLst>
              <a:ext uri="{FF2B5EF4-FFF2-40B4-BE49-F238E27FC236}">
                <a16:creationId xmlns:a16="http://schemas.microsoft.com/office/drawing/2014/main" id="{2BC73941-6C61-6F18-5CB2-34DFBEAD0748}"/>
              </a:ext>
            </a:extLst>
          </p:cNvPr>
          <p:cNvSpPr txBox="1">
            <a:spLocks/>
          </p:cNvSpPr>
          <p:nvPr/>
        </p:nvSpPr>
        <p:spPr>
          <a:xfrm>
            <a:off x="3377514" y="1640373"/>
            <a:ext cx="5189838" cy="296495"/>
          </a:xfrm>
          <a:prstGeom prst="rect">
            <a:avLst/>
          </a:prstGeom>
        </p:spPr>
        <p:txBody>
          <a:bodyPr vert="horz" lIns="0" tIns="0" rIns="0" bIns="0" rtlCol="0" anchor="t" anchorCtr="0">
            <a:normAutofit/>
          </a:bodyPr>
          <a:lst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766"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sym typeface="Arial"/>
              </a:rPr>
              <a:t>Average Score Increase from a Failed Test -&gt; Next Attempt</a:t>
            </a:r>
          </a:p>
        </p:txBody>
      </p:sp>
      <p:pic>
        <p:nvPicPr>
          <p:cNvPr id="5" name="Picture 4">
            <a:extLst>
              <a:ext uri="{FF2B5EF4-FFF2-40B4-BE49-F238E27FC236}">
                <a16:creationId xmlns:a16="http://schemas.microsoft.com/office/drawing/2014/main" id="{8D0C3F8A-2AFF-24A3-260F-50F787D3DBA4}"/>
              </a:ext>
            </a:extLst>
          </p:cNvPr>
          <p:cNvPicPr>
            <a:picLocks noChangeAspect="1"/>
          </p:cNvPicPr>
          <p:nvPr/>
        </p:nvPicPr>
        <p:blipFill>
          <a:blip r:embed="rId2"/>
          <a:srcRect t="1847"/>
          <a:stretch>
            <a:fillRect/>
          </a:stretch>
        </p:blipFill>
        <p:spPr>
          <a:xfrm>
            <a:off x="1483535" y="1864779"/>
            <a:ext cx="9224930" cy="4282317"/>
          </a:xfrm>
          <a:prstGeom prst="rect">
            <a:avLst/>
          </a:prstGeom>
        </p:spPr>
      </p:pic>
    </p:spTree>
    <p:extLst>
      <p:ext uri="{BB962C8B-B14F-4D97-AF65-F5344CB8AC3E}">
        <p14:creationId xmlns:p14="http://schemas.microsoft.com/office/powerpoint/2010/main" val="3309174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981B2-EF6D-BED2-7B7A-4C52ACCA3D6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AD678E0-6879-840C-1DE0-013BDA79F827}"/>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9" name="Title 8">
            <a:extLst>
              <a:ext uri="{FF2B5EF4-FFF2-40B4-BE49-F238E27FC236}">
                <a16:creationId xmlns:a16="http://schemas.microsoft.com/office/drawing/2014/main" id="{8851CE0A-732E-F46D-6C9A-E22E060A11C0}"/>
              </a:ext>
            </a:extLst>
          </p:cNvPr>
          <p:cNvSpPr>
            <a:spLocks noGrp="1"/>
          </p:cNvSpPr>
          <p:nvPr>
            <p:ph type="title"/>
          </p:nvPr>
        </p:nvSpPr>
        <p:spPr>
          <a:xfrm>
            <a:off x="870869" y="521381"/>
            <a:ext cx="11099800" cy="1165587"/>
          </a:xfrm>
        </p:spPr>
        <p:txBody>
          <a:bodyPr>
            <a:normAutofit/>
          </a:bodyPr>
          <a:lstStyle/>
          <a:p>
            <a:pPr algn="ctr"/>
            <a:r>
              <a:rPr lang="es-ES" sz="3200" dirty="0"/>
              <a:t>Más práctica lleva a mayores aumentos en la puntuación</a:t>
            </a:r>
            <a:endParaRPr lang="en-US" sz="3200" dirty="0"/>
          </a:p>
        </p:txBody>
      </p:sp>
      <p:sp>
        <p:nvSpPr>
          <p:cNvPr id="2" name="Title 8">
            <a:extLst>
              <a:ext uri="{FF2B5EF4-FFF2-40B4-BE49-F238E27FC236}">
                <a16:creationId xmlns:a16="http://schemas.microsoft.com/office/drawing/2014/main" id="{248F8344-E47F-7A1D-20E2-C28D81DC0E4D}"/>
              </a:ext>
            </a:extLst>
          </p:cNvPr>
          <p:cNvSpPr txBox="1">
            <a:spLocks/>
          </p:cNvSpPr>
          <p:nvPr/>
        </p:nvSpPr>
        <p:spPr>
          <a:xfrm>
            <a:off x="3825850" y="1511561"/>
            <a:ext cx="5189838" cy="296495"/>
          </a:xfrm>
          <a:prstGeom prst="rect">
            <a:avLst/>
          </a:prstGeom>
        </p:spPr>
        <p:txBody>
          <a:bodyPr vert="horz" lIns="0" tIns="0" rIns="0" bIns="0" rtlCol="0" anchor="t" anchorCtr="0">
            <a:normAutofit/>
          </a:bodyPr>
          <a:lst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sym typeface="Arial"/>
              </a:rPr>
              <a:t>Average Score Change: Math Qs x Syd Interactions</a:t>
            </a:r>
          </a:p>
        </p:txBody>
      </p:sp>
      <p:pic>
        <p:nvPicPr>
          <p:cNvPr id="6" name="Picture 5">
            <a:extLst>
              <a:ext uri="{FF2B5EF4-FFF2-40B4-BE49-F238E27FC236}">
                <a16:creationId xmlns:a16="http://schemas.microsoft.com/office/drawing/2014/main" id="{8F2F37D3-D820-2F65-603E-3491CDBF11F3}"/>
              </a:ext>
            </a:extLst>
          </p:cNvPr>
          <p:cNvPicPr>
            <a:picLocks noChangeAspect="1"/>
          </p:cNvPicPr>
          <p:nvPr/>
        </p:nvPicPr>
        <p:blipFill>
          <a:blip r:embed="rId2"/>
          <a:srcRect t="3265" b="4023"/>
          <a:stretch>
            <a:fillRect/>
          </a:stretch>
        </p:blipFill>
        <p:spPr>
          <a:xfrm>
            <a:off x="3505281" y="1714702"/>
            <a:ext cx="5686147" cy="4621917"/>
          </a:xfrm>
          <a:prstGeom prst="rect">
            <a:avLst/>
          </a:prstGeom>
        </p:spPr>
      </p:pic>
      <p:sp>
        <p:nvSpPr>
          <p:cNvPr id="7" name="Title 8">
            <a:extLst>
              <a:ext uri="{FF2B5EF4-FFF2-40B4-BE49-F238E27FC236}">
                <a16:creationId xmlns:a16="http://schemas.microsoft.com/office/drawing/2014/main" id="{9663EFE6-FCF7-14D0-74FF-53F3FF0FD93C}"/>
              </a:ext>
            </a:extLst>
          </p:cNvPr>
          <p:cNvSpPr txBox="1">
            <a:spLocks/>
          </p:cNvSpPr>
          <p:nvPr/>
        </p:nvSpPr>
        <p:spPr>
          <a:xfrm>
            <a:off x="3818671" y="6368412"/>
            <a:ext cx="5189838" cy="296495"/>
          </a:xfrm>
          <a:prstGeom prst="rect">
            <a:avLst/>
          </a:prstGeom>
        </p:spPr>
        <p:txBody>
          <a:bodyPr vert="horz" lIns="0" tIns="0" rIns="0" bIns="0" rtlCol="0" anchor="t" anchorCtr="0">
            <a:normAutofit/>
          </a:bodyPr>
          <a:lst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sym typeface="Arial"/>
              </a:rPr>
              <a:t>Syd Interactions</a:t>
            </a:r>
          </a:p>
        </p:txBody>
      </p:sp>
    </p:spTree>
    <p:extLst>
      <p:ext uri="{BB962C8B-B14F-4D97-AF65-F5344CB8AC3E}">
        <p14:creationId xmlns:p14="http://schemas.microsoft.com/office/powerpoint/2010/main" val="33238244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99125-1968-653F-3613-209DD68992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B2ED1C-13D0-0B9A-EABA-7161B4502934}"/>
              </a:ext>
            </a:extLst>
          </p:cNvPr>
          <p:cNvSpPr>
            <a:spLocks noGrp="1"/>
          </p:cNvSpPr>
          <p:nvPr>
            <p:ph type="title"/>
          </p:nvPr>
        </p:nvSpPr>
        <p:spPr>
          <a:xfrm>
            <a:off x="840059" y="225714"/>
            <a:ext cx="11351941" cy="1146117"/>
          </a:xfrm>
        </p:spPr>
        <p:txBody>
          <a:bodyPr>
            <a:noAutofit/>
          </a:bodyPr>
          <a:lstStyle/>
          <a:p>
            <a:r>
              <a:rPr lang="es-ES" sz="2800" dirty="0">
                <a:solidFill>
                  <a:srgbClr val="000000"/>
                </a:solidFill>
              </a:rPr>
              <a:t>Sesiones recomendadas para la conferencia</a:t>
            </a:r>
            <a:br>
              <a:rPr lang="es-ES" sz="1600" dirty="0"/>
            </a:b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lang="es-ES" sz="2000" b="1" dirty="0"/>
              <a:t>Para una visión más detallada de algunos de los contenidos tratados en esta presentación</a:t>
            </a:r>
            <a:endParaRPr lang="en-US" sz="2000" dirty="0"/>
          </a:p>
        </p:txBody>
      </p:sp>
      <p:sp>
        <p:nvSpPr>
          <p:cNvPr id="3" name="Content Placeholder 2">
            <a:extLst>
              <a:ext uri="{FF2B5EF4-FFF2-40B4-BE49-F238E27FC236}">
                <a16:creationId xmlns:a16="http://schemas.microsoft.com/office/drawing/2014/main" id="{4F8CD789-0E10-E852-6201-CADC833CD41E}"/>
              </a:ext>
            </a:extLst>
          </p:cNvPr>
          <p:cNvSpPr>
            <a:spLocks noGrp="1"/>
          </p:cNvSpPr>
          <p:nvPr>
            <p:ph idx="1"/>
          </p:nvPr>
        </p:nvSpPr>
        <p:spPr/>
        <p:txBody>
          <a:bodyPr>
            <a:normAutofit fontScale="25000" lnSpcReduction="20000"/>
          </a:bodyPr>
          <a:lstStyle/>
          <a:p>
            <a:r>
              <a:rPr lang="en-US" sz="4800" dirty="0"/>
              <a:t>THURSDAY | JULY 30 | 2:30 – 3:45 PM</a:t>
            </a:r>
          </a:p>
          <a:p>
            <a:r>
              <a:rPr lang="en-US" sz="6400" dirty="0"/>
              <a:t>Driving Student Success: Leading Meaningful Change in GED</a:t>
            </a:r>
            <a:r>
              <a:rPr lang="en-US" sz="4400" dirty="0"/>
              <a:t>®</a:t>
            </a:r>
            <a:r>
              <a:rPr lang="en-US" sz="6400" dirty="0"/>
              <a:t> Preparation Programs</a:t>
            </a:r>
          </a:p>
          <a:p>
            <a:r>
              <a:rPr lang="en-US" sz="4800" dirty="0"/>
              <a:t>Phyllis Kelley</a:t>
            </a:r>
            <a:endParaRPr lang="es-ES" dirty="0"/>
          </a:p>
          <a:p>
            <a:endParaRPr lang="es-ES" dirty="0"/>
          </a:p>
          <a:p>
            <a:endParaRPr lang="es-ES" dirty="0"/>
          </a:p>
          <a:p>
            <a:endParaRPr lang="es-ES" dirty="0"/>
          </a:p>
          <a:p>
            <a:endParaRPr lang="es-ES" dirty="0"/>
          </a:p>
          <a:p>
            <a:endParaRPr lang="es-ES" dirty="0"/>
          </a:p>
          <a:p>
            <a:endParaRPr lang="es-ES" dirty="0"/>
          </a:p>
          <a:p>
            <a:endParaRPr lang="en-US" dirty="0">
              <a:solidFill>
                <a:schemeClr val="bg1"/>
              </a:solidFill>
            </a:endParaRPr>
          </a:p>
        </p:txBody>
      </p:sp>
      <p:sp>
        <p:nvSpPr>
          <p:cNvPr id="4" name="Slide Number Placeholder 3">
            <a:extLst>
              <a:ext uri="{FF2B5EF4-FFF2-40B4-BE49-F238E27FC236}">
                <a16:creationId xmlns:a16="http://schemas.microsoft.com/office/drawing/2014/main" id="{4DCAFAC4-069B-BC30-694A-83666A4413D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79</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sp>
        <p:nvSpPr>
          <p:cNvPr id="6" name="Content Placeholder 5">
            <a:extLst>
              <a:ext uri="{FF2B5EF4-FFF2-40B4-BE49-F238E27FC236}">
                <a16:creationId xmlns:a16="http://schemas.microsoft.com/office/drawing/2014/main" id="{5855C00A-1303-95F4-7A0F-E3BEA8A9DEE9}"/>
              </a:ext>
            </a:extLst>
          </p:cNvPr>
          <p:cNvSpPr>
            <a:spLocks noGrp="1"/>
          </p:cNvSpPr>
          <p:nvPr>
            <p:ph idx="14"/>
          </p:nvPr>
        </p:nvSpPr>
        <p:spPr/>
        <p:txBody>
          <a:bodyPr>
            <a:normAutofit fontScale="62500" lnSpcReduction="20000"/>
          </a:bodyPr>
          <a:lstStyle/>
          <a:p>
            <a:r>
              <a:rPr lang="en-US" sz="1800" dirty="0">
                <a:solidFill>
                  <a:schemeClr val="tx1"/>
                </a:solidFill>
              </a:rPr>
              <a:t>THURSDAY | JULY 30 | 4:00 – 5:15 pm</a:t>
            </a:r>
          </a:p>
          <a:p>
            <a:r>
              <a:rPr lang="en-US" sz="2000" dirty="0">
                <a:solidFill>
                  <a:schemeClr val="tx1"/>
                </a:solidFill>
              </a:rPr>
              <a:t>Universal Design for Learning (UDL) and High Impact Indicators for GED</a:t>
            </a:r>
            <a:r>
              <a:rPr lang="en-US" sz="1600" dirty="0">
                <a:solidFill>
                  <a:schemeClr val="tx1"/>
                </a:solidFill>
              </a:rPr>
              <a:t>®</a:t>
            </a:r>
            <a:r>
              <a:rPr lang="en-US" sz="2000" dirty="0">
                <a:solidFill>
                  <a:schemeClr val="tx1"/>
                </a:solidFill>
              </a:rPr>
              <a:t> Lesson Framework Development</a:t>
            </a:r>
          </a:p>
          <a:p>
            <a:r>
              <a:rPr lang="en-US" sz="2000" dirty="0">
                <a:solidFill>
                  <a:schemeClr val="tx1"/>
                </a:solidFill>
              </a:rPr>
              <a:t>Sandra Gonzalez </a:t>
            </a:r>
            <a:endParaRPr lang="es-ES" sz="2400" dirty="0">
              <a:solidFill>
                <a:schemeClr val="tx1"/>
              </a:solidFill>
            </a:endParaRPr>
          </a:p>
        </p:txBody>
      </p:sp>
      <p:sp>
        <p:nvSpPr>
          <p:cNvPr id="8" name="Content Placeholder 7">
            <a:extLst>
              <a:ext uri="{FF2B5EF4-FFF2-40B4-BE49-F238E27FC236}">
                <a16:creationId xmlns:a16="http://schemas.microsoft.com/office/drawing/2014/main" id="{E6ABE95A-99F4-C0A8-A21F-69803E22976F}"/>
              </a:ext>
            </a:extLst>
          </p:cNvPr>
          <p:cNvSpPr>
            <a:spLocks noGrp="1"/>
          </p:cNvSpPr>
          <p:nvPr>
            <p:ph idx="16"/>
          </p:nvPr>
        </p:nvSpPr>
        <p:spPr/>
        <p:txBody>
          <a:bodyPr>
            <a:normAutofit fontScale="62500" lnSpcReduction="20000"/>
          </a:bodyPr>
          <a:lstStyle/>
          <a:p>
            <a:r>
              <a:rPr lang="en-US" sz="2000" dirty="0">
                <a:solidFill>
                  <a:schemeClr val="tx1"/>
                </a:solidFill>
              </a:rPr>
              <a:t>FRIDAY | JULY 31 | 9:15 AM – 10:30 AM</a:t>
            </a:r>
          </a:p>
          <a:p>
            <a:r>
              <a:rPr lang="en-US" sz="2800" dirty="0" err="1">
                <a:solidFill>
                  <a:schemeClr val="tx1"/>
                </a:solidFill>
              </a:rPr>
              <a:t>Recursos</a:t>
            </a:r>
            <a:r>
              <a:rPr lang="en-US" sz="2800" dirty="0">
                <a:solidFill>
                  <a:schemeClr val="tx1"/>
                </a:solidFill>
              </a:rPr>
              <a:t> </a:t>
            </a:r>
            <a:r>
              <a:rPr lang="en-US" sz="2800" dirty="0" err="1">
                <a:solidFill>
                  <a:schemeClr val="tx1"/>
                </a:solidFill>
              </a:rPr>
              <a:t>en</a:t>
            </a:r>
            <a:r>
              <a:rPr lang="en-US" sz="2800" dirty="0">
                <a:solidFill>
                  <a:schemeClr val="tx1"/>
                </a:solidFill>
              </a:rPr>
              <a:t> </a:t>
            </a:r>
            <a:r>
              <a:rPr lang="en-US" sz="2800" dirty="0" err="1">
                <a:solidFill>
                  <a:schemeClr val="tx1"/>
                </a:solidFill>
              </a:rPr>
              <a:t>español</a:t>
            </a:r>
            <a:r>
              <a:rPr lang="en-US" sz="2800" dirty="0">
                <a:solidFill>
                  <a:schemeClr val="tx1"/>
                </a:solidFill>
              </a:rPr>
              <a:t> e </a:t>
            </a:r>
            <a:r>
              <a:rPr lang="en-US" sz="2800" dirty="0" err="1">
                <a:solidFill>
                  <a:schemeClr val="tx1"/>
                </a:solidFill>
              </a:rPr>
              <a:t>inglés</a:t>
            </a:r>
            <a:r>
              <a:rPr lang="en-US" sz="2800" dirty="0">
                <a:solidFill>
                  <a:schemeClr val="tx1"/>
                </a:solidFill>
              </a:rPr>
              <a:t> para </a:t>
            </a:r>
            <a:r>
              <a:rPr lang="en-US" sz="2800" dirty="0" err="1">
                <a:solidFill>
                  <a:schemeClr val="tx1"/>
                </a:solidFill>
              </a:rPr>
              <a:t>el</a:t>
            </a:r>
            <a:r>
              <a:rPr lang="en-US" sz="2800" dirty="0">
                <a:solidFill>
                  <a:schemeClr val="tx1"/>
                </a:solidFill>
              </a:rPr>
              <a:t> </a:t>
            </a:r>
            <a:r>
              <a:rPr lang="en-US" sz="2800" dirty="0" err="1">
                <a:solidFill>
                  <a:schemeClr val="tx1"/>
                </a:solidFill>
              </a:rPr>
              <a:t>éxito</a:t>
            </a:r>
            <a:r>
              <a:rPr lang="en-US" sz="2800" dirty="0">
                <a:solidFill>
                  <a:schemeClr val="tx1"/>
                </a:solidFill>
              </a:rPr>
              <a:t> del GED</a:t>
            </a:r>
            <a:r>
              <a:rPr lang="en-US" sz="1800" dirty="0">
                <a:solidFill>
                  <a:schemeClr val="tx1"/>
                </a:solidFill>
              </a:rPr>
              <a:t>®</a:t>
            </a:r>
            <a:r>
              <a:rPr lang="en-US" sz="2800" dirty="0">
                <a:solidFill>
                  <a:schemeClr val="tx1"/>
                </a:solidFill>
              </a:rPr>
              <a:t>! </a:t>
            </a:r>
          </a:p>
          <a:p>
            <a:r>
              <a:rPr lang="es-ES" sz="2400" dirty="0">
                <a:solidFill>
                  <a:schemeClr val="tx1"/>
                </a:solidFill>
              </a:rPr>
              <a:t>Lisa Pool-Osorio</a:t>
            </a:r>
          </a:p>
        </p:txBody>
      </p:sp>
      <p:sp>
        <p:nvSpPr>
          <p:cNvPr id="12" name="Content Placeholder 11">
            <a:extLst>
              <a:ext uri="{FF2B5EF4-FFF2-40B4-BE49-F238E27FC236}">
                <a16:creationId xmlns:a16="http://schemas.microsoft.com/office/drawing/2014/main" id="{DA9BDE5D-8FA1-D238-0939-30A051017573}"/>
              </a:ext>
            </a:extLst>
          </p:cNvPr>
          <p:cNvSpPr>
            <a:spLocks noGrp="1"/>
          </p:cNvSpPr>
          <p:nvPr>
            <p:ph idx="20"/>
          </p:nvPr>
        </p:nvSpPr>
        <p:spPr>
          <a:xfrm>
            <a:off x="4252573" y="3763628"/>
            <a:ext cx="3649695" cy="2070244"/>
          </a:xfrm>
        </p:spPr>
        <p:txBody>
          <a:bodyPr vert="horz" lIns="228600" tIns="1005840" rIns="228600" bIns="45720" rtlCol="0" anchor="t">
            <a:normAutofit fontScale="92500" lnSpcReduction="10000"/>
          </a:bodyPr>
          <a:lstStyle/>
          <a:p>
            <a:r>
              <a:rPr lang="en-US" sz="1200" dirty="0">
                <a:solidFill>
                  <a:schemeClr val="tx1"/>
                </a:solidFill>
              </a:rPr>
              <a:t>FRIDAY | JULY 31 | 10:45 AM – 12:00 PM</a:t>
            </a:r>
          </a:p>
          <a:p>
            <a:r>
              <a:rPr lang="en-US" sz="1200" dirty="0">
                <a:solidFill>
                  <a:schemeClr val="tx1"/>
                </a:solidFill>
              </a:rPr>
              <a:t> </a:t>
            </a:r>
            <a:r>
              <a:rPr lang="en-US" sz="1400" dirty="0">
                <a:solidFill>
                  <a:schemeClr val="tx1"/>
                </a:solidFill>
              </a:rPr>
              <a:t>Empowermen t Through Care: The Foundations of Trauma Informed Instruction in Adult Education</a:t>
            </a:r>
          </a:p>
          <a:p>
            <a:r>
              <a:rPr lang="en-US" sz="1400" dirty="0">
                <a:solidFill>
                  <a:schemeClr val="tx1"/>
                </a:solidFill>
              </a:rPr>
              <a:t>Alex Wright Ropp</a:t>
            </a:r>
            <a:endParaRPr lang="es-ES" sz="1400" dirty="0">
              <a:solidFill>
                <a:schemeClr val="tx1"/>
              </a:solidFill>
              <a:latin typeface="Arial"/>
              <a:cs typeface="Arial"/>
            </a:endParaRPr>
          </a:p>
        </p:txBody>
      </p:sp>
      <p:sp>
        <p:nvSpPr>
          <p:cNvPr id="14" name="Content Placeholder 13">
            <a:extLst>
              <a:ext uri="{FF2B5EF4-FFF2-40B4-BE49-F238E27FC236}">
                <a16:creationId xmlns:a16="http://schemas.microsoft.com/office/drawing/2014/main" id="{0C42D878-CC42-6669-AADF-B093DE602541}"/>
              </a:ext>
            </a:extLst>
          </p:cNvPr>
          <p:cNvSpPr>
            <a:spLocks noGrp="1"/>
          </p:cNvSpPr>
          <p:nvPr>
            <p:ph idx="22"/>
          </p:nvPr>
        </p:nvSpPr>
        <p:spPr>
          <a:xfrm>
            <a:off x="8103695" y="3763628"/>
            <a:ext cx="3649695" cy="2070244"/>
          </a:xfrm>
        </p:spPr>
        <p:txBody>
          <a:bodyPr>
            <a:normAutofit fontScale="62500" lnSpcReduction="20000"/>
          </a:bodyPr>
          <a:lstStyle/>
          <a:p>
            <a:r>
              <a:rPr lang="en-US" sz="2000" dirty="0"/>
              <a:t>FRIDAY | JULY 31 | 10:45 AM – 12:00 PM </a:t>
            </a:r>
          </a:p>
          <a:p>
            <a:r>
              <a:rPr lang="en-US" sz="2800" dirty="0"/>
              <a:t>Reading - Moving Students Beyond Basic Comprehension </a:t>
            </a:r>
          </a:p>
          <a:p>
            <a:r>
              <a:rPr lang="en-US" sz="2400" dirty="0"/>
              <a:t>Susan Pittman</a:t>
            </a:r>
            <a:endParaRPr lang="es-ES" sz="2400" dirty="0"/>
          </a:p>
        </p:txBody>
      </p:sp>
      <p:sp>
        <p:nvSpPr>
          <p:cNvPr id="17" name="Picture Placeholder 16">
            <a:extLst>
              <a:ext uri="{FF2B5EF4-FFF2-40B4-BE49-F238E27FC236}">
                <a16:creationId xmlns:a16="http://schemas.microsoft.com/office/drawing/2014/main" id="{55547EFF-F8C7-5ADD-907A-B2D56D3A71EB}"/>
              </a:ext>
            </a:extLst>
          </p:cNvPr>
          <p:cNvSpPr>
            <a:spLocks noGrp="1"/>
          </p:cNvSpPr>
          <p:nvPr>
            <p:ph type="pic" sz="quarter" idx="19"/>
          </p:nvPr>
        </p:nvSpPr>
        <p:spPr/>
        <p:txBody>
          <a:bodyPr/>
          <a:lstStyle/>
          <a:p>
            <a:endParaRPr lang="en-US"/>
          </a:p>
        </p:txBody>
      </p:sp>
      <p:sp>
        <p:nvSpPr>
          <p:cNvPr id="20" name="Content Placeholder 19">
            <a:extLst>
              <a:ext uri="{FF2B5EF4-FFF2-40B4-BE49-F238E27FC236}">
                <a16:creationId xmlns:a16="http://schemas.microsoft.com/office/drawing/2014/main" id="{E28692D3-47E9-E53D-B486-30150792DC19}"/>
              </a:ext>
            </a:extLst>
          </p:cNvPr>
          <p:cNvSpPr>
            <a:spLocks noGrp="1"/>
          </p:cNvSpPr>
          <p:nvPr>
            <p:ph idx="18"/>
          </p:nvPr>
        </p:nvSpPr>
        <p:spPr>
          <a:xfrm>
            <a:off x="401449" y="3763628"/>
            <a:ext cx="3649695" cy="2070244"/>
          </a:xfrm>
        </p:spPr>
        <p:txBody>
          <a:bodyPr>
            <a:noAutofit/>
          </a:bodyPr>
          <a:lstStyle/>
          <a:p>
            <a:r>
              <a:rPr lang="en-US" sz="1200" dirty="0">
                <a:solidFill>
                  <a:schemeClr val="tx1"/>
                </a:solidFill>
              </a:rPr>
              <a:t>FRIDAY | JULY 31 | 10:45 AM – 12:00 PM </a:t>
            </a:r>
          </a:p>
          <a:p>
            <a:r>
              <a:rPr lang="en-US" sz="1200" dirty="0">
                <a:solidFill>
                  <a:schemeClr val="tx1"/>
                </a:solidFill>
              </a:rPr>
              <a:t>Why Learners Persist—or Don’t: What GED</a:t>
            </a:r>
            <a:r>
              <a:rPr lang="en-US" sz="1000" dirty="0">
                <a:solidFill>
                  <a:schemeClr val="tx1"/>
                </a:solidFill>
              </a:rPr>
              <a:t>®</a:t>
            </a:r>
            <a:r>
              <a:rPr lang="en-US" sz="1200" dirty="0">
                <a:solidFill>
                  <a:schemeClr val="tx1"/>
                </a:solidFill>
              </a:rPr>
              <a:t> Data Reveals About Motivation, Momentum, and Success</a:t>
            </a:r>
          </a:p>
          <a:p>
            <a:r>
              <a:rPr lang="en-US" sz="1200" dirty="0">
                <a:solidFill>
                  <a:schemeClr val="tx1"/>
                </a:solidFill>
              </a:rPr>
              <a:t>Kris Meehan</a:t>
            </a:r>
          </a:p>
        </p:txBody>
      </p:sp>
      <p:pic>
        <p:nvPicPr>
          <p:cNvPr id="7" name="Picture 6">
            <a:extLst>
              <a:ext uri="{FF2B5EF4-FFF2-40B4-BE49-F238E27FC236}">
                <a16:creationId xmlns:a16="http://schemas.microsoft.com/office/drawing/2014/main" id="{8AD9B10A-269A-7906-9306-9D8795343F4C}"/>
              </a:ext>
            </a:extLst>
          </p:cNvPr>
          <p:cNvPicPr>
            <a:picLocks noChangeAspect="1"/>
          </p:cNvPicPr>
          <p:nvPr/>
        </p:nvPicPr>
        <p:blipFill>
          <a:blip r:embed="rId3"/>
          <a:stretch>
            <a:fillRect/>
          </a:stretch>
        </p:blipFill>
        <p:spPr>
          <a:xfrm>
            <a:off x="9703435" y="6046405"/>
            <a:ext cx="905001" cy="676369"/>
          </a:xfrm>
          <a:prstGeom prst="rect">
            <a:avLst/>
          </a:prstGeom>
        </p:spPr>
      </p:pic>
      <p:pic>
        <p:nvPicPr>
          <p:cNvPr id="10" name="Picture 9">
            <a:extLst>
              <a:ext uri="{FF2B5EF4-FFF2-40B4-BE49-F238E27FC236}">
                <a16:creationId xmlns:a16="http://schemas.microsoft.com/office/drawing/2014/main" id="{76A01776-14AC-74DF-779B-90B4A4D43D4C}"/>
              </a:ext>
            </a:extLst>
          </p:cNvPr>
          <p:cNvPicPr>
            <a:picLocks noChangeAspect="1"/>
          </p:cNvPicPr>
          <p:nvPr/>
        </p:nvPicPr>
        <p:blipFill>
          <a:blip r:embed="rId4"/>
          <a:stretch>
            <a:fillRect/>
          </a:stretch>
        </p:blipFill>
        <p:spPr>
          <a:xfrm>
            <a:off x="97515" y="311050"/>
            <a:ext cx="475529" cy="487722"/>
          </a:xfrm>
          <a:prstGeom prst="rect">
            <a:avLst/>
          </a:prstGeom>
        </p:spPr>
      </p:pic>
    </p:spTree>
    <p:extLst>
      <p:ext uri="{BB962C8B-B14F-4D97-AF65-F5344CB8AC3E}">
        <p14:creationId xmlns:p14="http://schemas.microsoft.com/office/powerpoint/2010/main" val="2516740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06004B8-EC84-7A4B-BF5A-D351F667454A}"/>
              </a:ext>
            </a:extLst>
          </p:cNvPr>
          <p:cNvSpPr>
            <a:spLocks noGrp="1"/>
          </p:cNvSpPr>
          <p:nvPr>
            <p:ph sz="quarter" idx="14"/>
          </p:nvPr>
        </p:nvSpPr>
        <p:spPr/>
        <p:txBody>
          <a:bodyPr>
            <a:normAutofit fontScale="55000" lnSpcReduction="20000"/>
          </a:bodyPr>
          <a:lstStyle/>
          <a:p>
            <a:endParaRPr lang="en-US" dirty="0"/>
          </a:p>
        </p:txBody>
      </p:sp>
      <p:sp>
        <p:nvSpPr>
          <p:cNvPr id="5" name="Content Placeholder 4">
            <a:extLst>
              <a:ext uri="{FF2B5EF4-FFF2-40B4-BE49-F238E27FC236}">
                <a16:creationId xmlns:a16="http://schemas.microsoft.com/office/drawing/2014/main" id="{34336660-8389-FC40-9654-F332BF833102}"/>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B8AC304D-65D4-FB43-BCBD-2E61D1F231F8}"/>
              </a:ext>
            </a:extLst>
          </p:cNvPr>
          <p:cNvSpPr>
            <a:spLocks noGrp="1"/>
          </p:cNvSpPr>
          <p:nvPr>
            <p:ph sz="half" idx="13"/>
          </p:nvPr>
        </p:nvSpPr>
        <p:spPr/>
        <p:txBody>
          <a:bodyPr>
            <a:normAutofit fontScale="92500" lnSpcReduction="20000"/>
          </a:bodyPr>
          <a:lstStyle/>
          <a:p>
            <a:pPr marL="0" indent="0">
              <a:buNone/>
            </a:pPr>
            <a:r>
              <a:rPr lang="es-ES" sz="2000" b="1" dirty="0"/>
              <a:t>Propósito de la </a:t>
            </a:r>
            <a:r>
              <a:rPr lang="en-US" sz="2000" b="1" i="0" dirty="0" err="1">
                <a:solidFill>
                  <a:srgbClr val="242424"/>
                </a:solidFill>
                <a:effectLst/>
              </a:rPr>
              <a:t>respuesta</a:t>
            </a:r>
            <a:r>
              <a:rPr lang="en-US" sz="2000" b="1" i="0" dirty="0">
                <a:solidFill>
                  <a:srgbClr val="242424"/>
                </a:solidFill>
                <a:effectLst/>
              </a:rPr>
              <a:t> </a:t>
            </a:r>
            <a:r>
              <a:rPr lang="en-US" sz="2000" b="1" i="0" dirty="0" err="1">
                <a:solidFill>
                  <a:srgbClr val="242424"/>
                </a:solidFill>
                <a:effectLst/>
              </a:rPr>
              <a:t>extendida</a:t>
            </a:r>
            <a:br>
              <a:rPr lang="es-ES" sz="1800" dirty="0"/>
            </a:br>
            <a:endParaRPr lang="es-ES" sz="1800" dirty="0"/>
          </a:p>
          <a:p>
            <a:r>
              <a:rPr lang="es-ES" sz="1800" dirty="0"/>
              <a:t>Proporcionar a los que realizan el examen la oportunidad de demostrar:</a:t>
            </a:r>
            <a:br>
              <a:rPr lang="es-ES" sz="1800" dirty="0"/>
            </a:br>
            <a:endParaRPr lang="es-ES" sz="1800" dirty="0"/>
          </a:p>
          <a:p>
            <a:r>
              <a:rPr lang="es-ES" sz="1800" dirty="0"/>
              <a:t>Conocimiento de las convenciones de la escritura en inglés (o español)</a:t>
            </a:r>
            <a:br>
              <a:rPr lang="es-ES" sz="1800" dirty="0"/>
            </a:br>
            <a:endParaRPr lang="es-ES" sz="1800" dirty="0"/>
          </a:p>
          <a:p>
            <a:r>
              <a:rPr lang="es-ES" sz="1800" dirty="0"/>
              <a:t>Comprensión de lo que han leído</a:t>
            </a:r>
            <a:br>
              <a:rPr lang="es-ES" sz="1800" dirty="0"/>
            </a:br>
            <a:endParaRPr lang="es-ES" sz="1800" dirty="0"/>
          </a:p>
          <a:p>
            <a:r>
              <a:rPr lang="es-ES" sz="1800" dirty="0"/>
              <a:t>Qué tan bien utilizan las pruebas para elaborar argumentos</a:t>
            </a:r>
            <a:br>
              <a:rPr lang="es-ES" sz="1800" dirty="0"/>
            </a:br>
            <a:endParaRPr lang="es-ES" sz="1800" dirty="0"/>
          </a:p>
          <a:p>
            <a:r>
              <a:rPr lang="es-ES" sz="1800" dirty="0"/>
              <a:t>Capacidad para comunicar claramente su pensamiento con sus propias palabras</a:t>
            </a:r>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1114679" y="502048"/>
            <a:ext cx="10827385" cy="1165587"/>
          </a:xfrm>
        </p:spPr>
        <p:txBody>
          <a:bodyPr>
            <a:normAutofit/>
          </a:bodyPr>
          <a:lstStyle/>
          <a:p>
            <a:r>
              <a:rPr lang="en-US" dirty="0">
                <a:solidFill>
                  <a:srgbClr val="242424"/>
                </a:solidFill>
              </a:rPr>
              <a:t>R</a:t>
            </a:r>
            <a:r>
              <a:rPr lang="en-US" i="0" dirty="0">
                <a:solidFill>
                  <a:srgbClr val="242424"/>
                </a:solidFill>
                <a:effectLst/>
              </a:rPr>
              <a:t>espuesta </a:t>
            </a:r>
            <a:r>
              <a:rPr lang="en-US" i="0" dirty="0" err="1">
                <a:solidFill>
                  <a:srgbClr val="242424"/>
                </a:solidFill>
                <a:effectLst/>
              </a:rPr>
              <a:t>extendida</a:t>
            </a:r>
            <a:r>
              <a:rPr lang="en-US" i="0" dirty="0">
                <a:solidFill>
                  <a:srgbClr val="242424"/>
                </a:solidFill>
                <a:effectLst/>
              </a:rPr>
              <a:t> </a:t>
            </a:r>
            <a:r>
              <a:rPr lang="en-US" b="1" dirty="0" err="1"/>
              <a:t>sobre</a:t>
            </a:r>
            <a:r>
              <a:rPr lang="en-US" b="1" dirty="0"/>
              <a:t> RLA</a:t>
            </a:r>
          </a:p>
        </p:txBody>
      </p:sp>
      <p:sp>
        <p:nvSpPr>
          <p:cNvPr id="3" name="Content Placeholder 2">
            <a:extLst>
              <a:ext uri="{FF2B5EF4-FFF2-40B4-BE49-F238E27FC236}">
                <a16:creationId xmlns:a16="http://schemas.microsoft.com/office/drawing/2014/main" id="{C8EF00BD-2575-F742-AC55-0C7A1AFE83AC}"/>
              </a:ext>
            </a:extLst>
          </p:cNvPr>
          <p:cNvSpPr>
            <a:spLocks noGrp="1"/>
          </p:cNvSpPr>
          <p:nvPr>
            <p:ph sz="half" idx="1"/>
          </p:nvPr>
        </p:nvSpPr>
        <p:spPr/>
        <p:txBody>
          <a:bodyPr vert="horz" lIns="171450" tIns="457200" rIns="171450" bIns="45720" rtlCol="0">
            <a:normAutofit/>
          </a:bodyPr>
          <a:lstStyle/>
          <a:p>
            <a:pPr marL="0" indent="0">
              <a:buNone/>
            </a:pPr>
            <a:r>
              <a:rPr lang="es-ES" sz="1800" b="1" dirty="0"/>
              <a:t>Un ítem de </a:t>
            </a:r>
            <a:r>
              <a:rPr lang="en-US" sz="1800" b="1" i="0" dirty="0" err="1">
                <a:solidFill>
                  <a:srgbClr val="242424"/>
                </a:solidFill>
                <a:effectLst/>
              </a:rPr>
              <a:t>respuesta</a:t>
            </a:r>
            <a:r>
              <a:rPr lang="en-US" sz="1800" b="1" i="0" dirty="0">
                <a:solidFill>
                  <a:srgbClr val="242424"/>
                </a:solidFill>
                <a:effectLst/>
              </a:rPr>
              <a:t> </a:t>
            </a:r>
            <a:r>
              <a:rPr lang="en-US" sz="1800" b="1" i="0" dirty="0" err="1">
                <a:solidFill>
                  <a:srgbClr val="242424"/>
                </a:solidFill>
                <a:effectLst/>
              </a:rPr>
              <a:t>extendida</a:t>
            </a:r>
            <a:r>
              <a:rPr lang="en-US" sz="1800" b="1" dirty="0">
                <a:solidFill>
                  <a:srgbClr val="242424"/>
                </a:solidFill>
              </a:rPr>
              <a:t> </a:t>
            </a:r>
            <a:r>
              <a:rPr lang="es-ES" sz="1800" b="1" dirty="0"/>
              <a:t>incluye</a:t>
            </a:r>
            <a:br>
              <a:rPr lang="es-ES" sz="1800" dirty="0"/>
            </a:br>
            <a:endParaRPr lang="es-ES" sz="1800" dirty="0"/>
          </a:p>
          <a:p>
            <a:r>
              <a:rPr lang="es-ES" sz="1800" dirty="0"/>
              <a:t>Uno o más textos fuente</a:t>
            </a:r>
            <a:br>
              <a:rPr lang="es-ES" sz="1800" dirty="0"/>
            </a:br>
            <a:endParaRPr lang="es-ES" sz="1800" dirty="0"/>
          </a:p>
          <a:p>
            <a:r>
              <a:rPr lang="es-ES" sz="1800" dirty="0"/>
              <a:t>Los textos ofrecen dos posturas sobre un tema determinado</a:t>
            </a:r>
            <a:br>
              <a:rPr lang="es-ES" sz="1800" dirty="0"/>
            </a:br>
            <a:endParaRPr lang="es-ES" sz="1800" dirty="0"/>
          </a:p>
          <a:p>
            <a:r>
              <a:rPr lang="es-ES" sz="1800" dirty="0"/>
              <a:t>Una indicación que proporciona instrucciones sobre lo que se espera que haga el estudiante</a:t>
            </a: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887C0AD3-FD98-461F-2C8F-2C6F0D352572}"/>
              </a:ext>
            </a:extLst>
          </p:cNvPr>
          <p:cNvPicPr>
            <a:picLocks noChangeAspect="1"/>
          </p:cNvPicPr>
          <p:nvPr/>
        </p:nvPicPr>
        <p:blipFill>
          <a:blip r:embed="rId3"/>
          <a:stretch>
            <a:fillRect/>
          </a:stretch>
        </p:blipFill>
        <p:spPr>
          <a:xfrm>
            <a:off x="9633899" y="6053328"/>
            <a:ext cx="952633" cy="707878"/>
          </a:xfrm>
          <a:prstGeom prst="rect">
            <a:avLst/>
          </a:prstGeom>
        </p:spPr>
      </p:pic>
      <p:pic>
        <p:nvPicPr>
          <p:cNvPr id="11" name="Picture 10">
            <a:extLst>
              <a:ext uri="{FF2B5EF4-FFF2-40B4-BE49-F238E27FC236}">
                <a16:creationId xmlns:a16="http://schemas.microsoft.com/office/drawing/2014/main" id="{1605D8F5-3B9F-1870-3294-E98729DA4C69}"/>
              </a:ext>
            </a:extLst>
          </p:cNvPr>
          <p:cNvPicPr>
            <a:picLocks noChangeAspect="1"/>
          </p:cNvPicPr>
          <p:nvPr/>
        </p:nvPicPr>
        <p:blipFill>
          <a:blip r:embed="rId4"/>
          <a:stretch>
            <a:fillRect/>
          </a:stretch>
        </p:blipFill>
        <p:spPr>
          <a:xfrm>
            <a:off x="79227" y="261235"/>
            <a:ext cx="475529" cy="481626"/>
          </a:xfrm>
          <a:prstGeom prst="rect">
            <a:avLst/>
          </a:prstGeom>
        </p:spPr>
      </p:pic>
    </p:spTree>
    <p:extLst>
      <p:ext uri="{BB962C8B-B14F-4D97-AF65-F5344CB8AC3E}">
        <p14:creationId xmlns:p14="http://schemas.microsoft.com/office/powerpoint/2010/main" val="31573573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718DFE0-310E-87EB-1EC5-94A5AC5D56D0}"/>
              </a:ext>
            </a:extLst>
          </p:cNvPr>
          <p:cNvSpPr>
            <a:spLocks noGrp="1"/>
          </p:cNvSpPr>
          <p:nvPr>
            <p:ph type="title"/>
          </p:nvPr>
        </p:nvSpPr>
        <p:spPr>
          <a:xfrm>
            <a:off x="661285" y="351181"/>
            <a:ext cx="11129271" cy="523220"/>
          </a:xfrm>
        </p:spPr>
        <p:txBody>
          <a:bodyPr/>
          <a:lstStyle/>
          <a:p>
            <a:r>
              <a:rPr lang="en-US" dirty="0"/>
              <a:t>Your State Relationship Team</a:t>
            </a:r>
          </a:p>
        </p:txBody>
      </p:sp>
      <p:sp>
        <p:nvSpPr>
          <p:cNvPr id="2" name="Slide Number Placeholder 1">
            <a:extLst>
              <a:ext uri="{FF2B5EF4-FFF2-40B4-BE49-F238E27FC236}">
                <a16:creationId xmlns:a16="http://schemas.microsoft.com/office/drawing/2014/main" id="{FAD2C620-CF43-3E31-1355-C4A5EE91BA3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80</a:t>
            </a:fld>
            <a:endParaRPr kumimoji="0" lang="en-US" sz="900" b="0" i="0" u="none" strike="noStrike" kern="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grpSp>
        <p:nvGrpSpPr>
          <p:cNvPr id="418" name="Group 417">
            <a:extLst>
              <a:ext uri="{FF2B5EF4-FFF2-40B4-BE49-F238E27FC236}">
                <a16:creationId xmlns:a16="http://schemas.microsoft.com/office/drawing/2014/main" id="{C237D1A1-4D80-DD4B-E168-A0B16A009243}"/>
              </a:ext>
            </a:extLst>
          </p:cNvPr>
          <p:cNvGrpSpPr/>
          <p:nvPr/>
        </p:nvGrpSpPr>
        <p:grpSpPr>
          <a:xfrm>
            <a:off x="2732290" y="1814666"/>
            <a:ext cx="6772119" cy="4159374"/>
            <a:chOff x="2859561" y="2515472"/>
            <a:chExt cx="6772119" cy="4159374"/>
          </a:xfrm>
        </p:grpSpPr>
        <p:sp>
          <p:nvSpPr>
            <p:cNvPr id="167" name="Freeform 602">
              <a:extLst>
                <a:ext uri="{FF2B5EF4-FFF2-40B4-BE49-F238E27FC236}">
                  <a16:creationId xmlns:a16="http://schemas.microsoft.com/office/drawing/2014/main" id="{272F1AB3-4705-1D1C-CF07-EC89D72DCA36}"/>
                </a:ext>
              </a:extLst>
            </p:cNvPr>
            <p:cNvSpPr>
              <a:spLocks/>
            </p:cNvSpPr>
            <p:nvPr/>
          </p:nvSpPr>
          <p:spPr bwMode="auto">
            <a:xfrm>
              <a:off x="2859561" y="3580043"/>
              <a:ext cx="1038298" cy="1758308"/>
            </a:xfrm>
            <a:custGeom>
              <a:avLst/>
              <a:gdLst>
                <a:gd name="T0" fmla="*/ 2147483647 w 157"/>
                <a:gd name="T1" fmla="*/ 2147483647 h 266"/>
                <a:gd name="T2" fmla="*/ 2147483647 w 157"/>
                <a:gd name="T3" fmla="*/ 2147483647 h 266"/>
                <a:gd name="T4" fmla="*/ 2147483647 w 157"/>
                <a:gd name="T5" fmla="*/ 2147483647 h 266"/>
                <a:gd name="T6" fmla="*/ 2147483647 w 157"/>
                <a:gd name="T7" fmla="*/ 2147483647 h 266"/>
                <a:gd name="T8" fmla="*/ 2147483647 w 157"/>
                <a:gd name="T9" fmla="*/ 2147483647 h 266"/>
                <a:gd name="T10" fmla="*/ 2147483647 w 157"/>
                <a:gd name="T11" fmla="*/ 2147483647 h 266"/>
                <a:gd name="T12" fmla="*/ 2147483647 w 157"/>
                <a:gd name="T13" fmla="*/ 2147483647 h 266"/>
                <a:gd name="T14" fmla="*/ 2147483647 w 157"/>
                <a:gd name="T15" fmla="*/ 2147483647 h 266"/>
                <a:gd name="T16" fmla="*/ 2147483647 w 157"/>
                <a:gd name="T17" fmla="*/ 2147483647 h 266"/>
                <a:gd name="T18" fmla="*/ 2147483647 w 157"/>
                <a:gd name="T19" fmla="*/ 2147483647 h 266"/>
                <a:gd name="T20" fmla="*/ 2147483647 w 157"/>
                <a:gd name="T21" fmla="*/ 2147483647 h 266"/>
                <a:gd name="T22" fmla="*/ 2147483647 w 157"/>
                <a:gd name="T23" fmla="*/ 2147483647 h 266"/>
                <a:gd name="T24" fmla="*/ 0 w 157"/>
                <a:gd name="T25" fmla="*/ 2147483647 h 266"/>
                <a:gd name="T26" fmla="*/ 2147483647 w 157"/>
                <a:gd name="T27" fmla="*/ 2147483647 h 266"/>
                <a:gd name="T28" fmla="*/ 2147483647 w 157"/>
                <a:gd name="T29" fmla="*/ 2147483647 h 266"/>
                <a:gd name="T30" fmla="*/ 2147483647 w 157"/>
                <a:gd name="T31" fmla="*/ 2147483647 h 266"/>
                <a:gd name="T32" fmla="*/ 2147483647 w 157"/>
                <a:gd name="T33" fmla="*/ 2147483647 h 266"/>
                <a:gd name="T34" fmla="*/ 2147483647 w 157"/>
                <a:gd name="T35" fmla="*/ 2147483647 h 266"/>
                <a:gd name="T36" fmla="*/ 2147483647 w 157"/>
                <a:gd name="T37" fmla="*/ 2147483647 h 266"/>
                <a:gd name="T38" fmla="*/ 2147483647 w 157"/>
                <a:gd name="T39" fmla="*/ 2147483647 h 266"/>
                <a:gd name="T40" fmla="*/ 2147483647 w 157"/>
                <a:gd name="T41" fmla="*/ 2147483647 h 266"/>
                <a:gd name="T42" fmla="*/ 2147483647 w 157"/>
                <a:gd name="T43" fmla="*/ 2147483647 h 266"/>
                <a:gd name="T44" fmla="*/ 2147483647 w 157"/>
                <a:gd name="T45" fmla="*/ 2147483647 h 266"/>
                <a:gd name="T46" fmla="*/ 2147483647 w 157"/>
                <a:gd name="T47" fmla="*/ 2147483647 h 266"/>
                <a:gd name="T48" fmla="*/ 2147483647 w 157"/>
                <a:gd name="T49" fmla="*/ 2147483647 h 266"/>
                <a:gd name="T50" fmla="*/ 2147483647 w 157"/>
                <a:gd name="T51" fmla="*/ 2147483647 h 266"/>
                <a:gd name="T52" fmla="*/ 2147483647 w 157"/>
                <a:gd name="T53" fmla="*/ 2147483647 h 266"/>
                <a:gd name="T54" fmla="*/ 2147483647 w 157"/>
                <a:gd name="T55" fmla="*/ 2147483647 h 266"/>
                <a:gd name="T56" fmla="*/ 2147483647 w 157"/>
                <a:gd name="T57" fmla="*/ 2147483647 h 266"/>
                <a:gd name="T58" fmla="*/ 2147483647 w 157"/>
                <a:gd name="T59" fmla="*/ 2147483647 h 266"/>
                <a:gd name="T60" fmla="*/ 2147483647 w 157"/>
                <a:gd name="T61" fmla="*/ 2147483647 h 266"/>
                <a:gd name="T62" fmla="*/ 2147483647 w 157"/>
                <a:gd name="T63" fmla="*/ 2147483647 h 266"/>
                <a:gd name="T64" fmla="*/ 2147483647 w 157"/>
                <a:gd name="T65" fmla="*/ 2147483647 h 266"/>
                <a:gd name="T66" fmla="*/ 2147483647 w 157"/>
                <a:gd name="T67" fmla="*/ 2147483647 h 266"/>
                <a:gd name="T68" fmla="*/ 2147483647 w 157"/>
                <a:gd name="T69" fmla="*/ 2147483647 h 266"/>
                <a:gd name="T70" fmla="*/ 2147483647 w 157"/>
                <a:gd name="T71" fmla="*/ 2147483647 h 266"/>
                <a:gd name="T72" fmla="*/ 2147483647 w 157"/>
                <a:gd name="T73" fmla="*/ 2147483647 h 266"/>
                <a:gd name="T74" fmla="*/ 2147483647 w 157"/>
                <a:gd name="T75" fmla="*/ 2147483647 h 266"/>
                <a:gd name="T76" fmla="*/ 2147483647 w 157"/>
                <a:gd name="T77" fmla="*/ 2147483647 h 266"/>
                <a:gd name="T78" fmla="*/ 2147483647 w 157"/>
                <a:gd name="T79" fmla="*/ 2147483647 h 266"/>
                <a:gd name="T80" fmla="*/ 2147483647 w 157"/>
                <a:gd name="T81" fmla="*/ 2147483647 h 2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7"/>
                <a:gd name="T124" fmla="*/ 0 h 266"/>
                <a:gd name="T125" fmla="*/ 157 w 157"/>
                <a:gd name="T126" fmla="*/ 266 h 26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7" h="266">
                  <a:moveTo>
                    <a:pt x="17" y="114"/>
                  </a:moveTo>
                  <a:cubicBezTo>
                    <a:pt x="20" y="115"/>
                    <a:pt x="20" y="119"/>
                    <a:pt x="23" y="119"/>
                  </a:cubicBezTo>
                  <a:cubicBezTo>
                    <a:pt x="23" y="119"/>
                    <a:pt x="23" y="116"/>
                    <a:pt x="23" y="113"/>
                  </a:cubicBezTo>
                  <a:cubicBezTo>
                    <a:pt x="22" y="111"/>
                    <a:pt x="20" y="108"/>
                    <a:pt x="20" y="105"/>
                  </a:cubicBezTo>
                  <a:cubicBezTo>
                    <a:pt x="22" y="104"/>
                    <a:pt x="23" y="104"/>
                    <a:pt x="24" y="105"/>
                  </a:cubicBezTo>
                  <a:cubicBezTo>
                    <a:pt x="25" y="105"/>
                    <a:pt x="25" y="105"/>
                    <a:pt x="26" y="105"/>
                  </a:cubicBezTo>
                  <a:cubicBezTo>
                    <a:pt x="27" y="105"/>
                    <a:pt x="30" y="105"/>
                    <a:pt x="31" y="107"/>
                  </a:cubicBezTo>
                  <a:cubicBezTo>
                    <a:pt x="33" y="107"/>
                    <a:pt x="33" y="106"/>
                    <a:pt x="35" y="106"/>
                  </a:cubicBezTo>
                  <a:cubicBezTo>
                    <a:pt x="36" y="107"/>
                    <a:pt x="37" y="109"/>
                    <a:pt x="38" y="110"/>
                  </a:cubicBezTo>
                  <a:cubicBezTo>
                    <a:pt x="39" y="105"/>
                    <a:pt x="33" y="106"/>
                    <a:pt x="34" y="104"/>
                  </a:cubicBezTo>
                  <a:cubicBezTo>
                    <a:pt x="31" y="107"/>
                    <a:pt x="28" y="102"/>
                    <a:pt x="26" y="104"/>
                  </a:cubicBezTo>
                  <a:cubicBezTo>
                    <a:pt x="23" y="103"/>
                    <a:pt x="23" y="100"/>
                    <a:pt x="20" y="100"/>
                  </a:cubicBezTo>
                  <a:cubicBezTo>
                    <a:pt x="17" y="101"/>
                    <a:pt x="18" y="105"/>
                    <a:pt x="17" y="107"/>
                  </a:cubicBezTo>
                  <a:cubicBezTo>
                    <a:pt x="16" y="106"/>
                    <a:pt x="14" y="104"/>
                    <a:pt x="13" y="102"/>
                  </a:cubicBezTo>
                  <a:cubicBezTo>
                    <a:pt x="12" y="101"/>
                    <a:pt x="9" y="100"/>
                    <a:pt x="11" y="98"/>
                  </a:cubicBezTo>
                  <a:cubicBezTo>
                    <a:pt x="11" y="98"/>
                    <a:pt x="11" y="99"/>
                    <a:pt x="12" y="99"/>
                  </a:cubicBezTo>
                  <a:cubicBezTo>
                    <a:pt x="12" y="96"/>
                    <a:pt x="11" y="93"/>
                    <a:pt x="10" y="90"/>
                  </a:cubicBezTo>
                  <a:cubicBezTo>
                    <a:pt x="10" y="89"/>
                    <a:pt x="9" y="89"/>
                    <a:pt x="8" y="88"/>
                  </a:cubicBezTo>
                  <a:cubicBezTo>
                    <a:pt x="8" y="88"/>
                    <a:pt x="6" y="85"/>
                    <a:pt x="6" y="84"/>
                  </a:cubicBezTo>
                  <a:cubicBezTo>
                    <a:pt x="6" y="84"/>
                    <a:pt x="6" y="83"/>
                    <a:pt x="6" y="82"/>
                  </a:cubicBezTo>
                  <a:cubicBezTo>
                    <a:pt x="5" y="80"/>
                    <a:pt x="3" y="78"/>
                    <a:pt x="2" y="75"/>
                  </a:cubicBezTo>
                  <a:cubicBezTo>
                    <a:pt x="2" y="74"/>
                    <a:pt x="4" y="73"/>
                    <a:pt x="4" y="70"/>
                  </a:cubicBezTo>
                  <a:cubicBezTo>
                    <a:pt x="4" y="68"/>
                    <a:pt x="3" y="66"/>
                    <a:pt x="3" y="65"/>
                  </a:cubicBezTo>
                  <a:cubicBezTo>
                    <a:pt x="4" y="61"/>
                    <a:pt x="7" y="60"/>
                    <a:pt x="6" y="54"/>
                  </a:cubicBezTo>
                  <a:cubicBezTo>
                    <a:pt x="6" y="51"/>
                    <a:pt x="5" y="48"/>
                    <a:pt x="3" y="45"/>
                  </a:cubicBezTo>
                  <a:cubicBezTo>
                    <a:pt x="2" y="43"/>
                    <a:pt x="0" y="42"/>
                    <a:pt x="0" y="40"/>
                  </a:cubicBezTo>
                  <a:cubicBezTo>
                    <a:pt x="0" y="35"/>
                    <a:pt x="3" y="30"/>
                    <a:pt x="8" y="28"/>
                  </a:cubicBezTo>
                  <a:cubicBezTo>
                    <a:pt x="6" y="27"/>
                    <a:pt x="9" y="26"/>
                    <a:pt x="9" y="25"/>
                  </a:cubicBezTo>
                  <a:cubicBezTo>
                    <a:pt x="9" y="24"/>
                    <a:pt x="9" y="22"/>
                    <a:pt x="9" y="20"/>
                  </a:cubicBezTo>
                  <a:cubicBezTo>
                    <a:pt x="10" y="18"/>
                    <a:pt x="12" y="17"/>
                    <a:pt x="13" y="15"/>
                  </a:cubicBezTo>
                  <a:cubicBezTo>
                    <a:pt x="14" y="11"/>
                    <a:pt x="12" y="5"/>
                    <a:pt x="14" y="0"/>
                  </a:cubicBezTo>
                  <a:cubicBezTo>
                    <a:pt x="39" y="6"/>
                    <a:pt x="61" y="14"/>
                    <a:pt x="87" y="19"/>
                  </a:cubicBezTo>
                  <a:cubicBezTo>
                    <a:pt x="85" y="31"/>
                    <a:pt x="81" y="43"/>
                    <a:pt x="78" y="55"/>
                  </a:cubicBezTo>
                  <a:cubicBezTo>
                    <a:pt x="76" y="67"/>
                    <a:pt x="73" y="79"/>
                    <a:pt x="70" y="91"/>
                  </a:cubicBezTo>
                  <a:cubicBezTo>
                    <a:pt x="84" y="114"/>
                    <a:pt x="101" y="136"/>
                    <a:pt x="116" y="158"/>
                  </a:cubicBezTo>
                  <a:cubicBezTo>
                    <a:pt x="117" y="160"/>
                    <a:pt x="117" y="161"/>
                    <a:pt x="118" y="163"/>
                  </a:cubicBezTo>
                  <a:cubicBezTo>
                    <a:pt x="119" y="164"/>
                    <a:pt x="120" y="165"/>
                    <a:pt x="121" y="166"/>
                  </a:cubicBezTo>
                  <a:cubicBezTo>
                    <a:pt x="122" y="167"/>
                    <a:pt x="122" y="169"/>
                    <a:pt x="123" y="170"/>
                  </a:cubicBezTo>
                  <a:cubicBezTo>
                    <a:pt x="124" y="171"/>
                    <a:pt x="125" y="172"/>
                    <a:pt x="126" y="173"/>
                  </a:cubicBezTo>
                  <a:cubicBezTo>
                    <a:pt x="127" y="174"/>
                    <a:pt x="128" y="176"/>
                    <a:pt x="128" y="178"/>
                  </a:cubicBezTo>
                  <a:cubicBezTo>
                    <a:pt x="129" y="179"/>
                    <a:pt x="131" y="179"/>
                    <a:pt x="131" y="181"/>
                  </a:cubicBezTo>
                  <a:cubicBezTo>
                    <a:pt x="132" y="182"/>
                    <a:pt x="133" y="184"/>
                    <a:pt x="134" y="185"/>
                  </a:cubicBezTo>
                  <a:cubicBezTo>
                    <a:pt x="134" y="186"/>
                    <a:pt x="135" y="186"/>
                    <a:pt x="135" y="187"/>
                  </a:cubicBezTo>
                  <a:cubicBezTo>
                    <a:pt x="140" y="194"/>
                    <a:pt x="145" y="203"/>
                    <a:pt x="152" y="210"/>
                  </a:cubicBezTo>
                  <a:cubicBezTo>
                    <a:pt x="149" y="215"/>
                    <a:pt x="156" y="220"/>
                    <a:pt x="154" y="224"/>
                  </a:cubicBezTo>
                  <a:cubicBezTo>
                    <a:pt x="154" y="226"/>
                    <a:pt x="157" y="226"/>
                    <a:pt x="157" y="229"/>
                  </a:cubicBezTo>
                  <a:cubicBezTo>
                    <a:pt x="157" y="232"/>
                    <a:pt x="154" y="232"/>
                    <a:pt x="152" y="233"/>
                  </a:cubicBezTo>
                  <a:cubicBezTo>
                    <a:pt x="151" y="234"/>
                    <a:pt x="149" y="236"/>
                    <a:pt x="149" y="237"/>
                  </a:cubicBezTo>
                  <a:cubicBezTo>
                    <a:pt x="148" y="239"/>
                    <a:pt x="148" y="243"/>
                    <a:pt x="147" y="245"/>
                  </a:cubicBezTo>
                  <a:cubicBezTo>
                    <a:pt x="147" y="246"/>
                    <a:pt x="146" y="246"/>
                    <a:pt x="146" y="247"/>
                  </a:cubicBezTo>
                  <a:cubicBezTo>
                    <a:pt x="145" y="248"/>
                    <a:pt x="144" y="249"/>
                    <a:pt x="142" y="250"/>
                  </a:cubicBezTo>
                  <a:cubicBezTo>
                    <a:pt x="142" y="253"/>
                    <a:pt x="143" y="254"/>
                    <a:pt x="141" y="257"/>
                  </a:cubicBezTo>
                  <a:cubicBezTo>
                    <a:pt x="141" y="259"/>
                    <a:pt x="144" y="258"/>
                    <a:pt x="145" y="260"/>
                  </a:cubicBezTo>
                  <a:cubicBezTo>
                    <a:pt x="146" y="263"/>
                    <a:pt x="143" y="263"/>
                    <a:pt x="143" y="266"/>
                  </a:cubicBezTo>
                  <a:cubicBezTo>
                    <a:pt x="128" y="264"/>
                    <a:pt x="108" y="262"/>
                    <a:pt x="90" y="260"/>
                  </a:cubicBezTo>
                  <a:cubicBezTo>
                    <a:pt x="90" y="259"/>
                    <a:pt x="91" y="257"/>
                    <a:pt x="91" y="257"/>
                  </a:cubicBezTo>
                  <a:cubicBezTo>
                    <a:pt x="91" y="255"/>
                    <a:pt x="89" y="257"/>
                    <a:pt x="89" y="255"/>
                  </a:cubicBezTo>
                  <a:cubicBezTo>
                    <a:pt x="89" y="253"/>
                    <a:pt x="90" y="250"/>
                    <a:pt x="90" y="246"/>
                  </a:cubicBezTo>
                  <a:cubicBezTo>
                    <a:pt x="88" y="237"/>
                    <a:pt x="81" y="234"/>
                    <a:pt x="77" y="226"/>
                  </a:cubicBezTo>
                  <a:cubicBezTo>
                    <a:pt x="75" y="225"/>
                    <a:pt x="74" y="225"/>
                    <a:pt x="72" y="226"/>
                  </a:cubicBezTo>
                  <a:cubicBezTo>
                    <a:pt x="72" y="223"/>
                    <a:pt x="71" y="220"/>
                    <a:pt x="71" y="218"/>
                  </a:cubicBezTo>
                  <a:cubicBezTo>
                    <a:pt x="65" y="216"/>
                    <a:pt x="62" y="216"/>
                    <a:pt x="58" y="213"/>
                  </a:cubicBezTo>
                  <a:cubicBezTo>
                    <a:pt x="57" y="212"/>
                    <a:pt x="58" y="210"/>
                    <a:pt x="57" y="209"/>
                  </a:cubicBezTo>
                  <a:cubicBezTo>
                    <a:pt x="55" y="205"/>
                    <a:pt x="52" y="203"/>
                    <a:pt x="47" y="203"/>
                  </a:cubicBezTo>
                  <a:cubicBezTo>
                    <a:pt x="45" y="200"/>
                    <a:pt x="41" y="200"/>
                    <a:pt x="37" y="199"/>
                  </a:cubicBezTo>
                  <a:cubicBezTo>
                    <a:pt x="35" y="199"/>
                    <a:pt x="35" y="195"/>
                    <a:pt x="32" y="195"/>
                  </a:cubicBezTo>
                  <a:cubicBezTo>
                    <a:pt x="35" y="192"/>
                    <a:pt x="34" y="186"/>
                    <a:pt x="36" y="183"/>
                  </a:cubicBezTo>
                  <a:cubicBezTo>
                    <a:pt x="36" y="180"/>
                    <a:pt x="33" y="180"/>
                    <a:pt x="31" y="178"/>
                  </a:cubicBezTo>
                  <a:cubicBezTo>
                    <a:pt x="32" y="177"/>
                    <a:pt x="33" y="176"/>
                    <a:pt x="33" y="175"/>
                  </a:cubicBezTo>
                  <a:cubicBezTo>
                    <a:pt x="33" y="172"/>
                    <a:pt x="30" y="171"/>
                    <a:pt x="29" y="169"/>
                  </a:cubicBezTo>
                  <a:cubicBezTo>
                    <a:pt x="29" y="169"/>
                    <a:pt x="30" y="168"/>
                    <a:pt x="29" y="167"/>
                  </a:cubicBezTo>
                  <a:cubicBezTo>
                    <a:pt x="29" y="167"/>
                    <a:pt x="27" y="165"/>
                    <a:pt x="26" y="164"/>
                  </a:cubicBezTo>
                  <a:cubicBezTo>
                    <a:pt x="25" y="162"/>
                    <a:pt x="26" y="159"/>
                    <a:pt x="25" y="157"/>
                  </a:cubicBezTo>
                  <a:cubicBezTo>
                    <a:pt x="24" y="156"/>
                    <a:pt x="23" y="155"/>
                    <a:pt x="23" y="154"/>
                  </a:cubicBezTo>
                  <a:cubicBezTo>
                    <a:pt x="22" y="153"/>
                    <a:pt x="22" y="152"/>
                    <a:pt x="22" y="151"/>
                  </a:cubicBezTo>
                  <a:cubicBezTo>
                    <a:pt x="20" y="148"/>
                    <a:pt x="18" y="146"/>
                    <a:pt x="20" y="140"/>
                  </a:cubicBezTo>
                  <a:cubicBezTo>
                    <a:pt x="22" y="141"/>
                    <a:pt x="22" y="138"/>
                    <a:pt x="24" y="138"/>
                  </a:cubicBezTo>
                  <a:cubicBezTo>
                    <a:pt x="24" y="135"/>
                    <a:pt x="24" y="133"/>
                    <a:pt x="23" y="131"/>
                  </a:cubicBezTo>
                  <a:cubicBezTo>
                    <a:pt x="23" y="130"/>
                    <a:pt x="19" y="131"/>
                    <a:pt x="19" y="130"/>
                  </a:cubicBezTo>
                  <a:cubicBezTo>
                    <a:pt x="18" y="127"/>
                    <a:pt x="16" y="126"/>
                    <a:pt x="15" y="123"/>
                  </a:cubicBezTo>
                  <a:cubicBezTo>
                    <a:pt x="15" y="122"/>
                    <a:pt x="16" y="121"/>
                    <a:pt x="17" y="119"/>
                  </a:cubicBezTo>
                  <a:cubicBezTo>
                    <a:pt x="17" y="118"/>
                    <a:pt x="15" y="115"/>
                    <a:pt x="16" y="114"/>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 name="Freeform 453">
              <a:extLst>
                <a:ext uri="{FF2B5EF4-FFF2-40B4-BE49-F238E27FC236}">
                  <a16:creationId xmlns:a16="http://schemas.microsoft.com/office/drawing/2014/main" id="{F4B07A1C-F230-1592-4A99-5F08AF2A946C}"/>
                </a:ext>
              </a:extLst>
            </p:cNvPr>
            <p:cNvSpPr>
              <a:spLocks/>
            </p:cNvSpPr>
            <p:nvPr/>
          </p:nvSpPr>
          <p:spPr bwMode="auto">
            <a:xfrm>
              <a:off x="8988924" y="3836518"/>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 name="Line 454">
              <a:extLst>
                <a:ext uri="{FF2B5EF4-FFF2-40B4-BE49-F238E27FC236}">
                  <a16:creationId xmlns:a16="http://schemas.microsoft.com/office/drawing/2014/main" id="{998515FC-B657-705E-85BB-0DF3EA5515CA}"/>
                </a:ext>
              </a:extLst>
            </p:cNvPr>
            <p:cNvSpPr>
              <a:spLocks noChangeShapeType="1"/>
            </p:cNvSpPr>
            <p:nvPr/>
          </p:nvSpPr>
          <p:spPr bwMode="auto">
            <a:xfrm flipV="1">
              <a:off x="8988924" y="3836518"/>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 name="Freeform 455">
              <a:extLst>
                <a:ext uri="{FF2B5EF4-FFF2-40B4-BE49-F238E27FC236}">
                  <a16:creationId xmlns:a16="http://schemas.microsoft.com/office/drawing/2014/main" id="{1BB86930-3176-3D4E-E490-E0885999B30F}"/>
                </a:ext>
              </a:extLst>
            </p:cNvPr>
            <p:cNvSpPr>
              <a:spLocks/>
            </p:cNvSpPr>
            <p:nvPr/>
          </p:nvSpPr>
          <p:spPr bwMode="auto">
            <a:xfrm>
              <a:off x="8984287" y="3836518"/>
              <a:ext cx="4635" cy="7727"/>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 name="Line 456">
              <a:extLst>
                <a:ext uri="{FF2B5EF4-FFF2-40B4-BE49-F238E27FC236}">
                  <a16:creationId xmlns:a16="http://schemas.microsoft.com/office/drawing/2014/main" id="{C5EE677D-FC30-3EA4-0139-BDC6970435E7}"/>
                </a:ext>
              </a:extLst>
            </p:cNvPr>
            <p:cNvSpPr>
              <a:spLocks noChangeShapeType="1"/>
            </p:cNvSpPr>
            <p:nvPr/>
          </p:nvSpPr>
          <p:spPr bwMode="auto">
            <a:xfrm flipH="1">
              <a:off x="8984287" y="3836518"/>
              <a:ext cx="4635"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 name="Freeform 457">
              <a:extLst>
                <a:ext uri="{FF2B5EF4-FFF2-40B4-BE49-F238E27FC236}">
                  <a16:creationId xmlns:a16="http://schemas.microsoft.com/office/drawing/2014/main" id="{B2BECDAE-398B-DD7B-693B-03B8B5702CAD}"/>
                </a:ext>
              </a:extLst>
            </p:cNvPr>
            <p:cNvSpPr>
              <a:spLocks/>
            </p:cNvSpPr>
            <p:nvPr/>
          </p:nvSpPr>
          <p:spPr bwMode="auto">
            <a:xfrm>
              <a:off x="7303238" y="3487330"/>
              <a:ext cx="7725"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 name="Line 458">
              <a:extLst>
                <a:ext uri="{FF2B5EF4-FFF2-40B4-BE49-F238E27FC236}">
                  <a16:creationId xmlns:a16="http://schemas.microsoft.com/office/drawing/2014/main" id="{CFC070B2-0F91-8874-7275-E2541D8D33E2}"/>
                </a:ext>
              </a:extLst>
            </p:cNvPr>
            <p:cNvSpPr>
              <a:spLocks noChangeShapeType="1"/>
            </p:cNvSpPr>
            <p:nvPr/>
          </p:nvSpPr>
          <p:spPr bwMode="auto">
            <a:xfrm>
              <a:off x="7303238" y="3487330"/>
              <a:ext cx="772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 name="Line 459">
              <a:extLst>
                <a:ext uri="{FF2B5EF4-FFF2-40B4-BE49-F238E27FC236}">
                  <a16:creationId xmlns:a16="http://schemas.microsoft.com/office/drawing/2014/main" id="{98419664-82F5-BC9E-717A-3F4992CC0741}"/>
                </a:ext>
              </a:extLst>
            </p:cNvPr>
            <p:cNvSpPr>
              <a:spLocks noChangeShapeType="1"/>
            </p:cNvSpPr>
            <p:nvPr/>
          </p:nvSpPr>
          <p:spPr bwMode="auto">
            <a:xfrm>
              <a:off x="7310961" y="3487330"/>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 name="Line 460">
              <a:extLst>
                <a:ext uri="{FF2B5EF4-FFF2-40B4-BE49-F238E27FC236}">
                  <a16:creationId xmlns:a16="http://schemas.microsoft.com/office/drawing/2014/main" id="{B43DA3F9-1B79-090F-06AC-B4154E906725}"/>
                </a:ext>
              </a:extLst>
            </p:cNvPr>
            <p:cNvSpPr>
              <a:spLocks noChangeShapeType="1"/>
            </p:cNvSpPr>
            <p:nvPr/>
          </p:nvSpPr>
          <p:spPr bwMode="auto">
            <a:xfrm>
              <a:off x="7310961" y="3487330"/>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 name="Freeform 463">
              <a:extLst>
                <a:ext uri="{FF2B5EF4-FFF2-40B4-BE49-F238E27FC236}">
                  <a16:creationId xmlns:a16="http://schemas.microsoft.com/office/drawing/2014/main" id="{72AE9D02-9006-2F9B-F7D8-97A0B6E3CE5F}"/>
                </a:ext>
              </a:extLst>
            </p:cNvPr>
            <p:cNvSpPr>
              <a:spLocks/>
            </p:cNvSpPr>
            <p:nvPr/>
          </p:nvSpPr>
          <p:spPr bwMode="auto">
            <a:xfrm>
              <a:off x="8869958" y="4479279"/>
              <a:ext cx="7725" cy="6181"/>
            </a:xfrm>
            <a:custGeom>
              <a:avLst/>
              <a:gdLst>
                <a:gd name="T0" fmla="*/ 2147483647 w 5"/>
                <a:gd name="T1" fmla="*/ 2147483647 h 4"/>
                <a:gd name="T2" fmla="*/ 0 w 5"/>
                <a:gd name="T3" fmla="*/ 0 h 4"/>
                <a:gd name="T4" fmla="*/ 2147483647 w 5"/>
                <a:gd name="T5" fmla="*/ 2147483647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5" y="4"/>
                  </a:moveTo>
                  <a:lnTo>
                    <a:pt x="0" y="0"/>
                  </a:lnTo>
                  <a:lnTo>
                    <a:pt x="5"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 name="Line 464">
              <a:extLst>
                <a:ext uri="{FF2B5EF4-FFF2-40B4-BE49-F238E27FC236}">
                  <a16:creationId xmlns:a16="http://schemas.microsoft.com/office/drawing/2014/main" id="{B10053F2-AC2B-A4EA-6E80-A34CE4566AE4}"/>
                </a:ext>
              </a:extLst>
            </p:cNvPr>
            <p:cNvSpPr>
              <a:spLocks noChangeShapeType="1"/>
            </p:cNvSpPr>
            <p:nvPr/>
          </p:nvSpPr>
          <p:spPr bwMode="auto">
            <a:xfrm flipH="1" flipV="1">
              <a:off x="8869958" y="447927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 name="Freeform 465">
              <a:extLst>
                <a:ext uri="{FF2B5EF4-FFF2-40B4-BE49-F238E27FC236}">
                  <a16:creationId xmlns:a16="http://schemas.microsoft.com/office/drawing/2014/main" id="{56B23473-6FCC-5FA1-CEBC-61735136EBBA}"/>
                </a:ext>
              </a:extLst>
            </p:cNvPr>
            <p:cNvSpPr>
              <a:spLocks/>
            </p:cNvSpPr>
            <p:nvPr/>
          </p:nvSpPr>
          <p:spPr bwMode="auto">
            <a:xfrm>
              <a:off x="8865317" y="4479279"/>
              <a:ext cx="4635" cy="6181"/>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 name="Line 466">
              <a:extLst>
                <a:ext uri="{FF2B5EF4-FFF2-40B4-BE49-F238E27FC236}">
                  <a16:creationId xmlns:a16="http://schemas.microsoft.com/office/drawing/2014/main" id="{8B04D174-3072-344C-FA32-3D457B9FEDBF}"/>
                </a:ext>
              </a:extLst>
            </p:cNvPr>
            <p:cNvSpPr>
              <a:spLocks noChangeShapeType="1"/>
            </p:cNvSpPr>
            <p:nvPr/>
          </p:nvSpPr>
          <p:spPr bwMode="auto">
            <a:xfrm flipH="1">
              <a:off x="8865317" y="4479279"/>
              <a:ext cx="463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 name="Freeform 467">
              <a:extLst>
                <a:ext uri="{FF2B5EF4-FFF2-40B4-BE49-F238E27FC236}">
                  <a16:creationId xmlns:a16="http://schemas.microsoft.com/office/drawing/2014/main" id="{4888CB89-A73E-8EF5-F3B7-40CE0ACE35E1}"/>
                </a:ext>
              </a:extLst>
            </p:cNvPr>
            <p:cNvSpPr>
              <a:spLocks/>
            </p:cNvSpPr>
            <p:nvPr/>
          </p:nvSpPr>
          <p:spPr bwMode="auto">
            <a:xfrm>
              <a:off x="7198172" y="4888727"/>
              <a:ext cx="6181" cy="1544"/>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 name="Line 468">
              <a:extLst>
                <a:ext uri="{FF2B5EF4-FFF2-40B4-BE49-F238E27FC236}">
                  <a16:creationId xmlns:a16="http://schemas.microsoft.com/office/drawing/2014/main" id="{ACE71F88-F742-749B-D58B-9693F13DC220}"/>
                </a:ext>
              </a:extLst>
            </p:cNvPr>
            <p:cNvSpPr>
              <a:spLocks noChangeShapeType="1"/>
            </p:cNvSpPr>
            <p:nvPr/>
          </p:nvSpPr>
          <p:spPr bwMode="auto">
            <a:xfrm>
              <a:off x="7198172" y="4888727"/>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 name="Freeform 469">
              <a:extLst>
                <a:ext uri="{FF2B5EF4-FFF2-40B4-BE49-F238E27FC236}">
                  <a16:creationId xmlns:a16="http://schemas.microsoft.com/office/drawing/2014/main" id="{1403D646-C377-932A-FAF2-EDB418BB507F}"/>
                </a:ext>
              </a:extLst>
            </p:cNvPr>
            <p:cNvSpPr>
              <a:spLocks/>
            </p:cNvSpPr>
            <p:nvPr/>
          </p:nvSpPr>
          <p:spPr bwMode="auto">
            <a:xfrm>
              <a:off x="7198172" y="4880999"/>
              <a:ext cx="6181" cy="7727"/>
            </a:xfrm>
            <a:custGeom>
              <a:avLst/>
              <a:gdLst>
                <a:gd name="T0" fmla="*/ 2147483647 w 4"/>
                <a:gd name="T1" fmla="*/ 2147483647 h 5"/>
                <a:gd name="T2" fmla="*/ 0 w 4"/>
                <a:gd name="T3" fmla="*/ 0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5"/>
                  </a:moveTo>
                  <a:lnTo>
                    <a:pt x="0" y="0"/>
                  </a:lnTo>
                  <a:lnTo>
                    <a:pt x="4"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 name="Line 470">
              <a:extLst>
                <a:ext uri="{FF2B5EF4-FFF2-40B4-BE49-F238E27FC236}">
                  <a16:creationId xmlns:a16="http://schemas.microsoft.com/office/drawing/2014/main" id="{7CAA0E90-6236-3639-F5F8-DF499201CF59}"/>
                </a:ext>
              </a:extLst>
            </p:cNvPr>
            <p:cNvSpPr>
              <a:spLocks noChangeShapeType="1"/>
            </p:cNvSpPr>
            <p:nvPr/>
          </p:nvSpPr>
          <p:spPr bwMode="auto">
            <a:xfrm flipH="1" flipV="1">
              <a:off x="7198172" y="4880999"/>
              <a:ext cx="6181"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 name="Freeform 471">
              <a:extLst>
                <a:ext uri="{FF2B5EF4-FFF2-40B4-BE49-F238E27FC236}">
                  <a16:creationId xmlns:a16="http://schemas.microsoft.com/office/drawing/2014/main" id="{DE42A075-6416-F15D-4963-2D09C502D16E}"/>
                </a:ext>
              </a:extLst>
            </p:cNvPr>
            <p:cNvSpPr>
              <a:spLocks/>
            </p:cNvSpPr>
            <p:nvPr/>
          </p:nvSpPr>
          <p:spPr bwMode="auto">
            <a:xfrm>
              <a:off x="7315599" y="4650781"/>
              <a:ext cx="21632" cy="20086"/>
            </a:xfrm>
            <a:custGeom>
              <a:avLst/>
              <a:gdLst>
                <a:gd name="T0" fmla="*/ 2147483647 w 3"/>
                <a:gd name="T1" fmla="*/ 2147483647 h 3"/>
                <a:gd name="T2" fmla="*/ 2147483647 w 3"/>
                <a:gd name="T3" fmla="*/ 2147483647 h 3"/>
                <a:gd name="T4" fmla="*/ 2147483647 w 3"/>
                <a:gd name="T5" fmla="*/ 2147483647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1"/>
                  </a:moveTo>
                  <a:cubicBezTo>
                    <a:pt x="2" y="0"/>
                    <a:pt x="2" y="1"/>
                    <a:pt x="3" y="1"/>
                  </a:cubicBezTo>
                  <a:cubicBezTo>
                    <a:pt x="3" y="3"/>
                    <a:pt x="0" y="2"/>
                    <a:pt x="1"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 name="Freeform 472">
              <a:extLst>
                <a:ext uri="{FF2B5EF4-FFF2-40B4-BE49-F238E27FC236}">
                  <a16:creationId xmlns:a16="http://schemas.microsoft.com/office/drawing/2014/main" id="{CF25FDE8-B7C5-E94C-6130-09BAA2F03A53}"/>
                </a:ext>
              </a:extLst>
            </p:cNvPr>
            <p:cNvSpPr>
              <a:spLocks/>
            </p:cNvSpPr>
            <p:nvPr/>
          </p:nvSpPr>
          <p:spPr bwMode="auto">
            <a:xfrm>
              <a:off x="3197938" y="2904840"/>
              <a:ext cx="1546"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0" name="Line 473">
              <a:extLst>
                <a:ext uri="{FF2B5EF4-FFF2-40B4-BE49-F238E27FC236}">
                  <a16:creationId xmlns:a16="http://schemas.microsoft.com/office/drawing/2014/main" id="{51B27601-1C39-0D91-7FDA-5BEA2136EB22}"/>
                </a:ext>
              </a:extLst>
            </p:cNvPr>
            <p:cNvSpPr>
              <a:spLocks noChangeShapeType="1"/>
            </p:cNvSpPr>
            <p:nvPr/>
          </p:nvSpPr>
          <p:spPr bwMode="auto">
            <a:xfrm flipV="1">
              <a:off x="3197938" y="2904840"/>
              <a:ext cx="1546"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1" name="Freeform 474">
              <a:extLst>
                <a:ext uri="{FF2B5EF4-FFF2-40B4-BE49-F238E27FC236}">
                  <a16:creationId xmlns:a16="http://schemas.microsoft.com/office/drawing/2014/main" id="{BD944AB4-ABC0-1B87-915E-F13AE3442C58}"/>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2" name="Freeform 475">
              <a:extLst>
                <a:ext uri="{FF2B5EF4-FFF2-40B4-BE49-F238E27FC236}">
                  <a16:creationId xmlns:a16="http://schemas.microsoft.com/office/drawing/2014/main" id="{97B37F8E-2D46-A221-1FE3-67F552A146B5}"/>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3" name="Freeform 476">
              <a:extLst>
                <a:ext uri="{FF2B5EF4-FFF2-40B4-BE49-F238E27FC236}">
                  <a16:creationId xmlns:a16="http://schemas.microsoft.com/office/drawing/2014/main" id="{B22DC2B4-D8A9-BD82-274A-CB3349623895}"/>
                </a:ext>
              </a:extLst>
            </p:cNvPr>
            <p:cNvSpPr>
              <a:spLocks/>
            </p:cNvSpPr>
            <p:nvPr/>
          </p:nvSpPr>
          <p:spPr bwMode="auto">
            <a:xfrm>
              <a:off x="3197938" y="2898656"/>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4" name="Line 477">
              <a:extLst>
                <a:ext uri="{FF2B5EF4-FFF2-40B4-BE49-F238E27FC236}">
                  <a16:creationId xmlns:a16="http://schemas.microsoft.com/office/drawing/2014/main" id="{8ED9837C-A4D3-FE20-FD6E-D84663BB1B79}"/>
                </a:ext>
              </a:extLst>
            </p:cNvPr>
            <p:cNvSpPr>
              <a:spLocks noChangeShapeType="1"/>
            </p:cNvSpPr>
            <p:nvPr/>
          </p:nvSpPr>
          <p:spPr bwMode="auto">
            <a:xfrm flipV="1">
              <a:off x="3197938" y="2898656"/>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5" name="Freeform 478">
              <a:extLst>
                <a:ext uri="{FF2B5EF4-FFF2-40B4-BE49-F238E27FC236}">
                  <a16:creationId xmlns:a16="http://schemas.microsoft.com/office/drawing/2014/main" id="{F8E2F286-6BD7-95CB-DF2D-7BEBD8B8D3CE}"/>
                </a:ext>
              </a:extLst>
            </p:cNvPr>
            <p:cNvSpPr>
              <a:spLocks/>
            </p:cNvSpPr>
            <p:nvPr/>
          </p:nvSpPr>
          <p:spPr bwMode="auto">
            <a:xfrm>
              <a:off x="7184263" y="3104150"/>
              <a:ext cx="1546"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6" name="Line 479">
              <a:extLst>
                <a:ext uri="{FF2B5EF4-FFF2-40B4-BE49-F238E27FC236}">
                  <a16:creationId xmlns:a16="http://schemas.microsoft.com/office/drawing/2014/main" id="{52B9CB85-BBA3-70B7-9E4E-BEBE2553D43B}"/>
                </a:ext>
              </a:extLst>
            </p:cNvPr>
            <p:cNvSpPr>
              <a:spLocks noChangeShapeType="1"/>
            </p:cNvSpPr>
            <p:nvPr/>
          </p:nvSpPr>
          <p:spPr bwMode="auto">
            <a:xfrm>
              <a:off x="7184263" y="3104150"/>
              <a:ext cx="1546"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7" name="Freeform 480">
              <a:extLst>
                <a:ext uri="{FF2B5EF4-FFF2-40B4-BE49-F238E27FC236}">
                  <a16:creationId xmlns:a16="http://schemas.microsoft.com/office/drawing/2014/main" id="{A38EA6CD-0554-FC54-E4B3-1CB1E77849F7}"/>
                </a:ext>
              </a:extLst>
            </p:cNvPr>
            <p:cNvSpPr>
              <a:spLocks/>
            </p:cNvSpPr>
            <p:nvPr/>
          </p:nvSpPr>
          <p:spPr bwMode="auto">
            <a:xfrm>
              <a:off x="7151815" y="3142782"/>
              <a:ext cx="1544"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8" name="Line 481">
              <a:extLst>
                <a:ext uri="{FF2B5EF4-FFF2-40B4-BE49-F238E27FC236}">
                  <a16:creationId xmlns:a16="http://schemas.microsoft.com/office/drawing/2014/main" id="{3B747BEB-CA44-AFE7-DD88-680FAD724592}"/>
                </a:ext>
              </a:extLst>
            </p:cNvPr>
            <p:cNvSpPr>
              <a:spLocks noChangeShapeType="1"/>
            </p:cNvSpPr>
            <p:nvPr/>
          </p:nvSpPr>
          <p:spPr bwMode="auto">
            <a:xfrm flipV="1">
              <a:off x="7151815" y="3142782"/>
              <a:ext cx="1544"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9" name="Freeform 482">
              <a:extLst>
                <a:ext uri="{FF2B5EF4-FFF2-40B4-BE49-F238E27FC236}">
                  <a16:creationId xmlns:a16="http://schemas.microsoft.com/office/drawing/2014/main" id="{B79315B9-20EC-DB3F-467D-D592C3E0350E}"/>
                </a:ext>
              </a:extLst>
            </p:cNvPr>
            <p:cNvSpPr>
              <a:spLocks/>
            </p:cNvSpPr>
            <p:nvPr/>
          </p:nvSpPr>
          <p:spPr bwMode="auto">
            <a:xfrm>
              <a:off x="7383580" y="3342096"/>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0" name="Line 483">
              <a:extLst>
                <a:ext uri="{FF2B5EF4-FFF2-40B4-BE49-F238E27FC236}">
                  <a16:creationId xmlns:a16="http://schemas.microsoft.com/office/drawing/2014/main" id="{2216C6D8-2792-2974-32D4-0D76D79BFBBF}"/>
                </a:ext>
              </a:extLst>
            </p:cNvPr>
            <p:cNvSpPr>
              <a:spLocks noChangeShapeType="1"/>
            </p:cNvSpPr>
            <p:nvPr/>
          </p:nvSpPr>
          <p:spPr bwMode="auto">
            <a:xfrm flipV="1">
              <a:off x="7383580" y="3342096"/>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1" name="Freeform 484">
              <a:extLst>
                <a:ext uri="{FF2B5EF4-FFF2-40B4-BE49-F238E27FC236}">
                  <a16:creationId xmlns:a16="http://schemas.microsoft.com/office/drawing/2014/main" id="{DB13D69B-0258-11FB-A053-F0D6DF5821F5}"/>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2" name="Freeform 485">
              <a:extLst>
                <a:ext uri="{FF2B5EF4-FFF2-40B4-BE49-F238E27FC236}">
                  <a16:creationId xmlns:a16="http://schemas.microsoft.com/office/drawing/2014/main" id="{FD0EA994-2E88-97F2-A83C-3EB6511DF59C}"/>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3" name="Freeform 486">
              <a:extLst>
                <a:ext uri="{FF2B5EF4-FFF2-40B4-BE49-F238E27FC236}">
                  <a16:creationId xmlns:a16="http://schemas.microsoft.com/office/drawing/2014/main" id="{A0A1624E-6267-B627-1EBA-6E1BAE762057}"/>
                </a:ext>
              </a:extLst>
            </p:cNvPr>
            <p:cNvSpPr>
              <a:spLocks/>
            </p:cNvSpPr>
            <p:nvPr/>
          </p:nvSpPr>
          <p:spPr bwMode="auto">
            <a:xfrm>
              <a:off x="7375852" y="334209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4" name="Line 487">
              <a:extLst>
                <a:ext uri="{FF2B5EF4-FFF2-40B4-BE49-F238E27FC236}">
                  <a16:creationId xmlns:a16="http://schemas.microsoft.com/office/drawing/2014/main" id="{DCA69827-893D-CD3E-FFF1-37DE18D171FB}"/>
                </a:ext>
              </a:extLst>
            </p:cNvPr>
            <p:cNvSpPr>
              <a:spLocks noChangeShapeType="1"/>
            </p:cNvSpPr>
            <p:nvPr/>
          </p:nvSpPr>
          <p:spPr bwMode="auto">
            <a:xfrm flipH="1">
              <a:off x="7375852" y="334209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5" name="Line 488">
              <a:extLst>
                <a:ext uri="{FF2B5EF4-FFF2-40B4-BE49-F238E27FC236}">
                  <a16:creationId xmlns:a16="http://schemas.microsoft.com/office/drawing/2014/main" id="{6164AD1C-1407-26FD-B0CE-3529F516AEA6}"/>
                </a:ext>
              </a:extLst>
            </p:cNvPr>
            <p:cNvSpPr>
              <a:spLocks noChangeShapeType="1"/>
            </p:cNvSpPr>
            <p:nvPr/>
          </p:nvSpPr>
          <p:spPr bwMode="auto">
            <a:xfrm>
              <a:off x="7482465" y="3461065"/>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6" name="Line 489">
              <a:extLst>
                <a:ext uri="{FF2B5EF4-FFF2-40B4-BE49-F238E27FC236}">
                  <a16:creationId xmlns:a16="http://schemas.microsoft.com/office/drawing/2014/main" id="{C6E4FFE4-0CC7-9E13-25B3-C722278BE1E9}"/>
                </a:ext>
              </a:extLst>
            </p:cNvPr>
            <p:cNvSpPr>
              <a:spLocks noChangeShapeType="1"/>
            </p:cNvSpPr>
            <p:nvPr/>
          </p:nvSpPr>
          <p:spPr bwMode="auto">
            <a:xfrm>
              <a:off x="7482465" y="3461065"/>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7" name="Freeform 490">
              <a:extLst>
                <a:ext uri="{FF2B5EF4-FFF2-40B4-BE49-F238E27FC236}">
                  <a16:creationId xmlns:a16="http://schemas.microsoft.com/office/drawing/2014/main" id="{2ABEF069-44BE-CBEC-C559-D07961CA6DE9}"/>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8" name="Freeform 491">
              <a:extLst>
                <a:ext uri="{FF2B5EF4-FFF2-40B4-BE49-F238E27FC236}">
                  <a16:creationId xmlns:a16="http://schemas.microsoft.com/office/drawing/2014/main" id="{9C84C305-4ADC-DB11-2BE3-C63B33F18D3F}"/>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9" name="Freeform 492">
              <a:extLst>
                <a:ext uri="{FF2B5EF4-FFF2-40B4-BE49-F238E27FC236}">
                  <a16:creationId xmlns:a16="http://schemas.microsoft.com/office/drawing/2014/main" id="{608CAA84-34DA-92CC-78F9-D4D1C39CC0C3}"/>
                </a:ext>
              </a:extLst>
            </p:cNvPr>
            <p:cNvSpPr>
              <a:spLocks/>
            </p:cNvSpPr>
            <p:nvPr/>
          </p:nvSpPr>
          <p:spPr bwMode="auto">
            <a:xfrm>
              <a:off x="7482468" y="3461065"/>
              <a:ext cx="6181" cy="1544"/>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0" name="Line 493">
              <a:extLst>
                <a:ext uri="{FF2B5EF4-FFF2-40B4-BE49-F238E27FC236}">
                  <a16:creationId xmlns:a16="http://schemas.microsoft.com/office/drawing/2014/main" id="{69D55CDA-2877-D61F-3A07-2C08E251F2C5}"/>
                </a:ext>
              </a:extLst>
            </p:cNvPr>
            <p:cNvSpPr>
              <a:spLocks noChangeShapeType="1"/>
            </p:cNvSpPr>
            <p:nvPr/>
          </p:nvSpPr>
          <p:spPr bwMode="auto">
            <a:xfrm>
              <a:off x="7482468" y="3461065"/>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1" name="Freeform 494">
              <a:extLst>
                <a:ext uri="{FF2B5EF4-FFF2-40B4-BE49-F238E27FC236}">
                  <a16:creationId xmlns:a16="http://schemas.microsoft.com/office/drawing/2014/main" id="{1926212C-A6E7-C5ED-BA31-BEF143825348}"/>
                </a:ext>
              </a:extLst>
            </p:cNvPr>
            <p:cNvSpPr>
              <a:spLocks/>
            </p:cNvSpPr>
            <p:nvPr/>
          </p:nvSpPr>
          <p:spPr bwMode="auto">
            <a:xfrm>
              <a:off x="8937933" y="4181076"/>
              <a:ext cx="4635" cy="1544"/>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2" name="Line 495">
              <a:extLst>
                <a:ext uri="{FF2B5EF4-FFF2-40B4-BE49-F238E27FC236}">
                  <a16:creationId xmlns:a16="http://schemas.microsoft.com/office/drawing/2014/main" id="{83BBD36C-8C3B-765A-7F25-81D78FBED5F0}"/>
                </a:ext>
              </a:extLst>
            </p:cNvPr>
            <p:cNvSpPr>
              <a:spLocks noChangeShapeType="1"/>
            </p:cNvSpPr>
            <p:nvPr/>
          </p:nvSpPr>
          <p:spPr bwMode="auto">
            <a:xfrm flipH="1">
              <a:off x="8937933" y="4181076"/>
              <a:ext cx="463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3" name="Line 496">
              <a:extLst>
                <a:ext uri="{FF2B5EF4-FFF2-40B4-BE49-F238E27FC236}">
                  <a16:creationId xmlns:a16="http://schemas.microsoft.com/office/drawing/2014/main" id="{35FE887A-00F7-483F-2F7F-BF32F46BFD3D}"/>
                </a:ext>
              </a:extLst>
            </p:cNvPr>
            <p:cNvSpPr>
              <a:spLocks noChangeShapeType="1"/>
            </p:cNvSpPr>
            <p:nvPr/>
          </p:nvSpPr>
          <p:spPr bwMode="auto">
            <a:xfrm>
              <a:off x="8937937" y="4181076"/>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4" name="Line 497">
              <a:extLst>
                <a:ext uri="{FF2B5EF4-FFF2-40B4-BE49-F238E27FC236}">
                  <a16:creationId xmlns:a16="http://schemas.microsoft.com/office/drawing/2014/main" id="{C924F9E9-DE18-BFC2-6ECC-6C0C1F5861E6}"/>
                </a:ext>
              </a:extLst>
            </p:cNvPr>
            <p:cNvSpPr>
              <a:spLocks noChangeShapeType="1"/>
            </p:cNvSpPr>
            <p:nvPr/>
          </p:nvSpPr>
          <p:spPr bwMode="auto">
            <a:xfrm>
              <a:off x="8937937" y="4181076"/>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5" name="Line 498">
              <a:extLst>
                <a:ext uri="{FF2B5EF4-FFF2-40B4-BE49-F238E27FC236}">
                  <a16:creationId xmlns:a16="http://schemas.microsoft.com/office/drawing/2014/main" id="{B4772FB8-B89C-9C5B-1E77-C8BE9669043E}"/>
                </a:ext>
              </a:extLst>
            </p:cNvPr>
            <p:cNvSpPr>
              <a:spLocks noChangeShapeType="1"/>
            </p:cNvSpPr>
            <p:nvPr/>
          </p:nvSpPr>
          <p:spPr bwMode="auto">
            <a:xfrm>
              <a:off x="7151815" y="4948983"/>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6" name="Line 499">
              <a:extLst>
                <a:ext uri="{FF2B5EF4-FFF2-40B4-BE49-F238E27FC236}">
                  <a16:creationId xmlns:a16="http://schemas.microsoft.com/office/drawing/2014/main" id="{2254D76D-7601-49E1-B7DC-41BBD21489C3}"/>
                </a:ext>
              </a:extLst>
            </p:cNvPr>
            <p:cNvSpPr>
              <a:spLocks noChangeShapeType="1"/>
            </p:cNvSpPr>
            <p:nvPr/>
          </p:nvSpPr>
          <p:spPr bwMode="auto">
            <a:xfrm>
              <a:off x="7151815" y="4948983"/>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7" name="Freeform 500">
              <a:extLst>
                <a:ext uri="{FF2B5EF4-FFF2-40B4-BE49-F238E27FC236}">
                  <a16:creationId xmlns:a16="http://schemas.microsoft.com/office/drawing/2014/main" id="{A6374221-B30B-83BF-839F-7BAC5BC96CE8}"/>
                </a:ext>
              </a:extLst>
            </p:cNvPr>
            <p:cNvSpPr>
              <a:spLocks/>
            </p:cNvSpPr>
            <p:nvPr/>
          </p:nvSpPr>
          <p:spPr bwMode="auto">
            <a:xfrm>
              <a:off x="7139454" y="4948984"/>
              <a:ext cx="1544" cy="4635"/>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8" name="Line 501">
              <a:extLst>
                <a:ext uri="{FF2B5EF4-FFF2-40B4-BE49-F238E27FC236}">
                  <a16:creationId xmlns:a16="http://schemas.microsoft.com/office/drawing/2014/main" id="{84AD5F17-E95D-4FD4-348C-4871AA538F88}"/>
                </a:ext>
              </a:extLst>
            </p:cNvPr>
            <p:cNvSpPr>
              <a:spLocks noChangeShapeType="1"/>
            </p:cNvSpPr>
            <p:nvPr/>
          </p:nvSpPr>
          <p:spPr bwMode="auto">
            <a:xfrm flipV="1">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9" name="Freeform 502">
              <a:extLst>
                <a:ext uri="{FF2B5EF4-FFF2-40B4-BE49-F238E27FC236}">
                  <a16:creationId xmlns:a16="http://schemas.microsoft.com/office/drawing/2014/main" id="{C8C3FB38-A6D7-C967-71DE-1E988EACA637}"/>
                </a:ext>
              </a:extLst>
            </p:cNvPr>
            <p:cNvSpPr>
              <a:spLocks/>
            </p:cNvSpPr>
            <p:nvPr/>
          </p:nvSpPr>
          <p:spPr bwMode="auto">
            <a:xfrm>
              <a:off x="7139454" y="4948984"/>
              <a:ext cx="1544"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0" name="Line 503">
              <a:extLst>
                <a:ext uri="{FF2B5EF4-FFF2-40B4-BE49-F238E27FC236}">
                  <a16:creationId xmlns:a16="http://schemas.microsoft.com/office/drawing/2014/main" id="{6B008F26-D325-6FDC-D84B-28D464D8E6F1}"/>
                </a:ext>
              </a:extLst>
            </p:cNvPr>
            <p:cNvSpPr>
              <a:spLocks noChangeShapeType="1"/>
            </p:cNvSpPr>
            <p:nvPr/>
          </p:nvSpPr>
          <p:spPr bwMode="auto">
            <a:xfrm>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1" name="Freeform 504">
              <a:extLst>
                <a:ext uri="{FF2B5EF4-FFF2-40B4-BE49-F238E27FC236}">
                  <a16:creationId xmlns:a16="http://schemas.microsoft.com/office/drawing/2014/main" id="{6BBC7B24-6895-23DC-5EDF-7814349D560F}"/>
                </a:ext>
              </a:extLst>
            </p:cNvPr>
            <p:cNvSpPr>
              <a:spLocks/>
            </p:cNvSpPr>
            <p:nvPr/>
          </p:nvSpPr>
          <p:spPr bwMode="auto">
            <a:xfrm>
              <a:off x="7144087" y="494898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2" name="Line 505">
              <a:extLst>
                <a:ext uri="{FF2B5EF4-FFF2-40B4-BE49-F238E27FC236}">
                  <a16:creationId xmlns:a16="http://schemas.microsoft.com/office/drawing/2014/main" id="{C78F2C3C-99B1-A5AF-3768-1CB576114C16}"/>
                </a:ext>
              </a:extLst>
            </p:cNvPr>
            <p:cNvSpPr>
              <a:spLocks noChangeShapeType="1"/>
            </p:cNvSpPr>
            <p:nvPr/>
          </p:nvSpPr>
          <p:spPr bwMode="auto">
            <a:xfrm flipH="1">
              <a:off x="7144087" y="494898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3" name="Line 506">
              <a:extLst>
                <a:ext uri="{FF2B5EF4-FFF2-40B4-BE49-F238E27FC236}">
                  <a16:creationId xmlns:a16="http://schemas.microsoft.com/office/drawing/2014/main" id="{1FA40551-46E8-F71D-85E3-D06277480428}"/>
                </a:ext>
              </a:extLst>
            </p:cNvPr>
            <p:cNvSpPr>
              <a:spLocks noChangeShapeType="1"/>
            </p:cNvSpPr>
            <p:nvPr/>
          </p:nvSpPr>
          <p:spPr bwMode="auto">
            <a:xfrm>
              <a:off x="8718534" y="4406660"/>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4" name="Line 507">
              <a:extLst>
                <a:ext uri="{FF2B5EF4-FFF2-40B4-BE49-F238E27FC236}">
                  <a16:creationId xmlns:a16="http://schemas.microsoft.com/office/drawing/2014/main" id="{5956483A-FC42-2476-1349-E42F99E3A20F}"/>
                </a:ext>
              </a:extLst>
            </p:cNvPr>
            <p:cNvSpPr>
              <a:spLocks noChangeShapeType="1"/>
            </p:cNvSpPr>
            <p:nvPr/>
          </p:nvSpPr>
          <p:spPr bwMode="auto">
            <a:xfrm>
              <a:off x="8718534" y="4406660"/>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5" name="Freeform 508">
              <a:extLst>
                <a:ext uri="{FF2B5EF4-FFF2-40B4-BE49-F238E27FC236}">
                  <a16:creationId xmlns:a16="http://schemas.microsoft.com/office/drawing/2014/main" id="{5D442A50-F61E-BB85-F5BD-A00B6B1D7CE1}"/>
                </a:ext>
              </a:extLst>
            </p:cNvPr>
            <p:cNvSpPr>
              <a:spLocks/>
            </p:cNvSpPr>
            <p:nvPr/>
          </p:nvSpPr>
          <p:spPr bwMode="auto">
            <a:xfrm>
              <a:off x="8797331" y="4491640"/>
              <a:ext cx="7727"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6" name="Line 509">
              <a:extLst>
                <a:ext uri="{FF2B5EF4-FFF2-40B4-BE49-F238E27FC236}">
                  <a16:creationId xmlns:a16="http://schemas.microsoft.com/office/drawing/2014/main" id="{5F857769-392B-1A05-152F-8E1DBC5FBFC2}"/>
                </a:ext>
              </a:extLst>
            </p:cNvPr>
            <p:cNvSpPr>
              <a:spLocks noChangeShapeType="1"/>
            </p:cNvSpPr>
            <p:nvPr/>
          </p:nvSpPr>
          <p:spPr bwMode="auto">
            <a:xfrm>
              <a:off x="8797331" y="4491640"/>
              <a:ext cx="7727"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7" name="Freeform 510">
              <a:extLst>
                <a:ext uri="{FF2B5EF4-FFF2-40B4-BE49-F238E27FC236}">
                  <a16:creationId xmlns:a16="http://schemas.microsoft.com/office/drawing/2014/main" id="{E89152D8-204B-73A2-E3E6-16C16B302F63}"/>
                </a:ext>
              </a:extLst>
            </p:cNvPr>
            <p:cNvSpPr>
              <a:spLocks/>
            </p:cNvSpPr>
            <p:nvPr/>
          </p:nvSpPr>
          <p:spPr bwMode="auto">
            <a:xfrm>
              <a:off x="8805059" y="4497817"/>
              <a:ext cx="1544" cy="7727"/>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8" name="Line 511">
              <a:extLst>
                <a:ext uri="{FF2B5EF4-FFF2-40B4-BE49-F238E27FC236}">
                  <a16:creationId xmlns:a16="http://schemas.microsoft.com/office/drawing/2014/main" id="{42F3E3CE-4A3A-79AE-0158-A88C49F4473C}"/>
                </a:ext>
              </a:extLst>
            </p:cNvPr>
            <p:cNvSpPr>
              <a:spLocks noChangeShapeType="1"/>
            </p:cNvSpPr>
            <p:nvPr/>
          </p:nvSpPr>
          <p:spPr bwMode="auto">
            <a:xfrm>
              <a:off x="8805059" y="4497817"/>
              <a:ext cx="1544"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9" name="Freeform 512">
              <a:extLst>
                <a:ext uri="{FF2B5EF4-FFF2-40B4-BE49-F238E27FC236}">
                  <a16:creationId xmlns:a16="http://schemas.microsoft.com/office/drawing/2014/main" id="{9801A66B-715F-3B52-BD2A-A66C4FA3710B}"/>
                </a:ext>
              </a:extLst>
            </p:cNvPr>
            <p:cNvSpPr>
              <a:spLocks/>
            </p:cNvSpPr>
            <p:nvPr/>
          </p:nvSpPr>
          <p:spPr bwMode="auto">
            <a:xfrm>
              <a:off x="8805059" y="4551901"/>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0" name="Line 513">
              <a:extLst>
                <a:ext uri="{FF2B5EF4-FFF2-40B4-BE49-F238E27FC236}">
                  <a16:creationId xmlns:a16="http://schemas.microsoft.com/office/drawing/2014/main" id="{34069745-2922-876C-7223-E1F7BC05F9D6}"/>
                </a:ext>
              </a:extLst>
            </p:cNvPr>
            <p:cNvSpPr>
              <a:spLocks noChangeShapeType="1"/>
            </p:cNvSpPr>
            <p:nvPr/>
          </p:nvSpPr>
          <p:spPr bwMode="auto">
            <a:xfrm flipV="1">
              <a:off x="8805059" y="4551901"/>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1" name="Freeform 514">
              <a:extLst>
                <a:ext uri="{FF2B5EF4-FFF2-40B4-BE49-F238E27FC236}">
                  <a16:creationId xmlns:a16="http://schemas.microsoft.com/office/drawing/2014/main" id="{1A1E6276-89D2-B843-A67F-63CF791397C7}"/>
                </a:ext>
              </a:extLst>
            </p:cNvPr>
            <p:cNvSpPr>
              <a:spLocks/>
            </p:cNvSpPr>
            <p:nvPr/>
          </p:nvSpPr>
          <p:spPr bwMode="auto">
            <a:xfrm>
              <a:off x="7966078" y="4782113"/>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2" name="Line 515">
              <a:extLst>
                <a:ext uri="{FF2B5EF4-FFF2-40B4-BE49-F238E27FC236}">
                  <a16:creationId xmlns:a16="http://schemas.microsoft.com/office/drawing/2014/main" id="{B27C5B37-F0DF-A869-E3C7-95F66E521FD5}"/>
                </a:ext>
              </a:extLst>
            </p:cNvPr>
            <p:cNvSpPr>
              <a:spLocks noChangeShapeType="1"/>
            </p:cNvSpPr>
            <p:nvPr/>
          </p:nvSpPr>
          <p:spPr bwMode="auto">
            <a:xfrm flipV="1">
              <a:off x="7966078" y="4782113"/>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3" name="Freeform 516">
              <a:extLst>
                <a:ext uri="{FF2B5EF4-FFF2-40B4-BE49-F238E27FC236}">
                  <a16:creationId xmlns:a16="http://schemas.microsoft.com/office/drawing/2014/main" id="{D11AD3C6-2599-77A8-D665-4949B3282B0A}"/>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4" name="Freeform 517">
              <a:extLst>
                <a:ext uri="{FF2B5EF4-FFF2-40B4-BE49-F238E27FC236}">
                  <a16:creationId xmlns:a16="http://schemas.microsoft.com/office/drawing/2014/main" id="{A69B84D7-891B-B939-280D-436A943132AD}"/>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5" name="Freeform 518">
              <a:extLst>
                <a:ext uri="{FF2B5EF4-FFF2-40B4-BE49-F238E27FC236}">
                  <a16:creationId xmlns:a16="http://schemas.microsoft.com/office/drawing/2014/main" id="{C465B989-CCEC-A7A2-D278-65CA380181E4}"/>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6" name="Freeform 519">
              <a:extLst>
                <a:ext uri="{FF2B5EF4-FFF2-40B4-BE49-F238E27FC236}">
                  <a16:creationId xmlns:a16="http://schemas.microsoft.com/office/drawing/2014/main" id="{971019F9-F80B-05B2-28E6-8CA6F01C0A45}"/>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7" name="Freeform 520">
              <a:extLst>
                <a:ext uri="{FF2B5EF4-FFF2-40B4-BE49-F238E27FC236}">
                  <a16:creationId xmlns:a16="http://schemas.microsoft.com/office/drawing/2014/main" id="{DC2CF843-EFBC-EC2D-7849-639B686E4560}"/>
                </a:ext>
              </a:extLst>
            </p:cNvPr>
            <p:cNvSpPr>
              <a:spLocks/>
            </p:cNvSpPr>
            <p:nvPr/>
          </p:nvSpPr>
          <p:spPr bwMode="auto">
            <a:xfrm>
              <a:off x="8069601" y="4663143"/>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8" name="Line 521">
              <a:extLst>
                <a:ext uri="{FF2B5EF4-FFF2-40B4-BE49-F238E27FC236}">
                  <a16:creationId xmlns:a16="http://schemas.microsoft.com/office/drawing/2014/main" id="{840C0085-99D8-D096-9E8B-5B4D81DBD37B}"/>
                </a:ext>
              </a:extLst>
            </p:cNvPr>
            <p:cNvSpPr>
              <a:spLocks noChangeShapeType="1"/>
            </p:cNvSpPr>
            <p:nvPr/>
          </p:nvSpPr>
          <p:spPr bwMode="auto">
            <a:xfrm flipH="1">
              <a:off x="8069601" y="4663143"/>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9" name="Line 522">
              <a:extLst>
                <a:ext uri="{FF2B5EF4-FFF2-40B4-BE49-F238E27FC236}">
                  <a16:creationId xmlns:a16="http://schemas.microsoft.com/office/drawing/2014/main" id="{ACD7775F-5752-EF53-E654-6C98A5B13AD4}"/>
                </a:ext>
              </a:extLst>
            </p:cNvPr>
            <p:cNvSpPr>
              <a:spLocks noChangeShapeType="1"/>
            </p:cNvSpPr>
            <p:nvPr/>
          </p:nvSpPr>
          <p:spPr bwMode="auto">
            <a:xfrm>
              <a:off x="8064963" y="4677048"/>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0" name="Line 523">
              <a:extLst>
                <a:ext uri="{FF2B5EF4-FFF2-40B4-BE49-F238E27FC236}">
                  <a16:creationId xmlns:a16="http://schemas.microsoft.com/office/drawing/2014/main" id="{A8E434F7-6C8C-80FA-9EC0-F035A041D2CE}"/>
                </a:ext>
              </a:extLst>
            </p:cNvPr>
            <p:cNvSpPr>
              <a:spLocks noChangeShapeType="1"/>
            </p:cNvSpPr>
            <p:nvPr/>
          </p:nvSpPr>
          <p:spPr bwMode="auto">
            <a:xfrm>
              <a:off x="8064963" y="4677048"/>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1" name="Line 524">
              <a:extLst>
                <a:ext uri="{FF2B5EF4-FFF2-40B4-BE49-F238E27FC236}">
                  <a16:creationId xmlns:a16="http://schemas.microsoft.com/office/drawing/2014/main" id="{CE24819A-7680-BA40-61D2-F41DF6757BB7}"/>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2" name="Line 525">
              <a:extLst>
                <a:ext uri="{FF2B5EF4-FFF2-40B4-BE49-F238E27FC236}">
                  <a16:creationId xmlns:a16="http://schemas.microsoft.com/office/drawing/2014/main" id="{39E7FAD9-D244-56A2-F33E-F772FAAC88A9}"/>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3" name="Freeform 526">
              <a:extLst>
                <a:ext uri="{FF2B5EF4-FFF2-40B4-BE49-F238E27FC236}">
                  <a16:creationId xmlns:a16="http://schemas.microsoft.com/office/drawing/2014/main" id="{CAD75FBF-3D81-B5EB-4E4D-6E09DDF19EB8}"/>
                </a:ext>
              </a:extLst>
            </p:cNvPr>
            <p:cNvSpPr>
              <a:spLocks/>
            </p:cNvSpPr>
            <p:nvPr/>
          </p:nvSpPr>
          <p:spPr bwMode="auto">
            <a:xfrm>
              <a:off x="8738616" y="4320135"/>
              <a:ext cx="7727"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4" name="Line 527">
              <a:extLst>
                <a:ext uri="{FF2B5EF4-FFF2-40B4-BE49-F238E27FC236}">
                  <a16:creationId xmlns:a16="http://schemas.microsoft.com/office/drawing/2014/main" id="{F01BE87A-9120-4C14-F5D3-23EA190585DE}"/>
                </a:ext>
              </a:extLst>
            </p:cNvPr>
            <p:cNvSpPr>
              <a:spLocks noChangeShapeType="1"/>
            </p:cNvSpPr>
            <p:nvPr/>
          </p:nvSpPr>
          <p:spPr bwMode="auto">
            <a:xfrm flipH="1">
              <a:off x="8738616" y="4320135"/>
              <a:ext cx="7727"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5" name="Line 528">
              <a:extLst>
                <a:ext uri="{FF2B5EF4-FFF2-40B4-BE49-F238E27FC236}">
                  <a16:creationId xmlns:a16="http://schemas.microsoft.com/office/drawing/2014/main" id="{DF2E12E4-825A-0CAD-38D8-4E4082B4B399}"/>
                </a:ext>
              </a:extLst>
            </p:cNvPr>
            <p:cNvSpPr>
              <a:spLocks noChangeShapeType="1"/>
            </p:cNvSpPr>
            <p:nvPr/>
          </p:nvSpPr>
          <p:spPr bwMode="auto">
            <a:xfrm>
              <a:off x="8738619" y="4320135"/>
              <a:ext cx="1546"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6" name="Line 529">
              <a:extLst>
                <a:ext uri="{FF2B5EF4-FFF2-40B4-BE49-F238E27FC236}">
                  <a16:creationId xmlns:a16="http://schemas.microsoft.com/office/drawing/2014/main" id="{55F97EA4-4B39-2E9D-9EEE-F2FD0DB66A8D}"/>
                </a:ext>
              </a:extLst>
            </p:cNvPr>
            <p:cNvSpPr>
              <a:spLocks noChangeShapeType="1"/>
            </p:cNvSpPr>
            <p:nvPr/>
          </p:nvSpPr>
          <p:spPr bwMode="auto">
            <a:xfrm>
              <a:off x="8738619" y="4320135"/>
              <a:ext cx="1546"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7" name="Line 530">
              <a:extLst>
                <a:ext uri="{FF2B5EF4-FFF2-40B4-BE49-F238E27FC236}">
                  <a16:creationId xmlns:a16="http://schemas.microsoft.com/office/drawing/2014/main" id="{2D6D6D83-CC9F-B893-D831-4DF800EBB2A1}"/>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8" name="Line 531">
              <a:extLst>
                <a:ext uri="{FF2B5EF4-FFF2-40B4-BE49-F238E27FC236}">
                  <a16:creationId xmlns:a16="http://schemas.microsoft.com/office/drawing/2014/main" id="{6C336571-BA4E-2605-E267-126D9A6A67EE}"/>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9" name="Freeform 532">
              <a:extLst>
                <a:ext uri="{FF2B5EF4-FFF2-40B4-BE49-F238E27FC236}">
                  <a16:creationId xmlns:a16="http://schemas.microsoft.com/office/drawing/2014/main" id="{41C90B76-D154-4840-64AB-B34563FF087A}"/>
                </a:ext>
              </a:extLst>
            </p:cNvPr>
            <p:cNvSpPr>
              <a:spLocks/>
            </p:cNvSpPr>
            <p:nvPr/>
          </p:nvSpPr>
          <p:spPr bwMode="auto">
            <a:xfrm>
              <a:off x="8394070" y="5412505"/>
              <a:ext cx="7725" cy="0"/>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0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0" name="Line 533">
              <a:extLst>
                <a:ext uri="{FF2B5EF4-FFF2-40B4-BE49-F238E27FC236}">
                  <a16:creationId xmlns:a16="http://schemas.microsoft.com/office/drawing/2014/main" id="{516B288E-0E3A-7AEE-B947-D360EE7F94E2}"/>
                </a:ext>
              </a:extLst>
            </p:cNvPr>
            <p:cNvSpPr>
              <a:spLocks noChangeShapeType="1"/>
            </p:cNvSpPr>
            <p:nvPr/>
          </p:nvSpPr>
          <p:spPr bwMode="auto">
            <a:xfrm flipH="1">
              <a:off x="8394070" y="5412505"/>
              <a:ext cx="7725"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1" name="Freeform 534">
              <a:extLst>
                <a:ext uri="{FF2B5EF4-FFF2-40B4-BE49-F238E27FC236}">
                  <a16:creationId xmlns:a16="http://schemas.microsoft.com/office/drawing/2014/main" id="{DAEFE481-F948-5BAB-8525-D86D028FDB9C}"/>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2" name="Freeform 535">
              <a:extLst>
                <a:ext uri="{FF2B5EF4-FFF2-40B4-BE49-F238E27FC236}">
                  <a16:creationId xmlns:a16="http://schemas.microsoft.com/office/drawing/2014/main" id="{C4C95B47-5CEA-A208-B987-EE260EF17C0B}"/>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3" name="Line 536">
              <a:extLst>
                <a:ext uri="{FF2B5EF4-FFF2-40B4-BE49-F238E27FC236}">
                  <a16:creationId xmlns:a16="http://schemas.microsoft.com/office/drawing/2014/main" id="{9D56EB3C-32E5-2B9E-9193-9CC375450BB1}"/>
                </a:ext>
              </a:extLst>
            </p:cNvPr>
            <p:cNvSpPr>
              <a:spLocks noChangeShapeType="1"/>
            </p:cNvSpPr>
            <p:nvPr/>
          </p:nvSpPr>
          <p:spPr bwMode="auto">
            <a:xfrm>
              <a:off x="8394066" y="5412505"/>
              <a:ext cx="154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4" name="Line 537">
              <a:extLst>
                <a:ext uri="{FF2B5EF4-FFF2-40B4-BE49-F238E27FC236}">
                  <a16:creationId xmlns:a16="http://schemas.microsoft.com/office/drawing/2014/main" id="{C4158524-D1D6-7327-8C3D-77406C1AE804}"/>
                </a:ext>
              </a:extLst>
            </p:cNvPr>
            <p:cNvSpPr>
              <a:spLocks noChangeShapeType="1"/>
            </p:cNvSpPr>
            <p:nvPr/>
          </p:nvSpPr>
          <p:spPr bwMode="auto">
            <a:xfrm>
              <a:off x="8394066" y="5412505"/>
              <a:ext cx="1544"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5" name="Freeform 538">
              <a:extLst>
                <a:ext uri="{FF2B5EF4-FFF2-40B4-BE49-F238E27FC236}">
                  <a16:creationId xmlns:a16="http://schemas.microsoft.com/office/drawing/2014/main" id="{6CF9EE99-9EC9-42E7-9980-B45485821CE1}"/>
                </a:ext>
              </a:extLst>
            </p:cNvPr>
            <p:cNvSpPr>
              <a:spLocks/>
            </p:cNvSpPr>
            <p:nvPr/>
          </p:nvSpPr>
          <p:spPr bwMode="auto">
            <a:xfrm>
              <a:off x="7541183" y="5868311"/>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6" name="Line 539">
              <a:extLst>
                <a:ext uri="{FF2B5EF4-FFF2-40B4-BE49-F238E27FC236}">
                  <a16:creationId xmlns:a16="http://schemas.microsoft.com/office/drawing/2014/main" id="{51A7A8B1-DF08-20FB-CF88-B4BEFB26D88E}"/>
                </a:ext>
              </a:extLst>
            </p:cNvPr>
            <p:cNvSpPr>
              <a:spLocks noChangeShapeType="1"/>
            </p:cNvSpPr>
            <p:nvPr/>
          </p:nvSpPr>
          <p:spPr bwMode="auto">
            <a:xfrm flipH="1">
              <a:off x="7541183" y="5868311"/>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7" name="Freeform 540">
              <a:extLst>
                <a:ext uri="{FF2B5EF4-FFF2-40B4-BE49-F238E27FC236}">
                  <a16:creationId xmlns:a16="http://schemas.microsoft.com/office/drawing/2014/main" id="{3956B24A-3035-3DEB-6B50-FAAD03D98EDC}"/>
                </a:ext>
              </a:extLst>
            </p:cNvPr>
            <p:cNvSpPr>
              <a:spLocks/>
            </p:cNvSpPr>
            <p:nvPr/>
          </p:nvSpPr>
          <p:spPr bwMode="auto">
            <a:xfrm>
              <a:off x="7450016" y="4630699"/>
              <a:ext cx="1546" cy="6181"/>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8" name="Line 541">
              <a:extLst>
                <a:ext uri="{FF2B5EF4-FFF2-40B4-BE49-F238E27FC236}">
                  <a16:creationId xmlns:a16="http://schemas.microsoft.com/office/drawing/2014/main" id="{7CC77E78-B633-3DF5-24E5-6963111A4F44}"/>
                </a:ext>
              </a:extLst>
            </p:cNvPr>
            <p:cNvSpPr>
              <a:spLocks noChangeShapeType="1"/>
            </p:cNvSpPr>
            <p:nvPr/>
          </p:nvSpPr>
          <p:spPr bwMode="auto">
            <a:xfrm flipV="1">
              <a:off x="7450016" y="4630699"/>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9" name="Freeform 542">
              <a:extLst>
                <a:ext uri="{FF2B5EF4-FFF2-40B4-BE49-F238E27FC236}">
                  <a16:creationId xmlns:a16="http://schemas.microsoft.com/office/drawing/2014/main" id="{6E65E657-232B-9F3E-3335-A5F14D13514B}"/>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0" name="Freeform 543">
              <a:extLst>
                <a:ext uri="{FF2B5EF4-FFF2-40B4-BE49-F238E27FC236}">
                  <a16:creationId xmlns:a16="http://schemas.microsoft.com/office/drawing/2014/main" id="{E21D1E4C-16E6-447A-E5C7-26F168215096}"/>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1" name="Freeform 544">
              <a:extLst>
                <a:ext uri="{FF2B5EF4-FFF2-40B4-BE49-F238E27FC236}">
                  <a16:creationId xmlns:a16="http://schemas.microsoft.com/office/drawing/2014/main" id="{B4617CD2-6809-1F88-FA80-C75A8A4FBD45}"/>
                </a:ext>
              </a:extLst>
            </p:cNvPr>
            <p:cNvSpPr>
              <a:spLocks/>
            </p:cNvSpPr>
            <p:nvPr/>
          </p:nvSpPr>
          <p:spPr bwMode="auto">
            <a:xfrm>
              <a:off x="7442297" y="4630699"/>
              <a:ext cx="7725" cy="6181"/>
            </a:xfrm>
            <a:custGeom>
              <a:avLst/>
              <a:gdLst>
                <a:gd name="T0" fmla="*/ 2147483647 w 5"/>
                <a:gd name="T1" fmla="*/ 0 h 5"/>
                <a:gd name="T2" fmla="*/ 0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0"/>
                  </a:moveTo>
                  <a:lnTo>
                    <a:pt x="0" y="5"/>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2" name="Line 545">
              <a:extLst>
                <a:ext uri="{FF2B5EF4-FFF2-40B4-BE49-F238E27FC236}">
                  <a16:creationId xmlns:a16="http://schemas.microsoft.com/office/drawing/2014/main" id="{A2B633B1-78B1-C4E6-6C28-A49BD04BBC48}"/>
                </a:ext>
              </a:extLst>
            </p:cNvPr>
            <p:cNvSpPr>
              <a:spLocks noChangeShapeType="1"/>
            </p:cNvSpPr>
            <p:nvPr/>
          </p:nvSpPr>
          <p:spPr bwMode="auto">
            <a:xfrm flipH="1">
              <a:off x="7442297" y="463069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3" name="Freeform 546">
              <a:extLst>
                <a:ext uri="{FF2B5EF4-FFF2-40B4-BE49-F238E27FC236}">
                  <a16:creationId xmlns:a16="http://schemas.microsoft.com/office/drawing/2014/main" id="{F55BA980-224C-E736-2108-AFABCE4BB3B4}"/>
                </a:ext>
              </a:extLst>
            </p:cNvPr>
            <p:cNvSpPr>
              <a:spLocks/>
            </p:cNvSpPr>
            <p:nvPr/>
          </p:nvSpPr>
          <p:spPr bwMode="auto">
            <a:xfrm>
              <a:off x="9049182" y="3104150"/>
              <a:ext cx="217857" cy="435714"/>
            </a:xfrm>
            <a:custGeom>
              <a:avLst/>
              <a:gdLst>
                <a:gd name="T0" fmla="*/ 2147483647 w 33"/>
                <a:gd name="T1" fmla="*/ 2147483647 h 66"/>
                <a:gd name="T2" fmla="*/ 2147483647 w 33"/>
                <a:gd name="T3" fmla="*/ 2147483647 h 66"/>
                <a:gd name="T4" fmla="*/ 0 w 33"/>
                <a:gd name="T5" fmla="*/ 2147483647 h 66"/>
                <a:gd name="T6" fmla="*/ 2147483647 w 33"/>
                <a:gd name="T7" fmla="*/ 2147483647 h 66"/>
                <a:gd name="T8" fmla="*/ 2147483647 w 33"/>
                <a:gd name="T9" fmla="*/ 2147483647 h 66"/>
                <a:gd name="T10" fmla="*/ 2147483647 w 33"/>
                <a:gd name="T11" fmla="*/ 2147483647 h 66"/>
                <a:gd name="T12" fmla="*/ 2147483647 w 33"/>
                <a:gd name="T13" fmla="*/ 2147483647 h 66"/>
                <a:gd name="T14" fmla="*/ 2147483647 w 33"/>
                <a:gd name="T15" fmla="*/ 2147483647 h 66"/>
                <a:gd name="T16" fmla="*/ 2147483647 w 33"/>
                <a:gd name="T17" fmla="*/ 0 h 66"/>
                <a:gd name="T18" fmla="*/ 2147483647 w 33"/>
                <a:gd name="T19" fmla="*/ 2147483647 h 66"/>
                <a:gd name="T20" fmla="*/ 2147483647 w 33"/>
                <a:gd name="T21" fmla="*/ 2147483647 h 66"/>
                <a:gd name="T22" fmla="*/ 2147483647 w 33"/>
                <a:gd name="T23" fmla="*/ 2147483647 h 66"/>
                <a:gd name="T24" fmla="*/ 2147483647 w 33"/>
                <a:gd name="T25" fmla="*/ 2147483647 h 66"/>
                <a:gd name="T26" fmla="*/ 2147483647 w 33"/>
                <a:gd name="T27" fmla="*/ 2147483647 h 66"/>
                <a:gd name="T28" fmla="*/ 2147483647 w 33"/>
                <a:gd name="T29" fmla="*/ 2147483647 h 66"/>
                <a:gd name="T30" fmla="*/ 2147483647 w 33"/>
                <a:gd name="T31" fmla="*/ 2147483647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
                <a:gd name="T49" fmla="*/ 0 h 66"/>
                <a:gd name="T50" fmla="*/ 33 w 3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 h="66">
                  <a:moveTo>
                    <a:pt x="4" y="66"/>
                  </a:moveTo>
                  <a:cubicBezTo>
                    <a:pt x="1" y="63"/>
                    <a:pt x="3" y="58"/>
                    <a:pt x="2" y="51"/>
                  </a:cubicBezTo>
                  <a:cubicBezTo>
                    <a:pt x="2" y="50"/>
                    <a:pt x="0" y="48"/>
                    <a:pt x="0" y="47"/>
                  </a:cubicBezTo>
                  <a:cubicBezTo>
                    <a:pt x="1" y="42"/>
                    <a:pt x="4" y="37"/>
                    <a:pt x="3" y="33"/>
                  </a:cubicBezTo>
                  <a:cubicBezTo>
                    <a:pt x="3" y="31"/>
                    <a:pt x="3" y="29"/>
                    <a:pt x="2" y="28"/>
                  </a:cubicBezTo>
                  <a:cubicBezTo>
                    <a:pt x="2" y="26"/>
                    <a:pt x="5" y="26"/>
                    <a:pt x="6" y="24"/>
                  </a:cubicBezTo>
                  <a:cubicBezTo>
                    <a:pt x="7" y="23"/>
                    <a:pt x="7" y="21"/>
                    <a:pt x="9" y="20"/>
                  </a:cubicBezTo>
                  <a:cubicBezTo>
                    <a:pt x="6" y="14"/>
                    <a:pt x="6" y="7"/>
                    <a:pt x="8" y="1"/>
                  </a:cubicBezTo>
                  <a:cubicBezTo>
                    <a:pt x="10" y="1"/>
                    <a:pt x="10" y="2"/>
                    <a:pt x="11" y="0"/>
                  </a:cubicBezTo>
                  <a:cubicBezTo>
                    <a:pt x="15" y="9"/>
                    <a:pt x="17" y="19"/>
                    <a:pt x="21" y="29"/>
                  </a:cubicBezTo>
                  <a:cubicBezTo>
                    <a:pt x="21" y="30"/>
                    <a:pt x="21" y="32"/>
                    <a:pt x="22" y="34"/>
                  </a:cubicBezTo>
                  <a:cubicBezTo>
                    <a:pt x="23" y="35"/>
                    <a:pt x="24" y="37"/>
                    <a:pt x="24" y="38"/>
                  </a:cubicBezTo>
                  <a:cubicBezTo>
                    <a:pt x="25" y="40"/>
                    <a:pt x="24" y="42"/>
                    <a:pt x="25" y="43"/>
                  </a:cubicBezTo>
                  <a:cubicBezTo>
                    <a:pt x="27" y="48"/>
                    <a:pt x="33" y="49"/>
                    <a:pt x="32" y="55"/>
                  </a:cubicBezTo>
                  <a:cubicBezTo>
                    <a:pt x="27" y="55"/>
                    <a:pt x="26" y="59"/>
                    <a:pt x="24" y="62"/>
                  </a:cubicBezTo>
                  <a:cubicBezTo>
                    <a:pt x="17" y="63"/>
                    <a:pt x="11" y="65"/>
                    <a:pt x="4" y="66"/>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4" name="Freeform 547">
              <a:extLst>
                <a:ext uri="{FF2B5EF4-FFF2-40B4-BE49-F238E27FC236}">
                  <a16:creationId xmlns:a16="http://schemas.microsoft.com/office/drawing/2014/main" id="{98D67F65-E408-0C6B-6B83-4366C6A8392E}"/>
                </a:ext>
              </a:extLst>
            </p:cNvPr>
            <p:cNvSpPr>
              <a:spLocks/>
            </p:cNvSpPr>
            <p:nvPr/>
          </p:nvSpPr>
          <p:spPr bwMode="auto">
            <a:xfrm>
              <a:off x="8891587" y="3162865"/>
              <a:ext cx="203952" cy="397088"/>
            </a:xfrm>
            <a:custGeom>
              <a:avLst/>
              <a:gdLst>
                <a:gd name="T0" fmla="*/ 2147483647 w 31"/>
                <a:gd name="T1" fmla="*/ 2147483647 h 60"/>
                <a:gd name="T2" fmla="*/ 2147483647 w 31"/>
                <a:gd name="T3" fmla="*/ 2147483647 h 60"/>
                <a:gd name="T4" fmla="*/ 2147483647 w 31"/>
                <a:gd name="T5" fmla="*/ 2147483647 h 60"/>
                <a:gd name="T6" fmla="*/ 2147483647 w 31"/>
                <a:gd name="T7" fmla="*/ 2147483647 h 60"/>
                <a:gd name="T8" fmla="*/ 2147483647 w 31"/>
                <a:gd name="T9" fmla="*/ 2147483647 h 60"/>
                <a:gd name="T10" fmla="*/ 2147483647 w 31"/>
                <a:gd name="T11" fmla="*/ 2147483647 h 60"/>
                <a:gd name="T12" fmla="*/ 2147483647 w 31"/>
                <a:gd name="T13" fmla="*/ 2147483647 h 60"/>
                <a:gd name="T14" fmla="*/ 2147483647 w 31"/>
                <a:gd name="T15" fmla="*/ 2147483647 h 60"/>
                <a:gd name="T16" fmla="*/ 0 w 31"/>
                <a:gd name="T17" fmla="*/ 2147483647 h 60"/>
                <a:gd name="T18" fmla="*/ 2147483647 w 31"/>
                <a:gd name="T19" fmla="*/ 0 h 60"/>
                <a:gd name="T20" fmla="*/ 2147483647 w 31"/>
                <a:gd name="T21" fmla="*/ 2147483647 h 60"/>
                <a:gd name="T22" fmla="*/ 2147483647 w 31"/>
                <a:gd name="T23" fmla="*/ 2147483647 h 60"/>
                <a:gd name="T24" fmla="*/ 2147483647 w 31"/>
                <a:gd name="T25" fmla="*/ 2147483647 h 60"/>
                <a:gd name="T26" fmla="*/ 2147483647 w 31"/>
                <a:gd name="T27" fmla="*/ 2147483647 h 60"/>
                <a:gd name="T28" fmla="*/ 2147483647 w 31"/>
                <a:gd name="T29" fmla="*/ 2147483647 h 60"/>
                <a:gd name="T30" fmla="*/ 2147483647 w 31"/>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
                <a:gd name="T49" fmla="*/ 0 h 60"/>
                <a:gd name="T50" fmla="*/ 31 w 31"/>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 h="60">
                  <a:moveTo>
                    <a:pt x="27" y="58"/>
                  </a:moveTo>
                  <a:cubicBezTo>
                    <a:pt x="22" y="58"/>
                    <a:pt x="18" y="60"/>
                    <a:pt x="14" y="60"/>
                  </a:cubicBezTo>
                  <a:cubicBezTo>
                    <a:pt x="13" y="53"/>
                    <a:pt x="12" y="41"/>
                    <a:pt x="7" y="39"/>
                  </a:cubicBezTo>
                  <a:cubicBezTo>
                    <a:pt x="8" y="35"/>
                    <a:pt x="4" y="32"/>
                    <a:pt x="4" y="29"/>
                  </a:cubicBezTo>
                  <a:cubicBezTo>
                    <a:pt x="3" y="28"/>
                    <a:pt x="4" y="26"/>
                    <a:pt x="4" y="24"/>
                  </a:cubicBezTo>
                  <a:cubicBezTo>
                    <a:pt x="4" y="23"/>
                    <a:pt x="4" y="21"/>
                    <a:pt x="4" y="20"/>
                  </a:cubicBezTo>
                  <a:cubicBezTo>
                    <a:pt x="3" y="19"/>
                    <a:pt x="2" y="17"/>
                    <a:pt x="1" y="16"/>
                  </a:cubicBezTo>
                  <a:cubicBezTo>
                    <a:pt x="1" y="15"/>
                    <a:pt x="2" y="14"/>
                    <a:pt x="1" y="13"/>
                  </a:cubicBezTo>
                  <a:cubicBezTo>
                    <a:pt x="1" y="11"/>
                    <a:pt x="0" y="9"/>
                    <a:pt x="0" y="7"/>
                  </a:cubicBezTo>
                  <a:cubicBezTo>
                    <a:pt x="9" y="4"/>
                    <a:pt x="19" y="2"/>
                    <a:pt x="30" y="0"/>
                  </a:cubicBezTo>
                  <a:cubicBezTo>
                    <a:pt x="31" y="2"/>
                    <a:pt x="29" y="2"/>
                    <a:pt x="30" y="6"/>
                  </a:cubicBezTo>
                  <a:cubicBezTo>
                    <a:pt x="30" y="8"/>
                    <a:pt x="31" y="8"/>
                    <a:pt x="31" y="10"/>
                  </a:cubicBezTo>
                  <a:cubicBezTo>
                    <a:pt x="31" y="14"/>
                    <a:pt x="26" y="16"/>
                    <a:pt x="25" y="18"/>
                  </a:cubicBezTo>
                  <a:cubicBezTo>
                    <a:pt x="28" y="25"/>
                    <a:pt x="24" y="32"/>
                    <a:pt x="24" y="38"/>
                  </a:cubicBezTo>
                  <a:cubicBezTo>
                    <a:pt x="24" y="41"/>
                    <a:pt x="26" y="46"/>
                    <a:pt x="26" y="50"/>
                  </a:cubicBezTo>
                  <a:cubicBezTo>
                    <a:pt x="26" y="53"/>
                    <a:pt x="25" y="55"/>
                    <a:pt x="27"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5" name="Freeform 548">
              <a:extLst>
                <a:ext uri="{FF2B5EF4-FFF2-40B4-BE49-F238E27FC236}">
                  <a16:creationId xmlns:a16="http://schemas.microsoft.com/office/drawing/2014/main" id="{1D3C077E-4186-FE57-8680-B3B0B696827F}"/>
                </a:ext>
              </a:extLst>
            </p:cNvPr>
            <p:cNvSpPr>
              <a:spLocks/>
            </p:cNvSpPr>
            <p:nvPr/>
          </p:nvSpPr>
          <p:spPr bwMode="auto">
            <a:xfrm>
              <a:off x="8242651" y="3209222"/>
              <a:ext cx="772544" cy="695289"/>
            </a:xfrm>
            <a:custGeom>
              <a:avLst/>
              <a:gdLst>
                <a:gd name="T0" fmla="*/ 2147483647 w 117"/>
                <a:gd name="T1" fmla="*/ 2147483647 h 105"/>
                <a:gd name="T2" fmla="*/ 2147483647 w 117"/>
                <a:gd name="T3" fmla="*/ 2147483647 h 105"/>
                <a:gd name="T4" fmla="*/ 2147483647 w 117"/>
                <a:gd name="T5" fmla="*/ 2147483647 h 105"/>
                <a:gd name="T6" fmla="*/ 2147483647 w 117"/>
                <a:gd name="T7" fmla="*/ 2147483647 h 105"/>
                <a:gd name="T8" fmla="*/ 2147483647 w 117"/>
                <a:gd name="T9" fmla="*/ 2147483647 h 105"/>
                <a:gd name="T10" fmla="*/ 2147483647 w 117"/>
                <a:gd name="T11" fmla="*/ 2147483647 h 105"/>
                <a:gd name="T12" fmla="*/ 2147483647 w 117"/>
                <a:gd name="T13" fmla="*/ 2147483647 h 105"/>
                <a:gd name="T14" fmla="*/ 2147483647 w 117"/>
                <a:gd name="T15" fmla="*/ 2147483647 h 105"/>
                <a:gd name="T16" fmla="*/ 2147483647 w 117"/>
                <a:gd name="T17" fmla="*/ 2147483647 h 105"/>
                <a:gd name="T18" fmla="*/ 2147483647 w 117"/>
                <a:gd name="T19" fmla="*/ 2147483647 h 105"/>
                <a:gd name="T20" fmla="*/ 0 w 117"/>
                <a:gd name="T21" fmla="*/ 2147483647 h 105"/>
                <a:gd name="T22" fmla="*/ 2147483647 w 117"/>
                <a:gd name="T23" fmla="*/ 2147483647 h 105"/>
                <a:gd name="T24" fmla="*/ 2147483647 w 117"/>
                <a:gd name="T25" fmla="*/ 2147483647 h 105"/>
                <a:gd name="T26" fmla="*/ 2147483647 w 117"/>
                <a:gd name="T27" fmla="*/ 2147483647 h 105"/>
                <a:gd name="T28" fmla="*/ 2147483647 w 117"/>
                <a:gd name="T29" fmla="*/ 2147483647 h 105"/>
                <a:gd name="T30" fmla="*/ 2147483647 w 117"/>
                <a:gd name="T31" fmla="*/ 2147483647 h 105"/>
                <a:gd name="T32" fmla="*/ 2147483647 w 117"/>
                <a:gd name="T33" fmla="*/ 2147483647 h 105"/>
                <a:gd name="T34" fmla="*/ 2147483647 w 117"/>
                <a:gd name="T35" fmla="*/ 2147483647 h 105"/>
                <a:gd name="T36" fmla="*/ 2147483647 w 117"/>
                <a:gd name="T37" fmla="*/ 2147483647 h 105"/>
                <a:gd name="T38" fmla="*/ 2147483647 w 117"/>
                <a:gd name="T39" fmla="*/ 2147483647 h 105"/>
                <a:gd name="T40" fmla="*/ 2147483647 w 117"/>
                <a:gd name="T41" fmla="*/ 2147483647 h 105"/>
                <a:gd name="T42" fmla="*/ 2147483647 w 117"/>
                <a:gd name="T43" fmla="*/ 2147483647 h 105"/>
                <a:gd name="T44" fmla="*/ 2147483647 w 117"/>
                <a:gd name="T45" fmla="*/ 2147483647 h 105"/>
                <a:gd name="T46" fmla="*/ 2147483647 w 117"/>
                <a:gd name="T47" fmla="*/ 2147483647 h 105"/>
                <a:gd name="T48" fmla="*/ 2147483647 w 117"/>
                <a:gd name="T49" fmla="*/ 2147483647 h 105"/>
                <a:gd name="T50" fmla="*/ 2147483647 w 117"/>
                <a:gd name="T51" fmla="*/ 2147483647 h 105"/>
                <a:gd name="T52" fmla="*/ 2147483647 w 117"/>
                <a:gd name="T53" fmla="*/ 2147483647 h 105"/>
                <a:gd name="T54" fmla="*/ 2147483647 w 117"/>
                <a:gd name="T55" fmla="*/ 2147483647 h 105"/>
                <a:gd name="T56" fmla="*/ 2147483647 w 117"/>
                <a:gd name="T57" fmla="*/ 2147483647 h 105"/>
                <a:gd name="T58" fmla="*/ 2147483647 w 117"/>
                <a:gd name="T59" fmla="*/ 2147483647 h 105"/>
                <a:gd name="T60" fmla="*/ 2147483647 w 117"/>
                <a:gd name="T61" fmla="*/ 2147483647 h 105"/>
                <a:gd name="T62" fmla="*/ 2147483647 w 117"/>
                <a:gd name="T63" fmla="*/ 0 h 105"/>
                <a:gd name="T64" fmla="*/ 2147483647 w 117"/>
                <a:gd name="T65" fmla="*/ 2147483647 h 105"/>
                <a:gd name="T66" fmla="*/ 2147483647 w 117"/>
                <a:gd name="T67" fmla="*/ 2147483647 h 105"/>
                <a:gd name="T68" fmla="*/ 2147483647 w 117"/>
                <a:gd name="T69" fmla="*/ 2147483647 h 105"/>
                <a:gd name="T70" fmla="*/ 2147483647 w 117"/>
                <a:gd name="T71" fmla="*/ 2147483647 h 105"/>
                <a:gd name="T72" fmla="*/ 2147483647 w 117"/>
                <a:gd name="T73" fmla="*/ 2147483647 h 105"/>
                <a:gd name="T74" fmla="*/ 2147483647 w 117"/>
                <a:gd name="T75" fmla="*/ 2147483647 h 105"/>
                <a:gd name="T76" fmla="*/ 2147483647 w 117"/>
                <a:gd name="T77" fmla="*/ 2147483647 h 105"/>
                <a:gd name="T78" fmla="*/ 2147483647 w 117"/>
                <a:gd name="T79" fmla="*/ 2147483647 h 105"/>
                <a:gd name="T80" fmla="*/ 2147483647 w 117"/>
                <a:gd name="T81" fmla="*/ 2147483647 h 105"/>
                <a:gd name="T82" fmla="*/ 2147483647 w 117"/>
                <a:gd name="T83" fmla="*/ 2147483647 h 105"/>
                <a:gd name="T84" fmla="*/ 2147483647 w 117"/>
                <a:gd name="T85" fmla="*/ 2147483647 h 105"/>
                <a:gd name="T86" fmla="*/ 2147483647 w 117"/>
                <a:gd name="T87" fmla="*/ 2147483647 h 105"/>
                <a:gd name="T88" fmla="*/ 2147483647 w 117"/>
                <a:gd name="T89" fmla="*/ 2147483647 h 105"/>
                <a:gd name="T90" fmla="*/ 2147483647 w 117"/>
                <a:gd name="T91" fmla="*/ 2147483647 h 1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7"/>
                <a:gd name="T139" fmla="*/ 0 h 105"/>
                <a:gd name="T140" fmla="*/ 117 w 117"/>
                <a:gd name="T141" fmla="*/ 105 h 1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7" h="105">
                  <a:moveTo>
                    <a:pt x="116" y="98"/>
                  </a:moveTo>
                  <a:cubicBezTo>
                    <a:pt x="117" y="100"/>
                    <a:pt x="116" y="102"/>
                    <a:pt x="114" y="102"/>
                  </a:cubicBezTo>
                  <a:cubicBezTo>
                    <a:pt x="111" y="105"/>
                    <a:pt x="111" y="95"/>
                    <a:pt x="111" y="98"/>
                  </a:cubicBezTo>
                  <a:cubicBezTo>
                    <a:pt x="103" y="96"/>
                    <a:pt x="96" y="93"/>
                    <a:pt x="89" y="90"/>
                  </a:cubicBezTo>
                  <a:cubicBezTo>
                    <a:pt x="87" y="89"/>
                    <a:pt x="87" y="85"/>
                    <a:pt x="86" y="84"/>
                  </a:cubicBezTo>
                  <a:cubicBezTo>
                    <a:pt x="85" y="83"/>
                    <a:pt x="84" y="83"/>
                    <a:pt x="82" y="82"/>
                  </a:cubicBezTo>
                  <a:cubicBezTo>
                    <a:pt x="81" y="82"/>
                    <a:pt x="80" y="80"/>
                    <a:pt x="80" y="80"/>
                  </a:cubicBezTo>
                  <a:cubicBezTo>
                    <a:pt x="78" y="80"/>
                    <a:pt x="74" y="81"/>
                    <a:pt x="70" y="82"/>
                  </a:cubicBezTo>
                  <a:cubicBezTo>
                    <a:pt x="67" y="83"/>
                    <a:pt x="63" y="84"/>
                    <a:pt x="61" y="84"/>
                  </a:cubicBezTo>
                  <a:cubicBezTo>
                    <a:pt x="43" y="88"/>
                    <a:pt x="19" y="94"/>
                    <a:pt x="1" y="96"/>
                  </a:cubicBezTo>
                  <a:cubicBezTo>
                    <a:pt x="2" y="95"/>
                    <a:pt x="0" y="93"/>
                    <a:pt x="0" y="92"/>
                  </a:cubicBezTo>
                  <a:cubicBezTo>
                    <a:pt x="0" y="90"/>
                    <a:pt x="2" y="90"/>
                    <a:pt x="4" y="87"/>
                  </a:cubicBezTo>
                  <a:cubicBezTo>
                    <a:pt x="5" y="86"/>
                    <a:pt x="6" y="84"/>
                    <a:pt x="7" y="83"/>
                  </a:cubicBezTo>
                  <a:cubicBezTo>
                    <a:pt x="8" y="82"/>
                    <a:pt x="10" y="81"/>
                    <a:pt x="11" y="79"/>
                  </a:cubicBezTo>
                  <a:cubicBezTo>
                    <a:pt x="11" y="79"/>
                    <a:pt x="11" y="78"/>
                    <a:pt x="11" y="78"/>
                  </a:cubicBezTo>
                  <a:cubicBezTo>
                    <a:pt x="12" y="77"/>
                    <a:pt x="13" y="76"/>
                    <a:pt x="14" y="75"/>
                  </a:cubicBezTo>
                  <a:cubicBezTo>
                    <a:pt x="14" y="72"/>
                    <a:pt x="11" y="72"/>
                    <a:pt x="12" y="68"/>
                  </a:cubicBezTo>
                  <a:cubicBezTo>
                    <a:pt x="11" y="67"/>
                    <a:pt x="9" y="67"/>
                    <a:pt x="8" y="65"/>
                  </a:cubicBezTo>
                  <a:cubicBezTo>
                    <a:pt x="8" y="62"/>
                    <a:pt x="12" y="62"/>
                    <a:pt x="15" y="61"/>
                  </a:cubicBezTo>
                  <a:cubicBezTo>
                    <a:pt x="17" y="59"/>
                    <a:pt x="24" y="57"/>
                    <a:pt x="29" y="58"/>
                  </a:cubicBezTo>
                  <a:cubicBezTo>
                    <a:pt x="31" y="58"/>
                    <a:pt x="32" y="59"/>
                    <a:pt x="34" y="59"/>
                  </a:cubicBezTo>
                  <a:cubicBezTo>
                    <a:pt x="37" y="58"/>
                    <a:pt x="40" y="56"/>
                    <a:pt x="45" y="57"/>
                  </a:cubicBezTo>
                  <a:cubicBezTo>
                    <a:pt x="48" y="55"/>
                    <a:pt x="50" y="52"/>
                    <a:pt x="52" y="49"/>
                  </a:cubicBezTo>
                  <a:cubicBezTo>
                    <a:pt x="53" y="48"/>
                    <a:pt x="55" y="48"/>
                    <a:pt x="56" y="47"/>
                  </a:cubicBezTo>
                  <a:cubicBezTo>
                    <a:pt x="56" y="44"/>
                    <a:pt x="56" y="42"/>
                    <a:pt x="55" y="40"/>
                  </a:cubicBezTo>
                  <a:cubicBezTo>
                    <a:pt x="54" y="37"/>
                    <a:pt x="57" y="37"/>
                    <a:pt x="57" y="35"/>
                  </a:cubicBezTo>
                  <a:cubicBezTo>
                    <a:pt x="54" y="37"/>
                    <a:pt x="55" y="31"/>
                    <a:pt x="52" y="35"/>
                  </a:cubicBezTo>
                  <a:cubicBezTo>
                    <a:pt x="51" y="31"/>
                    <a:pt x="57" y="28"/>
                    <a:pt x="59" y="25"/>
                  </a:cubicBezTo>
                  <a:cubicBezTo>
                    <a:pt x="58" y="22"/>
                    <a:pt x="60" y="21"/>
                    <a:pt x="61" y="20"/>
                  </a:cubicBezTo>
                  <a:cubicBezTo>
                    <a:pt x="61" y="19"/>
                    <a:pt x="62" y="17"/>
                    <a:pt x="63" y="16"/>
                  </a:cubicBezTo>
                  <a:cubicBezTo>
                    <a:pt x="66" y="11"/>
                    <a:pt x="70" y="7"/>
                    <a:pt x="75" y="5"/>
                  </a:cubicBezTo>
                  <a:cubicBezTo>
                    <a:pt x="82" y="4"/>
                    <a:pt x="91" y="3"/>
                    <a:pt x="96" y="0"/>
                  </a:cubicBezTo>
                  <a:cubicBezTo>
                    <a:pt x="98" y="1"/>
                    <a:pt x="97" y="2"/>
                    <a:pt x="97" y="4"/>
                  </a:cubicBezTo>
                  <a:cubicBezTo>
                    <a:pt x="97" y="5"/>
                    <a:pt x="98" y="5"/>
                    <a:pt x="99" y="6"/>
                  </a:cubicBezTo>
                  <a:cubicBezTo>
                    <a:pt x="99" y="7"/>
                    <a:pt x="98" y="8"/>
                    <a:pt x="99" y="9"/>
                  </a:cubicBezTo>
                  <a:cubicBezTo>
                    <a:pt x="99" y="12"/>
                    <a:pt x="102" y="13"/>
                    <a:pt x="102" y="17"/>
                  </a:cubicBezTo>
                  <a:cubicBezTo>
                    <a:pt x="102" y="19"/>
                    <a:pt x="101" y="20"/>
                    <a:pt x="101" y="22"/>
                  </a:cubicBezTo>
                  <a:cubicBezTo>
                    <a:pt x="101" y="26"/>
                    <a:pt x="105" y="30"/>
                    <a:pt x="104" y="35"/>
                  </a:cubicBezTo>
                  <a:cubicBezTo>
                    <a:pt x="106" y="37"/>
                    <a:pt x="105" y="33"/>
                    <a:pt x="107" y="35"/>
                  </a:cubicBezTo>
                  <a:cubicBezTo>
                    <a:pt x="109" y="39"/>
                    <a:pt x="110" y="45"/>
                    <a:pt x="111" y="52"/>
                  </a:cubicBezTo>
                  <a:cubicBezTo>
                    <a:pt x="111" y="53"/>
                    <a:pt x="112" y="53"/>
                    <a:pt x="112" y="54"/>
                  </a:cubicBezTo>
                  <a:cubicBezTo>
                    <a:pt x="111" y="58"/>
                    <a:pt x="111" y="64"/>
                    <a:pt x="111" y="70"/>
                  </a:cubicBezTo>
                  <a:cubicBezTo>
                    <a:pt x="111" y="71"/>
                    <a:pt x="112" y="72"/>
                    <a:pt x="113" y="73"/>
                  </a:cubicBezTo>
                  <a:cubicBezTo>
                    <a:pt x="114" y="77"/>
                    <a:pt x="114" y="83"/>
                    <a:pt x="115" y="87"/>
                  </a:cubicBezTo>
                  <a:cubicBezTo>
                    <a:pt x="116" y="92"/>
                    <a:pt x="117" y="92"/>
                    <a:pt x="113" y="96"/>
                  </a:cubicBezTo>
                  <a:lnTo>
                    <a:pt x="116" y="98"/>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6" name="Freeform 549">
              <a:extLst>
                <a:ext uri="{FF2B5EF4-FFF2-40B4-BE49-F238E27FC236}">
                  <a16:creationId xmlns:a16="http://schemas.microsoft.com/office/drawing/2014/main" id="{CB0F5B96-7BA1-0F2E-4507-C883B5635028}"/>
                </a:ext>
              </a:extLst>
            </p:cNvPr>
            <p:cNvSpPr>
              <a:spLocks/>
            </p:cNvSpPr>
            <p:nvPr/>
          </p:nvSpPr>
          <p:spPr bwMode="auto">
            <a:xfrm>
              <a:off x="9141883" y="3797893"/>
              <a:ext cx="60258" cy="33992"/>
            </a:xfrm>
            <a:custGeom>
              <a:avLst/>
              <a:gdLst>
                <a:gd name="T0" fmla="*/ 0 w 9"/>
                <a:gd name="T1" fmla="*/ 2147483647 h 5"/>
                <a:gd name="T2" fmla="*/ 2147483647 w 9"/>
                <a:gd name="T3" fmla="*/ 2147483647 h 5"/>
                <a:gd name="T4" fmla="*/ 2147483647 w 9"/>
                <a:gd name="T5" fmla="*/ 2147483647 h 5"/>
                <a:gd name="T6" fmla="*/ 2147483647 w 9"/>
                <a:gd name="T7" fmla="*/ 2147483647 h 5"/>
                <a:gd name="T8" fmla="*/ 0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0" y="4"/>
                  </a:moveTo>
                  <a:cubicBezTo>
                    <a:pt x="0" y="3"/>
                    <a:pt x="3" y="2"/>
                    <a:pt x="3" y="2"/>
                  </a:cubicBezTo>
                  <a:cubicBezTo>
                    <a:pt x="5" y="2"/>
                    <a:pt x="5" y="0"/>
                    <a:pt x="9" y="1"/>
                  </a:cubicBezTo>
                  <a:cubicBezTo>
                    <a:pt x="7" y="2"/>
                    <a:pt x="6" y="5"/>
                    <a:pt x="4" y="5"/>
                  </a:cubicBezTo>
                  <a:cubicBezTo>
                    <a:pt x="4" y="5"/>
                    <a:pt x="1" y="5"/>
                    <a:pt x="0" y="4"/>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7" name="Freeform 550">
              <a:extLst>
                <a:ext uri="{FF2B5EF4-FFF2-40B4-BE49-F238E27FC236}">
                  <a16:creationId xmlns:a16="http://schemas.microsoft.com/office/drawing/2014/main" id="{3E83124E-8663-A2B2-DE8C-5672E62C3490}"/>
                </a:ext>
              </a:extLst>
            </p:cNvPr>
            <p:cNvSpPr>
              <a:spLocks/>
            </p:cNvSpPr>
            <p:nvPr/>
          </p:nvSpPr>
          <p:spPr bwMode="auto">
            <a:xfrm>
              <a:off x="8984289" y="3811802"/>
              <a:ext cx="163779" cy="118973"/>
            </a:xfrm>
            <a:custGeom>
              <a:avLst/>
              <a:gdLst>
                <a:gd name="T0" fmla="*/ 2147483647 w 25"/>
                <a:gd name="T1" fmla="*/ 2147483647 h 18"/>
                <a:gd name="T2" fmla="*/ 2147483647 w 25"/>
                <a:gd name="T3" fmla="*/ 2147483647 h 18"/>
                <a:gd name="T4" fmla="*/ 2147483647 w 25"/>
                <a:gd name="T5" fmla="*/ 2147483647 h 18"/>
                <a:gd name="T6" fmla="*/ 2147483647 w 25"/>
                <a:gd name="T7" fmla="*/ 2147483647 h 18"/>
                <a:gd name="T8" fmla="*/ 2147483647 w 25"/>
                <a:gd name="T9" fmla="*/ 2147483647 h 18"/>
                <a:gd name="T10" fmla="*/ 2147483647 w 25"/>
                <a:gd name="T11" fmla="*/ 2147483647 h 18"/>
                <a:gd name="T12" fmla="*/ 2147483647 w 25"/>
                <a:gd name="T13" fmla="*/ 2147483647 h 18"/>
                <a:gd name="T14" fmla="*/ 0 w 25"/>
                <a:gd name="T15" fmla="*/ 2147483647 h 18"/>
                <a:gd name="T16" fmla="*/ 2147483647 w 25"/>
                <a:gd name="T17" fmla="*/ 2147483647 h 18"/>
                <a:gd name="T18" fmla="*/ 2147483647 w 25"/>
                <a:gd name="T19" fmla="*/ 2147483647 h 18"/>
                <a:gd name="T20" fmla="*/ 2147483647 w 25"/>
                <a:gd name="T21" fmla="*/ 0 h 18"/>
                <a:gd name="T22" fmla="*/ 2147483647 w 25"/>
                <a:gd name="T23" fmla="*/ 2147483647 h 18"/>
                <a:gd name="T24" fmla="*/ 2147483647 w 25"/>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8"/>
                <a:gd name="T41" fmla="*/ 25 w 25"/>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8">
                  <a:moveTo>
                    <a:pt x="25" y="4"/>
                  </a:moveTo>
                  <a:cubicBezTo>
                    <a:pt x="24" y="5"/>
                    <a:pt x="24" y="5"/>
                    <a:pt x="24" y="5"/>
                  </a:cubicBezTo>
                  <a:cubicBezTo>
                    <a:pt x="25" y="7"/>
                    <a:pt x="22" y="6"/>
                    <a:pt x="20" y="7"/>
                  </a:cubicBezTo>
                  <a:cubicBezTo>
                    <a:pt x="20" y="7"/>
                    <a:pt x="20" y="8"/>
                    <a:pt x="19" y="8"/>
                  </a:cubicBezTo>
                  <a:cubicBezTo>
                    <a:pt x="18" y="9"/>
                    <a:pt x="17" y="9"/>
                    <a:pt x="16" y="9"/>
                  </a:cubicBezTo>
                  <a:cubicBezTo>
                    <a:pt x="15" y="10"/>
                    <a:pt x="14" y="11"/>
                    <a:pt x="13" y="11"/>
                  </a:cubicBezTo>
                  <a:cubicBezTo>
                    <a:pt x="11" y="13"/>
                    <a:pt x="9" y="13"/>
                    <a:pt x="7" y="14"/>
                  </a:cubicBezTo>
                  <a:cubicBezTo>
                    <a:pt x="5" y="15"/>
                    <a:pt x="3" y="18"/>
                    <a:pt x="0" y="17"/>
                  </a:cubicBezTo>
                  <a:cubicBezTo>
                    <a:pt x="0" y="12"/>
                    <a:pt x="6" y="13"/>
                    <a:pt x="6" y="8"/>
                  </a:cubicBezTo>
                  <a:cubicBezTo>
                    <a:pt x="10" y="8"/>
                    <a:pt x="13" y="7"/>
                    <a:pt x="14" y="5"/>
                  </a:cubicBezTo>
                  <a:cubicBezTo>
                    <a:pt x="18" y="5"/>
                    <a:pt x="21" y="2"/>
                    <a:pt x="23" y="0"/>
                  </a:cubicBezTo>
                  <a:cubicBezTo>
                    <a:pt x="23" y="2"/>
                    <a:pt x="19" y="4"/>
                    <a:pt x="23" y="4"/>
                  </a:cubicBezTo>
                  <a:lnTo>
                    <a:pt x="25" y="4"/>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8" name="Freeform 551">
              <a:extLst>
                <a:ext uri="{FF2B5EF4-FFF2-40B4-BE49-F238E27FC236}">
                  <a16:creationId xmlns:a16="http://schemas.microsoft.com/office/drawing/2014/main" id="{E2117AA3-13F9-079F-40FF-22DA2205D995}"/>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9" name="Freeform 552">
              <a:extLst>
                <a:ext uri="{FF2B5EF4-FFF2-40B4-BE49-F238E27FC236}">
                  <a16:creationId xmlns:a16="http://schemas.microsoft.com/office/drawing/2014/main" id="{C5FB62A6-27E3-ECE5-0968-CF9AD3382EAC}"/>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0" name="Freeform 553">
              <a:extLst>
                <a:ext uri="{FF2B5EF4-FFF2-40B4-BE49-F238E27FC236}">
                  <a16:creationId xmlns:a16="http://schemas.microsoft.com/office/drawing/2014/main" id="{DDCA153C-604A-92A2-3481-DB65E3292A0F}"/>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1" name="Freeform 554">
              <a:extLst>
                <a:ext uri="{FF2B5EF4-FFF2-40B4-BE49-F238E27FC236}">
                  <a16:creationId xmlns:a16="http://schemas.microsoft.com/office/drawing/2014/main" id="{058107E0-4276-8680-6DAA-49BF63E97BB1}"/>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2" name="Freeform 555">
              <a:extLst>
                <a:ext uri="{FF2B5EF4-FFF2-40B4-BE49-F238E27FC236}">
                  <a16:creationId xmlns:a16="http://schemas.microsoft.com/office/drawing/2014/main" id="{C6954BA5-59A0-BD07-CA16-E7690E73BAE2}"/>
                </a:ext>
              </a:extLst>
            </p:cNvPr>
            <p:cNvSpPr>
              <a:spLocks/>
            </p:cNvSpPr>
            <p:nvPr/>
          </p:nvSpPr>
          <p:spPr bwMode="auto">
            <a:xfrm>
              <a:off x="9339660" y="3685107"/>
              <a:ext cx="12361" cy="20087"/>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2"/>
                    <a:pt x="1" y="3"/>
                    <a:pt x="0" y="3"/>
                  </a:cubicBezTo>
                  <a:cubicBezTo>
                    <a:pt x="0" y="2"/>
                    <a:pt x="0" y="0"/>
                    <a:pt x="2"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3" name="Freeform 556">
              <a:extLst>
                <a:ext uri="{FF2B5EF4-FFF2-40B4-BE49-F238E27FC236}">
                  <a16:creationId xmlns:a16="http://schemas.microsoft.com/office/drawing/2014/main" id="{57EB67A4-D97B-7B41-F518-862D0D6C8587}"/>
                </a:ext>
              </a:extLst>
            </p:cNvPr>
            <p:cNvSpPr>
              <a:spLocks/>
            </p:cNvSpPr>
            <p:nvPr/>
          </p:nvSpPr>
          <p:spPr bwMode="auto">
            <a:xfrm>
              <a:off x="9188235" y="3632571"/>
              <a:ext cx="60258" cy="111246"/>
            </a:xfrm>
            <a:custGeom>
              <a:avLst/>
              <a:gdLst>
                <a:gd name="T0" fmla="*/ 2147483647 w 9"/>
                <a:gd name="T1" fmla="*/ 0 h 17"/>
                <a:gd name="T2" fmla="*/ 2147483647 w 9"/>
                <a:gd name="T3" fmla="*/ 2147483647 h 17"/>
                <a:gd name="T4" fmla="*/ 2147483647 w 9"/>
                <a:gd name="T5" fmla="*/ 2147483647 h 17"/>
                <a:gd name="T6" fmla="*/ 2147483647 w 9"/>
                <a:gd name="T7" fmla="*/ 2147483647 h 17"/>
                <a:gd name="T8" fmla="*/ 0 w 9"/>
                <a:gd name="T9" fmla="*/ 2147483647 h 17"/>
                <a:gd name="T10" fmla="*/ 2147483647 w 9"/>
                <a:gd name="T11" fmla="*/ 0 h 17"/>
                <a:gd name="T12" fmla="*/ 0 60000 65536"/>
                <a:gd name="T13" fmla="*/ 0 60000 65536"/>
                <a:gd name="T14" fmla="*/ 0 60000 65536"/>
                <a:gd name="T15" fmla="*/ 0 60000 65536"/>
                <a:gd name="T16" fmla="*/ 0 60000 65536"/>
                <a:gd name="T17" fmla="*/ 0 60000 65536"/>
                <a:gd name="T18" fmla="*/ 0 w 9"/>
                <a:gd name="T19" fmla="*/ 0 h 17"/>
                <a:gd name="T20" fmla="*/ 9 w 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9" h="17">
                  <a:moveTo>
                    <a:pt x="6" y="0"/>
                  </a:moveTo>
                  <a:cubicBezTo>
                    <a:pt x="8" y="2"/>
                    <a:pt x="8" y="4"/>
                    <a:pt x="7" y="6"/>
                  </a:cubicBezTo>
                  <a:cubicBezTo>
                    <a:pt x="8" y="8"/>
                    <a:pt x="9" y="10"/>
                    <a:pt x="9" y="14"/>
                  </a:cubicBezTo>
                  <a:cubicBezTo>
                    <a:pt x="7" y="15"/>
                    <a:pt x="5" y="15"/>
                    <a:pt x="4" y="17"/>
                  </a:cubicBezTo>
                  <a:cubicBezTo>
                    <a:pt x="3" y="13"/>
                    <a:pt x="2" y="6"/>
                    <a:pt x="0" y="1"/>
                  </a:cubicBezTo>
                  <a:cubicBezTo>
                    <a:pt x="2" y="0"/>
                    <a:pt x="4" y="0"/>
                    <a:pt x="6" y="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4" name="Freeform 557">
              <a:extLst>
                <a:ext uri="{FF2B5EF4-FFF2-40B4-BE49-F238E27FC236}">
                  <a16:creationId xmlns:a16="http://schemas.microsoft.com/office/drawing/2014/main" id="{3531F771-5EAF-D978-CCE3-09ECD7A3FB05}"/>
                </a:ext>
              </a:extLst>
            </p:cNvPr>
            <p:cNvSpPr>
              <a:spLocks/>
            </p:cNvSpPr>
            <p:nvPr/>
          </p:nvSpPr>
          <p:spPr bwMode="auto">
            <a:xfrm>
              <a:off x="8805059" y="4088377"/>
              <a:ext cx="132878" cy="225582"/>
            </a:xfrm>
            <a:custGeom>
              <a:avLst/>
              <a:gdLst>
                <a:gd name="T0" fmla="*/ 2147483647 w 20"/>
                <a:gd name="T1" fmla="*/ 2147483647 h 34"/>
                <a:gd name="T2" fmla="*/ 2147483647 w 20"/>
                <a:gd name="T3" fmla="*/ 2147483647 h 34"/>
                <a:gd name="T4" fmla="*/ 2147483647 w 20"/>
                <a:gd name="T5" fmla="*/ 2147483647 h 34"/>
                <a:gd name="T6" fmla="*/ 2147483647 w 20"/>
                <a:gd name="T7" fmla="*/ 2147483647 h 34"/>
                <a:gd name="T8" fmla="*/ 2147483647 w 20"/>
                <a:gd name="T9" fmla="*/ 2147483647 h 34"/>
                <a:gd name="T10" fmla="*/ 2147483647 w 20"/>
                <a:gd name="T11" fmla="*/ 2147483647 h 34"/>
                <a:gd name="T12" fmla="*/ 2147483647 w 20"/>
                <a:gd name="T13" fmla="*/ 2147483647 h 34"/>
                <a:gd name="T14" fmla="*/ 2147483647 w 20"/>
                <a:gd name="T15" fmla="*/ 2147483647 h 34"/>
                <a:gd name="T16" fmla="*/ 2147483647 w 20"/>
                <a:gd name="T17" fmla="*/ 2147483647 h 34"/>
                <a:gd name="T18" fmla="*/ 2147483647 w 20"/>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34"/>
                <a:gd name="T32" fmla="*/ 20 w 20"/>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34">
                  <a:moveTo>
                    <a:pt x="8" y="34"/>
                  </a:moveTo>
                  <a:cubicBezTo>
                    <a:pt x="7" y="23"/>
                    <a:pt x="0" y="12"/>
                    <a:pt x="1" y="1"/>
                  </a:cubicBezTo>
                  <a:cubicBezTo>
                    <a:pt x="3" y="2"/>
                    <a:pt x="3" y="0"/>
                    <a:pt x="5" y="1"/>
                  </a:cubicBezTo>
                  <a:cubicBezTo>
                    <a:pt x="5" y="3"/>
                    <a:pt x="3" y="4"/>
                    <a:pt x="3" y="6"/>
                  </a:cubicBezTo>
                  <a:cubicBezTo>
                    <a:pt x="3" y="9"/>
                    <a:pt x="6" y="13"/>
                    <a:pt x="8" y="14"/>
                  </a:cubicBezTo>
                  <a:cubicBezTo>
                    <a:pt x="9" y="17"/>
                    <a:pt x="9" y="18"/>
                    <a:pt x="11" y="21"/>
                  </a:cubicBezTo>
                  <a:cubicBezTo>
                    <a:pt x="13" y="23"/>
                    <a:pt x="13" y="25"/>
                    <a:pt x="17" y="25"/>
                  </a:cubicBezTo>
                  <a:cubicBezTo>
                    <a:pt x="17" y="26"/>
                    <a:pt x="16" y="27"/>
                    <a:pt x="17" y="30"/>
                  </a:cubicBezTo>
                  <a:cubicBezTo>
                    <a:pt x="17" y="31"/>
                    <a:pt x="20" y="29"/>
                    <a:pt x="20" y="32"/>
                  </a:cubicBezTo>
                  <a:cubicBezTo>
                    <a:pt x="15" y="32"/>
                    <a:pt x="12" y="34"/>
                    <a:pt x="8" y="34"/>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5" name="Freeform 558">
              <a:extLst>
                <a:ext uri="{FF2B5EF4-FFF2-40B4-BE49-F238E27FC236}">
                  <a16:creationId xmlns:a16="http://schemas.microsoft.com/office/drawing/2014/main" id="{2E591556-D235-4F29-AD90-460DFBD0C488}"/>
                </a:ext>
              </a:extLst>
            </p:cNvPr>
            <p:cNvSpPr>
              <a:spLocks/>
            </p:cNvSpPr>
            <p:nvPr/>
          </p:nvSpPr>
          <p:spPr bwMode="auto">
            <a:xfrm>
              <a:off x="8988927" y="3640295"/>
              <a:ext cx="217858" cy="210132"/>
            </a:xfrm>
            <a:custGeom>
              <a:avLst/>
              <a:gdLst>
                <a:gd name="T0" fmla="*/ 0 w 33"/>
                <a:gd name="T1" fmla="*/ 2147483647 h 32"/>
                <a:gd name="T2" fmla="*/ 2147483647 w 33"/>
                <a:gd name="T3" fmla="*/ 0 h 32"/>
                <a:gd name="T4" fmla="*/ 2147483647 w 33"/>
                <a:gd name="T5" fmla="*/ 2147483647 h 32"/>
                <a:gd name="T6" fmla="*/ 2147483647 w 33"/>
                <a:gd name="T7" fmla="*/ 2147483647 h 32"/>
                <a:gd name="T8" fmla="*/ 2147483647 w 33"/>
                <a:gd name="T9" fmla="*/ 2147483647 h 32"/>
                <a:gd name="T10" fmla="*/ 2147483647 w 33"/>
                <a:gd name="T11" fmla="*/ 2147483647 h 32"/>
                <a:gd name="T12" fmla="*/ 2147483647 w 33"/>
                <a:gd name="T13" fmla="*/ 2147483647 h 32"/>
                <a:gd name="T14" fmla="*/ 2147483647 w 33"/>
                <a:gd name="T15" fmla="*/ 2147483647 h 32"/>
                <a:gd name="T16" fmla="*/ 2147483647 w 33"/>
                <a:gd name="T17" fmla="*/ 2147483647 h 32"/>
                <a:gd name="T18" fmla="*/ 2147483647 w 33"/>
                <a:gd name="T19" fmla="*/ 2147483647 h 32"/>
                <a:gd name="T20" fmla="*/ 2147483647 w 33"/>
                <a:gd name="T21" fmla="*/ 2147483647 h 32"/>
                <a:gd name="T22" fmla="*/ 2147483647 w 33"/>
                <a:gd name="T23" fmla="*/ 2147483647 h 32"/>
                <a:gd name="T24" fmla="*/ 2147483647 w 33"/>
                <a:gd name="T25" fmla="*/ 2147483647 h 32"/>
                <a:gd name="T26" fmla="*/ 0 w 33"/>
                <a:gd name="T27" fmla="*/ 2147483647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32"/>
                <a:gd name="T44" fmla="*/ 33 w 33"/>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32">
                  <a:moveTo>
                    <a:pt x="0" y="7"/>
                  </a:moveTo>
                  <a:cubicBezTo>
                    <a:pt x="10" y="5"/>
                    <a:pt x="19" y="2"/>
                    <a:pt x="29" y="0"/>
                  </a:cubicBezTo>
                  <a:cubicBezTo>
                    <a:pt x="30" y="5"/>
                    <a:pt x="32" y="10"/>
                    <a:pt x="33" y="16"/>
                  </a:cubicBezTo>
                  <a:cubicBezTo>
                    <a:pt x="28" y="15"/>
                    <a:pt x="26" y="21"/>
                    <a:pt x="23" y="17"/>
                  </a:cubicBezTo>
                  <a:cubicBezTo>
                    <a:pt x="23" y="19"/>
                    <a:pt x="24" y="19"/>
                    <a:pt x="23" y="20"/>
                  </a:cubicBezTo>
                  <a:cubicBezTo>
                    <a:pt x="19" y="21"/>
                    <a:pt x="16" y="21"/>
                    <a:pt x="13" y="23"/>
                  </a:cubicBezTo>
                  <a:cubicBezTo>
                    <a:pt x="12" y="24"/>
                    <a:pt x="12" y="25"/>
                    <a:pt x="12" y="25"/>
                  </a:cubicBezTo>
                  <a:cubicBezTo>
                    <a:pt x="11" y="26"/>
                    <a:pt x="10" y="25"/>
                    <a:pt x="9" y="25"/>
                  </a:cubicBezTo>
                  <a:cubicBezTo>
                    <a:pt x="9" y="26"/>
                    <a:pt x="9" y="27"/>
                    <a:pt x="9" y="28"/>
                  </a:cubicBezTo>
                  <a:cubicBezTo>
                    <a:pt x="8" y="28"/>
                    <a:pt x="7" y="28"/>
                    <a:pt x="6" y="28"/>
                  </a:cubicBezTo>
                  <a:cubicBezTo>
                    <a:pt x="6" y="29"/>
                    <a:pt x="5" y="31"/>
                    <a:pt x="3" y="31"/>
                  </a:cubicBezTo>
                  <a:cubicBezTo>
                    <a:pt x="3" y="32"/>
                    <a:pt x="2" y="31"/>
                    <a:pt x="2" y="31"/>
                  </a:cubicBezTo>
                  <a:cubicBezTo>
                    <a:pt x="1" y="28"/>
                    <a:pt x="4" y="30"/>
                    <a:pt x="4" y="28"/>
                  </a:cubicBezTo>
                  <a:cubicBezTo>
                    <a:pt x="3" y="21"/>
                    <a:pt x="1" y="15"/>
                    <a:pt x="0" y="7"/>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6" name="Freeform 559">
              <a:extLst>
                <a:ext uri="{FF2B5EF4-FFF2-40B4-BE49-F238E27FC236}">
                  <a16:creationId xmlns:a16="http://schemas.microsoft.com/office/drawing/2014/main" id="{D8103965-E638-0425-6A37-F7C3F4379A64}"/>
                </a:ext>
              </a:extLst>
            </p:cNvPr>
            <p:cNvSpPr>
              <a:spLocks/>
            </p:cNvSpPr>
            <p:nvPr/>
          </p:nvSpPr>
          <p:spPr bwMode="auto">
            <a:xfrm>
              <a:off x="8163847" y="3743820"/>
              <a:ext cx="740097" cy="489794"/>
            </a:xfrm>
            <a:custGeom>
              <a:avLst/>
              <a:gdLst>
                <a:gd name="T0" fmla="*/ 2147483647 w 112"/>
                <a:gd name="T1" fmla="*/ 2147483647 h 74"/>
                <a:gd name="T2" fmla="*/ 2147483647 w 112"/>
                <a:gd name="T3" fmla="*/ 2147483647 h 74"/>
                <a:gd name="T4" fmla="*/ 2147483647 w 112"/>
                <a:gd name="T5" fmla="*/ 2147483647 h 74"/>
                <a:gd name="T6" fmla="*/ 2147483647 w 112"/>
                <a:gd name="T7" fmla="*/ 2147483647 h 74"/>
                <a:gd name="T8" fmla="*/ 2147483647 w 112"/>
                <a:gd name="T9" fmla="*/ 2147483647 h 74"/>
                <a:gd name="T10" fmla="*/ 2147483647 w 112"/>
                <a:gd name="T11" fmla="*/ 2147483647 h 74"/>
                <a:gd name="T12" fmla="*/ 2147483647 w 112"/>
                <a:gd name="T13" fmla="*/ 2147483647 h 74"/>
                <a:gd name="T14" fmla="*/ 2147483647 w 112"/>
                <a:gd name="T15" fmla="*/ 2147483647 h 74"/>
                <a:gd name="T16" fmla="*/ 2147483647 w 112"/>
                <a:gd name="T17" fmla="*/ 2147483647 h 74"/>
                <a:gd name="T18" fmla="*/ 2147483647 w 112"/>
                <a:gd name="T19" fmla="*/ 2147483647 h 74"/>
                <a:gd name="T20" fmla="*/ 2147483647 w 112"/>
                <a:gd name="T21" fmla="*/ 2147483647 h 74"/>
                <a:gd name="T22" fmla="*/ 2147483647 w 112"/>
                <a:gd name="T23" fmla="*/ 2147483647 h 74"/>
                <a:gd name="T24" fmla="*/ 2147483647 w 112"/>
                <a:gd name="T25" fmla="*/ 2147483647 h 74"/>
                <a:gd name="T26" fmla="*/ 2147483647 w 112"/>
                <a:gd name="T27" fmla="*/ 2147483647 h 74"/>
                <a:gd name="T28" fmla="*/ 2147483647 w 112"/>
                <a:gd name="T29" fmla="*/ 2147483647 h 74"/>
                <a:gd name="T30" fmla="*/ 0 w 112"/>
                <a:gd name="T31" fmla="*/ 2147483647 h 74"/>
                <a:gd name="T32" fmla="*/ 2147483647 w 112"/>
                <a:gd name="T33" fmla="*/ 2147483647 h 74"/>
                <a:gd name="T34" fmla="*/ 2147483647 w 112"/>
                <a:gd name="T35" fmla="*/ 2147483647 h 74"/>
                <a:gd name="T36" fmla="*/ 2147483647 w 112"/>
                <a:gd name="T37" fmla="*/ 2147483647 h 74"/>
                <a:gd name="T38" fmla="*/ 2147483647 w 112"/>
                <a:gd name="T39" fmla="*/ 2147483647 h 74"/>
                <a:gd name="T40" fmla="*/ 2147483647 w 112"/>
                <a:gd name="T41" fmla="*/ 2147483647 h 74"/>
                <a:gd name="T42" fmla="*/ 2147483647 w 112"/>
                <a:gd name="T43" fmla="*/ 2147483647 h 74"/>
                <a:gd name="T44" fmla="*/ 2147483647 w 112"/>
                <a:gd name="T45" fmla="*/ 2147483647 h 74"/>
                <a:gd name="T46" fmla="*/ 2147483647 w 112"/>
                <a:gd name="T47" fmla="*/ 2147483647 h 74"/>
                <a:gd name="T48" fmla="*/ 2147483647 w 112"/>
                <a:gd name="T49" fmla="*/ 2147483647 h 74"/>
                <a:gd name="T50" fmla="*/ 2147483647 w 112"/>
                <a:gd name="T51" fmla="*/ 2147483647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2"/>
                <a:gd name="T79" fmla="*/ 0 h 74"/>
                <a:gd name="T80" fmla="*/ 112 w 112"/>
                <a:gd name="T81" fmla="*/ 74 h 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2" h="74">
                  <a:moveTo>
                    <a:pt x="106" y="12"/>
                  </a:moveTo>
                  <a:cubicBezTo>
                    <a:pt x="104" y="15"/>
                    <a:pt x="104" y="20"/>
                    <a:pt x="101" y="23"/>
                  </a:cubicBezTo>
                  <a:cubicBezTo>
                    <a:pt x="101" y="25"/>
                    <a:pt x="102" y="24"/>
                    <a:pt x="102" y="27"/>
                  </a:cubicBezTo>
                  <a:cubicBezTo>
                    <a:pt x="102" y="28"/>
                    <a:pt x="101" y="29"/>
                    <a:pt x="101" y="30"/>
                  </a:cubicBezTo>
                  <a:cubicBezTo>
                    <a:pt x="101" y="32"/>
                    <a:pt x="102" y="33"/>
                    <a:pt x="104" y="34"/>
                  </a:cubicBezTo>
                  <a:cubicBezTo>
                    <a:pt x="104" y="35"/>
                    <a:pt x="104" y="35"/>
                    <a:pt x="105" y="36"/>
                  </a:cubicBezTo>
                  <a:cubicBezTo>
                    <a:pt x="105" y="36"/>
                    <a:pt x="106" y="36"/>
                    <a:pt x="107" y="37"/>
                  </a:cubicBezTo>
                  <a:cubicBezTo>
                    <a:pt x="108" y="38"/>
                    <a:pt x="110" y="40"/>
                    <a:pt x="112" y="41"/>
                  </a:cubicBezTo>
                  <a:cubicBezTo>
                    <a:pt x="112" y="43"/>
                    <a:pt x="110" y="44"/>
                    <a:pt x="108" y="45"/>
                  </a:cubicBezTo>
                  <a:cubicBezTo>
                    <a:pt x="107" y="47"/>
                    <a:pt x="107" y="49"/>
                    <a:pt x="105" y="50"/>
                  </a:cubicBezTo>
                  <a:cubicBezTo>
                    <a:pt x="104" y="50"/>
                    <a:pt x="103" y="51"/>
                    <a:pt x="103" y="52"/>
                  </a:cubicBezTo>
                  <a:cubicBezTo>
                    <a:pt x="102" y="52"/>
                    <a:pt x="100" y="52"/>
                    <a:pt x="99" y="52"/>
                  </a:cubicBezTo>
                  <a:cubicBezTo>
                    <a:pt x="97" y="53"/>
                    <a:pt x="96" y="55"/>
                    <a:pt x="96" y="56"/>
                  </a:cubicBezTo>
                  <a:cubicBezTo>
                    <a:pt x="67" y="62"/>
                    <a:pt x="39" y="68"/>
                    <a:pt x="10" y="74"/>
                  </a:cubicBezTo>
                  <a:cubicBezTo>
                    <a:pt x="7" y="64"/>
                    <a:pt x="5" y="47"/>
                    <a:pt x="3" y="33"/>
                  </a:cubicBezTo>
                  <a:cubicBezTo>
                    <a:pt x="2" y="28"/>
                    <a:pt x="0" y="22"/>
                    <a:pt x="0" y="20"/>
                  </a:cubicBezTo>
                  <a:cubicBezTo>
                    <a:pt x="1" y="19"/>
                    <a:pt x="1" y="18"/>
                    <a:pt x="3" y="17"/>
                  </a:cubicBezTo>
                  <a:cubicBezTo>
                    <a:pt x="3" y="16"/>
                    <a:pt x="4" y="17"/>
                    <a:pt x="5" y="16"/>
                  </a:cubicBezTo>
                  <a:cubicBezTo>
                    <a:pt x="6" y="15"/>
                    <a:pt x="9" y="11"/>
                    <a:pt x="11" y="11"/>
                  </a:cubicBezTo>
                  <a:cubicBezTo>
                    <a:pt x="12" y="13"/>
                    <a:pt x="13" y="14"/>
                    <a:pt x="12" y="16"/>
                  </a:cubicBezTo>
                  <a:cubicBezTo>
                    <a:pt x="29" y="14"/>
                    <a:pt x="49" y="10"/>
                    <a:pt x="67" y="6"/>
                  </a:cubicBezTo>
                  <a:cubicBezTo>
                    <a:pt x="69" y="5"/>
                    <a:pt x="70" y="5"/>
                    <a:pt x="72" y="4"/>
                  </a:cubicBezTo>
                  <a:cubicBezTo>
                    <a:pt x="75" y="4"/>
                    <a:pt x="79" y="4"/>
                    <a:pt x="82" y="3"/>
                  </a:cubicBezTo>
                  <a:cubicBezTo>
                    <a:pt x="86" y="2"/>
                    <a:pt x="89" y="0"/>
                    <a:pt x="91" y="1"/>
                  </a:cubicBezTo>
                  <a:cubicBezTo>
                    <a:pt x="93" y="1"/>
                    <a:pt x="94" y="4"/>
                    <a:pt x="96" y="3"/>
                  </a:cubicBezTo>
                  <a:cubicBezTo>
                    <a:pt x="98" y="7"/>
                    <a:pt x="99" y="12"/>
                    <a:pt x="106" y="12"/>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7" name="Freeform 560">
              <a:extLst>
                <a:ext uri="{FF2B5EF4-FFF2-40B4-BE49-F238E27FC236}">
                  <a16:creationId xmlns:a16="http://schemas.microsoft.com/office/drawing/2014/main" id="{1716568F-2EE1-39EB-F9F5-565F2EA43D75}"/>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rgbClr val="00B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8" name="Freeform 561">
              <a:extLst>
                <a:ext uri="{FF2B5EF4-FFF2-40B4-BE49-F238E27FC236}">
                  <a16:creationId xmlns:a16="http://schemas.microsoft.com/office/drawing/2014/main" id="{FC8D77FE-0FDB-E2A4-080D-C9016F5B973C}"/>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9" name="Freeform 562">
              <a:extLst>
                <a:ext uri="{FF2B5EF4-FFF2-40B4-BE49-F238E27FC236}">
                  <a16:creationId xmlns:a16="http://schemas.microsoft.com/office/drawing/2014/main" id="{97C3DD15-E86D-B22A-E7DC-B2807CB57DC6}"/>
                </a:ext>
              </a:extLst>
            </p:cNvPr>
            <p:cNvSpPr>
              <a:spLocks/>
            </p:cNvSpPr>
            <p:nvPr/>
          </p:nvSpPr>
          <p:spPr bwMode="auto">
            <a:xfrm>
              <a:off x="8672181" y="4267605"/>
              <a:ext cx="20086" cy="32447"/>
            </a:xfrm>
            <a:custGeom>
              <a:avLst/>
              <a:gdLst>
                <a:gd name="T0" fmla="*/ 0 w 3"/>
                <a:gd name="T1" fmla="*/ 2147483647 h 5"/>
                <a:gd name="T2" fmla="*/ 0 w 3"/>
                <a:gd name="T3" fmla="*/ 2147483647 h 5"/>
                <a:gd name="T4" fmla="*/ 0 60000 65536"/>
                <a:gd name="T5" fmla="*/ 0 60000 65536"/>
                <a:gd name="T6" fmla="*/ 0 w 3"/>
                <a:gd name="T7" fmla="*/ 0 h 5"/>
                <a:gd name="T8" fmla="*/ 3 w 3"/>
                <a:gd name="T9" fmla="*/ 5 h 5"/>
              </a:gdLst>
              <a:ahLst/>
              <a:cxnLst>
                <a:cxn ang="T4">
                  <a:pos x="T0" y="T1"/>
                </a:cxn>
                <a:cxn ang="T5">
                  <a:pos x="T2" y="T3"/>
                </a:cxn>
              </a:cxnLst>
              <a:rect l="T6" t="T7" r="T8" b="T9"/>
              <a:pathLst>
                <a:path w="3" h="5">
                  <a:moveTo>
                    <a:pt x="0" y="2"/>
                  </a:moveTo>
                  <a:cubicBezTo>
                    <a:pt x="2" y="0"/>
                    <a:pt x="3" y="5"/>
                    <a:pt x="0" y="2"/>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0" name="Freeform 563">
              <a:extLst>
                <a:ext uri="{FF2B5EF4-FFF2-40B4-BE49-F238E27FC236}">
                  <a16:creationId xmlns:a16="http://schemas.microsoft.com/office/drawing/2014/main" id="{A81848B6-8F35-1020-E68F-F5FF3B34A65E}"/>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1" name="Freeform 564">
              <a:extLst>
                <a:ext uri="{FF2B5EF4-FFF2-40B4-BE49-F238E27FC236}">
                  <a16:creationId xmlns:a16="http://schemas.microsoft.com/office/drawing/2014/main" id="{66E3C887-B103-0224-6EA6-4EF7CBE6ABB7}"/>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2" name="Freeform 565">
              <a:extLst>
                <a:ext uri="{FF2B5EF4-FFF2-40B4-BE49-F238E27FC236}">
                  <a16:creationId xmlns:a16="http://schemas.microsoft.com/office/drawing/2014/main" id="{638E209B-C962-609E-B49E-48E111D716DB}"/>
                </a:ext>
              </a:extLst>
            </p:cNvPr>
            <p:cNvSpPr>
              <a:spLocks/>
            </p:cNvSpPr>
            <p:nvPr/>
          </p:nvSpPr>
          <p:spPr bwMode="auto">
            <a:xfrm>
              <a:off x="8004699" y="4088371"/>
              <a:ext cx="568592" cy="570136"/>
            </a:xfrm>
            <a:custGeom>
              <a:avLst/>
              <a:gdLst>
                <a:gd name="T0" fmla="*/ 2147483647 w 86"/>
                <a:gd name="T1" fmla="*/ 2147483647 h 86"/>
                <a:gd name="T2" fmla="*/ 2147483647 w 86"/>
                <a:gd name="T3" fmla="*/ 2147483647 h 86"/>
                <a:gd name="T4" fmla="*/ 2147483647 w 86"/>
                <a:gd name="T5" fmla="*/ 2147483647 h 86"/>
                <a:gd name="T6" fmla="*/ 2147483647 w 86"/>
                <a:gd name="T7" fmla="*/ 2147483647 h 86"/>
                <a:gd name="T8" fmla="*/ 2147483647 w 86"/>
                <a:gd name="T9" fmla="*/ 2147483647 h 86"/>
                <a:gd name="T10" fmla="*/ 2147483647 w 86"/>
                <a:gd name="T11" fmla="*/ 2147483647 h 86"/>
                <a:gd name="T12" fmla="*/ 2147483647 w 86"/>
                <a:gd name="T13" fmla="*/ 2147483647 h 86"/>
                <a:gd name="T14" fmla="*/ 2147483647 w 86"/>
                <a:gd name="T15" fmla="*/ 2147483647 h 86"/>
                <a:gd name="T16" fmla="*/ 2147483647 w 86"/>
                <a:gd name="T17" fmla="*/ 2147483647 h 86"/>
                <a:gd name="T18" fmla="*/ 2147483647 w 86"/>
                <a:gd name="T19" fmla="*/ 2147483647 h 86"/>
                <a:gd name="T20" fmla="*/ 2147483647 w 86"/>
                <a:gd name="T21" fmla="*/ 2147483647 h 86"/>
                <a:gd name="T22" fmla="*/ 2147483647 w 86"/>
                <a:gd name="T23" fmla="*/ 2147483647 h 86"/>
                <a:gd name="T24" fmla="*/ 2147483647 w 86"/>
                <a:gd name="T25" fmla="*/ 2147483647 h 86"/>
                <a:gd name="T26" fmla="*/ 2147483647 w 86"/>
                <a:gd name="T27" fmla="*/ 2147483647 h 86"/>
                <a:gd name="T28" fmla="*/ 2147483647 w 86"/>
                <a:gd name="T29" fmla="*/ 2147483647 h 86"/>
                <a:gd name="T30" fmla="*/ 2147483647 w 86"/>
                <a:gd name="T31" fmla="*/ 2147483647 h 86"/>
                <a:gd name="T32" fmla="*/ 2147483647 w 86"/>
                <a:gd name="T33" fmla="*/ 2147483647 h 86"/>
                <a:gd name="T34" fmla="*/ 2147483647 w 86"/>
                <a:gd name="T35" fmla="*/ 2147483647 h 86"/>
                <a:gd name="T36" fmla="*/ 2147483647 w 86"/>
                <a:gd name="T37" fmla="*/ 2147483647 h 86"/>
                <a:gd name="T38" fmla="*/ 2147483647 w 86"/>
                <a:gd name="T39" fmla="*/ 2147483647 h 86"/>
                <a:gd name="T40" fmla="*/ 2147483647 w 86"/>
                <a:gd name="T41" fmla="*/ 2147483647 h 86"/>
                <a:gd name="T42" fmla="*/ 2147483647 w 86"/>
                <a:gd name="T43" fmla="*/ 2147483647 h 86"/>
                <a:gd name="T44" fmla="*/ 2147483647 w 86"/>
                <a:gd name="T45" fmla="*/ 2147483647 h 86"/>
                <a:gd name="T46" fmla="*/ 2147483647 w 86"/>
                <a:gd name="T47" fmla="*/ 2147483647 h 86"/>
                <a:gd name="T48" fmla="*/ 2147483647 w 86"/>
                <a:gd name="T49" fmla="*/ 2147483647 h 86"/>
                <a:gd name="T50" fmla="*/ 2147483647 w 86"/>
                <a:gd name="T51" fmla="*/ 2147483647 h 86"/>
                <a:gd name="T52" fmla="*/ 2147483647 w 86"/>
                <a:gd name="T53" fmla="*/ 2147483647 h 86"/>
                <a:gd name="T54" fmla="*/ 2147483647 w 86"/>
                <a:gd name="T55" fmla="*/ 2147483647 h 86"/>
                <a:gd name="T56" fmla="*/ 2147483647 w 86"/>
                <a:gd name="T57" fmla="*/ 2147483647 h 86"/>
                <a:gd name="T58" fmla="*/ 0 w 86"/>
                <a:gd name="T59" fmla="*/ 2147483647 h 86"/>
                <a:gd name="T60" fmla="*/ 0 w 86"/>
                <a:gd name="T61" fmla="*/ 2147483647 h 86"/>
                <a:gd name="T62" fmla="*/ 2147483647 w 86"/>
                <a:gd name="T63" fmla="*/ 2147483647 h 86"/>
                <a:gd name="T64" fmla="*/ 2147483647 w 86"/>
                <a:gd name="T65" fmla="*/ 2147483647 h 86"/>
                <a:gd name="T66" fmla="*/ 2147483647 w 86"/>
                <a:gd name="T67" fmla="*/ 2147483647 h 86"/>
                <a:gd name="T68" fmla="*/ 2147483647 w 86"/>
                <a:gd name="T69" fmla="*/ 2147483647 h 86"/>
                <a:gd name="T70" fmla="*/ 2147483647 w 86"/>
                <a:gd name="T71" fmla="*/ 2147483647 h 86"/>
                <a:gd name="T72" fmla="*/ 2147483647 w 86"/>
                <a:gd name="T73" fmla="*/ 2147483647 h 86"/>
                <a:gd name="T74" fmla="*/ 2147483647 w 86"/>
                <a:gd name="T75" fmla="*/ 2147483647 h 86"/>
                <a:gd name="T76" fmla="*/ 2147483647 w 86"/>
                <a:gd name="T77" fmla="*/ 2147483647 h 86"/>
                <a:gd name="T78" fmla="*/ 2147483647 w 86"/>
                <a:gd name="T79" fmla="*/ 2147483647 h 86"/>
                <a:gd name="T80" fmla="*/ 2147483647 w 86"/>
                <a:gd name="T81" fmla="*/ 2147483647 h 86"/>
                <a:gd name="T82" fmla="*/ 2147483647 w 86"/>
                <a:gd name="T83" fmla="*/ 0 h 86"/>
                <a:gd name="T84" fmla="*/ 2147483647 w 86"/>
                <a:gd name="T85" fmla="*/ 2147483647 h 86"/>
                <a:gd name="T86" fmla="*/ 2147483647 w 86"/>
                <a:gd name="T87" fmla="*/ 2147483647 h 86"/>
                <a:gd name="T88" fmla="*/ 2147483647 w 86"/>
                <a:gd name="T89" fmla="*/ 2147483647 h 86"/>
                <a:gd name="T90" fmla="*/ 2147483647 w 86"/>
                <a:gd name="T91" fmla="*/ 2147483647 h 86"/>
                <a:gd name="T92" fmla="*/ 2147483647 w 86"/>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6"/>
                <a:gd name="T142" fmla="*/ 0 h 86"/>
                <a:gd name="T143" fmla="*/ 86 w 86"/>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6" h="86">
                  <a:moveTo>
                    <a:pt x="56" y="30"/>
                  </a:moveTo>
                  <a:cubicBezTo>
                    <a:pt x="59" y="29"/>
                    <a:pt x="59" y="26"/>
                    <a:pt x="61" y="24"/>
                  </a:cubicBezTo>
                  <a:cubicBezTo>
                    <a:pt x="63" y="24"/>
                    <a:pt x="65" y="23"/>
                    <a:pt x="66" y="19"/>
                  </a:cubicBezTo>
                  <a:cubicBezTo>
                    <a:pt x="67" y="20"/>
                    <a:pt x="68" y="21"/>
                    <a:pt x="70" y="21"/>
                  </a:cubicBezTo>
                  <a:cubicBezTo>
                    <a:pt x="72" y="21"/>
                    <a:pt x="72" y="18"/>
                    <a:pt x="73" y="17"/>
                  </a:cubicBezTo>
                  <a:cubicBezTo>
                    <a:pt x="75" y="16"/>
                    <a:pt x="77" y="17"/>
                    <a:pt x="76" y="15"/>
                  </a:cubicBezTo>
                  <a:cubicBezTo>
                    <a:pt x="78" y="16"/>
                    <a:pt x="81" y="15"/>
                    <a:pt x="82" y="16"/>
                  </a:cubicBezTo>
                  <a:cubicBezTo>
                    <a:pt x="83" y="17"/>
                    <a:pt x="82" y="18"/>
                    <a:pt x="82" y="18"/>
                  </a:cubicBezTo>
                  <a:cubicBezTo>
                    <a:pt x="83" y="18"/>
                    <a:pt x="84" y="18"/>
                    <a:pt x="84" y="18"/>
                  </a:cubicBezTo>
                  <a:cubicBezTo>
                    <a:pt x="84" y="19"/>
                    <a:pt x="84" y="20"/>
                    <a:pt x="85" y="20"/>
                  </a:cubicBezTo>
                  <a:cubicBezTo>
                    <a:pt x="86" y="22"/>
                    <a:pt x="86" y="22"/>
                    <a:pt x="85" y="25"/>
                  </a:cubicBezTo>
                  <a:cubicBezTo>
                    <a:pt x="81" y="25"/>
                    <a:pt x="78" y="20"/>
                    <a:pt x="75" y="22"/>
                  </a:cubicBezTo>
                  <a:cubicBezTo>
                    <a:pt x="73" y="24"/>
                    <a:pt x="74" y="27"/>
                    <a:pt x="73" y="30"/>
                  </a:cubicBezTo>
                  <a:cubicBezTo>
                    <a:pt x="73" y="30"/>
                    <a:pt x="72" y="31"/>
                    <a:pt x="72" y="31"/>
                  </a:cubicBezTo>
                  <a:cubicBezTo>
                    <a:pt x="72" y="32"/>
                    <a:pt x="72" y="33"/>
                    <a:pt x="72" y="33"/>
                  </a:cubicBezTo>
                  <a:cubicBezTo>
                    <a:pt x="71" y="35"/>
                    <a:pt x="67" y="34"/>
                    <a:pt x="68" y="38"/>
                  </a:cubicBezTo>
                  <a:cubicBezTo>
                    <a:pt x="61" y="37"/>
                    <a:pt x="65" y="47"/>
                    <a:pt x="61" y="49"/>
                  </a:cubicBezTo>
                  <a:cubicBezTo>
                    <a:pt x="58" y="50"/>
                    <a:pt x="57" y="45"/>
                    <a:pt x="54" y="47"/>
                  </a:cubicBezTo>
                  <a:cubicBezTo>
                    <a:pt x="52" y="49"/>
                    <a:pt x="54" y="50"/>
                    <a:pt x="53" y="52"/>
                  </a:cubicBezTo>
                  <a:cubicBezTo>
                    <a:pt x="53" y="54"/>
                    <a:pt x="51" y="56"/>
                    <a:pt x="50" y="57"/>
                  </a:cubicBezTo>
                  <a:cubicBezTo>
                    <a:pt x="50" y="58"/>
                    <a:pt x="51" y="60"/>
                    <a:pt x="50" y="61"/>
                  </a:cubicBezTo>
                  <a:cubicBezTo>
                    <a:pt x="49" y="64"/>
                    <a:pt x="47" y="65"/>
                    <a:pt x="46" y="69"/>
                  </a:cubicBezTo>
                  <a:cubicBezTo>
                    <a:pt x="46" y="71"/>
                    <a:pt x="47" y="74"/>
                    <a:pt x="46" y="76"/>
                  </a:cubicBezTo>
                  <a:cubicBezTo>
                    <a:pt x="42" y="76"/>
                    <a:pt x="41" y="79"/>
                    <a:pt x="37" y="79"/>
                  </a:cubicBezTo>
                  <a:cubicBezTo>
                    <a:pt x="36" y="79"/>
                    <a:pt x="36" y="81"/>
                    <a:pt x="35" y="82"/>
                  </a:cubicBezTo>
                  <a:cubicBezTo>
                    <a:pt x="33" y="82"/>
                    <a:pt x="30" y="85"/>
                    <a:pt x="27" y="83"/>
                  </a:cubicBezTo>
                  <a:cubicBezTo>
                    <a:pt x="26" y="84"/>
                    <a:pt x="25" y="86"/>
                    <a:pt x="23" y="86"/>
                  </a:cubicBezTo>
                  <a:cubicBezTo>
                    <a:pt x="19" y="85"/>
                    <a:pt x="16" y="84"/>
                    <a:pt x="15" y="80"/>
                  </a:cubicBezTo>
                  <a:cubicBezTo>
                    <a:pt x="10" y="80"/>
                    <a:pt x="8" y="77"/>
                    <a:pt x="5" y="72"/>
                  </a:cubicBezTo>
                  <a:cubicBezTo>
                    <a:pt x="3" y="70"/>
                    <a:pt x="1" y="67"/>
                    <a:pt x="0" y="66"/>
                  </a:cubicBezTo>
                  <a:cubicBezTo>
                    <a:pt x="0" y="64"/>
                    <a:pt x="2" y="62"/>
                    <a:pt x="0" y="60"/>
                  </a:cubicBezTo>
                  <a:cubicBezTo>
                    <a:pt x="6" y="61"/>
                    <a:pt x="3" y="55"/>
                    <a:pt x="7" y="55"/>
                  </a:cubicBezTo>
                  <a:cubicBezTo>
                    <a:pt x="5" y="52"/>
                    <a:pt x="6" y="47"/>
                    <a:pt x="8" y="45"/>
                  </a:cubicBezTo>
                  <a:cubicBezTo>
                    <a:pt x="10" y="44"/>
                    <a:pt x="10" y="47"/>
                    <a:pt x="11" y="48"/>
                  </a:cubicBezTo>
                  <a:cubicBezTo>
                    <a:pt x="14" y="45"/>
                    <a:pt x="12" y="41"/>
                    <a:pt x="13" y="38"/>
                  </a:cubicBezTo>
                  <a:cubicBezTo>
                    <a:pt x="14" y="36"/>
                    <a:pt x="18" y="37"/>
                    <a:pt x="16" y="33"/>
                  </a:cubicBezTo>
                  <a:cubicBezTo>
                    <a:pt x="17" y="34"/>
                    <a:pt x="19" y="33"/>
                    <a:pt x="19" y="34"/>
                  </a:cubicBezTo>
                  <a:cubicBezTo>
                    <a:pt x="21" y="33"/>
                    <a:pt x="22" y="32"/>
                    <a:pt x="24" y="30"/>
                  </a:cubicBezTo>
                  <a:cubicBezTo>
                    <a:pt x="25" y="29"/>
                    <a:pt x="27" y="27"/>
                    <a:pt x="27" y="25"/>
                  </a:cubicBezTo>
                  <a:cubicBezTo>
                    <a:pt x="28" y="24"/>
                    <a:pt x="28" y="22"/>
                    <a:pt x="28" y="21"/>
                  </a:cubicBezTo>
                  <a:cubicBezTo>
                    <a:pt x="28" y="20"/>
                    <a:pt x="28" y="16"/>
                    <a:pt x="28" y="14"/>
                  </a:cubicBezTo>
                  <a:cubicBezTo>
                    <a:pt x="31" y="5"/>
                    <a:pt x="27" y="1"/>
                    <a:pt x="29" y="0"/>
                  </a:cubicBezTo>
                  <a:cubicBezTo>
                    <a:pt x="30" y="5"/>
                    <a:pt x="32" y="19"/>
                    <a:pt x="32" y="22"/>
                  </a:cubicBezTo>
                  <a:cubicBezTo>
                    <a:pt x="39" y="22"/>
                    <a:pt x="45" y="20"/>
                    <a:pt x="52" y="19"/>
                  </a:cubicBezTo>
                  <a:cubicBezTo>
                    <a:pt x="53" y="23"/>
                    <a:pt x="53" y="28"/>
                    <a:pt x="54" y="32"/>
                  </a:cubicBezTo>
                  <a:cubicBezTo>
                    <a:pt x="55" y="32"/>
                    <a:pt x="55" y="31"/>
                    <a:pt x="56" y="31"/>
                  </a:cubicBezTo>
                  <a:lnTo>
                    <a:pt x="56" y="30"/>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3" name="Freeform 566">
              <a:extLst>
                <a:ext uri="{FF2B5EF4-FFF2-40B4-BE49-F238E27FC236}">
                  <a16:creationId xmlns:a16="http://schemas.microsoft.com/office/drawing/2014/main" id="{7F0E082A-4531-FFB4-0C23-643B4FDC907A}"/>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solidFill>
              <a:schemeClr val="accent3">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4" name="Freeform 567">
              <a:extLst>
                <a:ext uri="{FF2B5EF4-FFF2-40B4-BE49-F238E27FC236}">
                  <a16:creationId xmlns:a16="http://schemas.microsoft.com/office/drawing/2014/main" id="{053D8F87-7035-88C4-EA2B-0DE680C94431}"/>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5" name="Freeform 568">
              <a:extLst>
                <a:ext uri="{FF2B5EF4-FFF2-40B4-BE49-F238E27FC236}">
                  <a16:creationId xmlns:a16="http://schemas.microsoft.com/office/drawing/2014/main" id="{C1113B5D-0F54-F10D-F992-23FCE4B2AC4C}"/>
                </a:ext>
              </a:extLst>
            </p:cNvPr>
            <p:cNvSpPr>
              <a:spLocks/>
            </p:cNvSpPr>
            <p:nvPr/>
          </p:nvSpPr>
          <p:spPr bwMode="auto">
            <a:xfrm>
              <a:off x="7660148" y="3876694"/>
              <a:ext cx="542326" cy="608764"/>
            </a:xfrm>
            <a:custGeom>
              <a:avLst/>
              <a:gdLst>
                <a:gd name="T0" fmla="*/ 2147483647 w 82"/>
                <a:gd name="T1" fmla="*/ 2147483647 h 92"/>
                <a:gd name="T2" fmla="*/ 2147483647 w 82"/>
                <a:gd name="T3" fmla="*/ 2147483647 h 92"/>
                <a:gd name="T4" fmla="*/ 2147483647 w 82"/>
                <a:gd name="T5" fmla="*/ 2147483647 h 92"/>
                <a:gd name="T6" fmla="*/ 2147483647 w 82"/>
                <a:gd name="T7" fmla="*/ 2147483647 h 92"/>
                <a:gd name="T8" fmla="*/ 2147483647 w 82"/>
                <a:gd name="T9" fmla="*/ 2147483647 h 92"/>
                <a:gd name="T10" fmla="*/ 2147483647 w 82"/>
                <a:gd name="T11" fmla="*/ 2147483647 h 92"/>
                <a:gd name="T12" fmla="*/ 2147483647 w 82"/>
                <a:gd name="T13" fmla="*/ 2147483647 h 92"/>
                <a:gd name="T14" fmla="*/ 2147483647 w 82"/>
                <a:gd name="T15" fmla="*/ 2147483647 h 92"/>
                <a:gd name="T16" fmla="*/ 2147483647 w 82"/>
                <a:gd name="T17" fmla="*/ 2147483647 h 92"/>
                <a:gd name="T18" fmla="*/ 2147483647 w 82"/>
                <a:gd name="T19" fmla="*/ 2147483647 h 92"/>
                <a:gd name="T20" fmla="*/ 2147483647 w 82"/>
                <a:gd name="T21" fmla="*/ 2147483647 h 92"/>
                <a:gd name="T22" fmla="*/ 2147483647 w 82"/>
                <a:gd name="T23" fmla="*/ 2147483647 h 92"/>
                <a:gd name="T24" fmla="*/ 2147483647 w 82"/>
                <a:gd name="T25" fmla="*/ 2147483647 h 92"/>
                <a:gd name="T26" fmla="*/ 2147483647 w 82"/>
                <a:gd name="T27" fmla="*/ 2147483647 h 92"/>
                <a:gd name="T28" fmla="*/ 2147483647 w 82"/>
                <a:gd name="T29" fmla="*/ 2147483647 h 92"/>
                <a:gd name="T30" fmla="*/ 2147483647 w 82"/>
                <a:gd name="T31" fmla="*/ 2147483647 h 92"/>
                <a:gd name="T32" fmla="*/ 2147483647 w 82"/>
                <a:gd name="T33" fmla="*/ 2147483647 h 92"/>
                <a:gd name="T34" fmla="*/ 2147483647 w 82"/>
                <a:gd name="T35" fmla="*/ 2147483647 h 92"/>
                <a:gd name="T36" fmla="*/ 2147483647 w 82"/>
                <a:gd name="T37" fmla="*/ 2147483647 h 92"/>
                <a:gd name="T38" fmla="*/ 2147483647 w 82"/>
                <a:gd name="T39" fmla="*/ 2147483647 h 92"/>
                <a:gd name="T40" fmla="*/ 2147483647 w 82"/>
                <a:gd name="T41" fmla="*/ 2147483647 h 92"/>
                <a:gd name="T42" fmla="*/ 2147483647 w 82"/>
                <a:gd name="T43" fmla="*/ 2147483647 h 92"/>
                <a:gd name="T44" fmla="*/ 2147483647 w 82"/>
                <a:gd name="T45" fmla="*/ 2147483647 h 92"/>
                <a:gd name="T46" fmla="*/ 2147483647 w 82"/>
                <a:gd name="T47" fmla="*/ 2147483647 h 92"/>
                <a:gd name="T48" fmla="*/ 2147483647 w 82"/>
                <a:gd name="T49" fmla="*/ 2147483647 h 92"/>
                <a:gd name="T50" fmla="*/ 0 w 82"/>
                <a:gd name="T51" fmla="*/ 2147483647 h 92"/>
                <a:gd name="T52" fmla="*/ 2147483647 w 82"/>
                <a:gd name="T53" fmla="*/ 2147483647 h 92"/>
                <a:gd name="T54" fmla="*/ 2147483647 w 82"/>
                <a:gd name="T55" fmla="*/ 2147483647 h 92"/>
                <a:gd name="T56" fmla="*/ 2147483647 w 82"/>
                <a:gd name="T57" fmla="*/ 2147483647 h 92"/>
                <a:gd name="T58" fmla="*/ 2147483647 w 82"/>
                <a:gd name="T59" fmla="*/ 2147483647 h 92"/>
                <a:gd name="T60" fmla="*/ 2147483647 w 82"/>
                <a:gd name="T61" fmla="*/ 2147483647 h 92"/>
                <a:gd name="T62" fmla="*/ 2147483647 w 82"/>
                <a:gd name="T63" fmla="*/ 2147483647 h 92"/>
                <a:gd name="T64" fmla="*/ 2147483647 w 82"/>
                <a:gd name="T65" fmla="*/ 2147483647 h 92"/>
                <a:gd name="T66" fmla="*/ 2147483647 w 82"/>
                <a:gd name="T67" fmla="*/ 2147483647 h 92"/>
                <a:gd name="T68" fmla="*/ 2147483647 w 82"/>
                <a:gd name="T69" fmla="*/ 2147483647 h 92"/>
                <a:gd name="T70" fmla="*/ 2147483647 w 82"/>
                <a:gd name="T71" fmla="*/ 2147483647 h 92"/>
                <a:gd name="T72" fmla="*/ 2147483647 w 82"/>
                <a:gd name="T73" fmla="*/ 2147483647 h 92"/>
                <a:gd name="T74" fmla="*/ 2147483647 w 82"/>
                <a:gd name="T75" fmla="*/ 2147483647 h 92"/>
                <a:gd name="T76" fmla="*/ 2147483647 w 82"/>
                <a:gd name="T77" fmla="*/ 0 h 92"/>
                <a:gd name="T78" fmla="*/ 2147483647 w 82"/>
                <a:gd name="T79" fmla="*/ 2147483647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92"/>
                <a:gd name="T122" fmla="*/ 82 w 82"/>
                <a:gd name="T123" fmla="*/ 92 h 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92">
                  <a:moveTo>
                    <a:pt x="81" y="30"/>
                  </a:moveTo>
                  <a:cubicBezTo>
                    <a:pt x="80" y="31"/>
                    <a:pt x="79" y="32"/>
                    <a:pt x="78" y="33"/>
                  </a:cubicBezTo>
                  <a:cubicBezTo>
                    <a:pt x="82" y="36"/>
                    <a:pt x="79" y="42"/>
                    <a:pt x="79" y="50"/>
                  </a:cubicBezTo>
                  <a:cubicBezTo>
                    <a:pt x="78" y="52"/>
                    <a:pt x="79" y="55"/>
                    <a:pt x="79" y="56"/>
                  </a:cubicBezTo>
                  <a:cubicBezTo>
                    <a:pt x="77" y="60"/>
                    <a:pt x="73" y="62"/>
                    <a:pt x="72" y="65"/>
                  </a:cubicBezTo>
                  <a:cubicBezTo>
                    <a:pt x="70" y="64"/>
                    <a:pt x="68" y="65"/>
                    <a:pt x="67" y="64"/>
                  </a:cubicBezTo>
                  <a:cubicBezTo>
                    <a:pt x="66" y="64"/>
                    <a:pt x="68" y="66"/>
                    <a:pt x="67" y="68"/>
                  </a:cubicBezTo>
                  <a:cubicBezTo>
                    <a:pt x="66" y="68"/>
                    <a:pt x="64" y="68"/>
                    <a:pt x="64" y="68"/>
                  </a:cubicBezTo>
                  <a:cubicBezTo>
                    <a:pt x="64" y="70"/>
                    <a:pt x="65" y="73"/>
                    <a:pt x="63" y="73"/>
                  </a:cubicBezTo>
                  <a:cubicBezTo>
                    <a:pt x="62" y="75"/>
                    <a:pt x="65" y="75"/>
                    <a:pt x="64" y="77"/>
                  </a:cubicBezTo>
                  <a:cubicBezTo>
                    <a:pt x="62" y="77"/>
                    <a:pt x="62" y="75"/>
                    <a:pt x="61" y="75"/>
                  </a:cubicBezTo>
                  <a:cubicBezTo>
                    <a:pt x="59" y="76"/>
                    <a:pt x="57" y="78"/>
                    <a:pt x="57" y="82"/>
                  </a:cubicBezTo>
                  <a:cubicBezTo>
                    <a:pt x="57" y="83"/>
                    <a:pt x="58" y="84"/>
                    <a:pt x="58" y="86"/>
                  </a:cubicBezTo>
                  <a:cubicBezTo>
                    <a:pt x="57" y="87"/>
                    <a:pt x="57" y="87"/>
                    <a:pt x="56" y="88"/>
                  </a:cubicBezTo>
                  <a:cubicBezTo>
                    <a:pt x="56" y="89"/>
                    <a:pt x="56" y="90"/>
                    <a:pt x="55" y="91"/>
                  </a:cubicBezTo>
                  <a:cubicBezTo>
                    <a:pt x="55" y="92"/>
                    <a:pt x="54" y="90"/>
                    <a:pt x="53" y="90"/>
                  </a:cubicBezTo>
                  <a:cubicBezTo>
                    <a:pt x="53" y="90"/>
                    <a:pt x="55" y="92"/>
                    <a:pt x="53" y="92"/>
                  </a:cubicBezTo>
                  <a:cubicBezTo>
                    <a:pt x="50" y="91"/>
                    <a:pt x="51" y="89"/>
                    <a:pt x="46" y="88"/>
                  </a:cubicBezTo>
                  <a:cubicBezTo>
                    <a:pt x="46" y="86"/>
                    <a:pt x="45" y="86"/>
                    <a:pt x="45" y="84"/>
                  </a:cubicBezTo>
                  <a:cubicBezTo>
                    <a:pt x="42" y="85"/>
                    <a:pt x="40" y="87"/>
                    <a:pt x="39" y="89"/>
                  </a:cubicBezTo>
                  <a:cubicBezTo>
                    <a:pt x="36" y="89"/>
                    <a:pt x="35" y="88"/>
                    <a:pt x="34" y="87"/>
                  </a:cubicBezTo>
                  <a:cubicBezTo>
                    <a:pt x="32" y="87"/>
                    <a:pt x="32" y="89"/>
                    <a:pt x="29" y="89"/>
                  </a:cubicBezTo>
                  <a:cubicBezTo>
                    <a:pt x="27" y="87"/>
                    <a:pt x="25" y="86"/>
                    <a:pt x="21" y="87"/>
                  </a:cubicBezTo>
                  <a:cubicBezTo>
                    <a:pt x="20" y="85"/>
                    <a:pt x="17" y="84"/>
                    <a:pt x="17" y="81"/>
                  </a:cubicBezTo>
                  <a:cubicBezTo>
                    <a:pt x="13" y="80"/>
                    <a:pt x="10" y="81"/>
                    <a:pt x="7" y="80"/>
                  </a:cubicBezTo>
                  <a:cubicBezTo>
                    <a:pt x="6" y="58"/>
                    <a:pt x="2" y="39"/>
                    <a:pt x="0" y="17"/>
                  </a:cubicBezTo>
                  <a:cubicBezTo>
                    <a:pt x="7" y="17"/>
                    <a:pt x="12" y="16"/>
                    <a:pt x="17" y="15"/>
                  </a:cubicBezTo>
                  <a:cubicBezTo>
                    <a:pt x="19" y="14"/>
                    <a:pt x="21" y="13"/>
                    <a:pt x="23" y="13"/>
                  </a:cubicBezTo>
                  <a:cubicBezTo>
                    <a:pt x="23" y="13"/>
                    <a:pt x="23" y="15"/>
                    <a:pt x="23" y="15"/>
                  </a:cubicBezTo>
                  <a:cubicBezTo>
                    <a:pt x="23" y="15"/>
                    <a:pt x="26" y="14"/>
                    <a:pt x="26" y="14"/>
                  </a:cubicBezTo>
                  <a:cubicBezTo>
                    <a:pt x="29" y="15"/>
                    <a:pt x="31" y="17"/>
                    <a:pt x="34" y="17"/>
                  </a:cubicBezTo>
                  <a:cubicBezTo>
                    <a:pt x="34" y="18"/>
                    <a:pt x="32" y="18"/>
                    <a:pt x="32" y="19"/>
                  </a:cubicBezTo>
                  <a:cubicBezTo>
                    <a:pt x="35" y="19"/>
                    <a:pt x="38" y="19"/>
                    <a:pt x="36" y="19"/>
                  </a:cubicBezTo>
                  <a:cubicBezTo>
                    <a:pt x="38" y="17"/>
                    <a:pt x="40" y="19"/>
                    <a:pt x="42" y="19"/>
                  </a:cubicBezTo>
                  <a:cubicBezTo>
                    <a:pt x="45" y="19"/>
                    <a:pt x="48" y="16"/>
                    <a:pt x="50" y="15"/>
                  </a:cubicBezTo>
                  <a:cubicBezTo>
                    <a:pt x="54" y="17"/>
                    <a:pt x="57" y="14"/>
                    <a:pt x="59" y="11"/>
                  </a:cubicBezTo>
                  <a:cubicBezTo>
                    <a:pt x="60" y="10"/>
                    <a:pt x="61" y="8"/>
                    <a:pt x="62" y="7"/>
                  </a:cubicBezTo>
                  <a:cubicBezTo>
                    <a:pt x="64" y="6"/>
                    <a:pt x="67" y="5"/>
                    <a:pt x="69" y="4"/>
                  </a:cubicBezTo>
                  <a:cubicBezTo>
                    <a:pt x="71" y="2"/>
                    <a:pt x="73" y="0"/>
                    <a:pt x="76" y="0"/>
                  </a:cubicBezTo>
                  <a:cubicBezTo>
                    <a:pt x="77" y="11"/>
                    <a:pt x="79" y="21"/>
                    <a:pt x="81" y="3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6" name="Freeform 569">
              <a:extLst>
                <a:ext uri="{FF2B5EF4-FFF2-40B4-BE49-F238E27FC236}">
                  <a16:creationId xmlns:a16="http://schemas.microsoft.com/office/drawing/2014/main" id="{A82DDB33-D735-9D22-B0D4-F8D2BC2F0BDA}"/>
                </a:ext>
              </a:extLst>
            </p:cNvPr>
            <p:cNvSpPr>
              <a:spLocks/>
            </p:cNvSpPr>
            <p:nvPr/>
          </p:nvSpPr>
          <p:spPr bwMode="auto">
            <a:xfrm>
              <a:off x="7289327" y="3440979"/>
              <a:ext cx="47898" cy="72620"/>
            </a:xfrm>
            <a:custGeom>
              <a:avLst/>
              <a:gdLst>
                <a:gd name="T0" fmla="*/ 2147483647 w 7"/>
                <a:gd name="T1" fmla="*/ 2147483647 h 11"/>
                <a:gd name="T2" fmla="*/ 2147483647 w 7"/>
                <a:gd name="T3" fmla="*/ 0 h 11"/>
                <a:gd name="T4" fmla="*/ 2147483647 w 7"/>
                <a:gd name="T5" fmla="*/ 2147483647 h 11"/>
                <a:gd name="T6" fmla="*/ 2147483647 w 7"/>
                <a:gd name="T7" fmla="*/ 2147483647 h 11"/>
                <a:gd name="T8" fmla="*/ 2147483647 w 7"/>
                <a:gd name="T9" fmla="*/ 2147483647 h 11"/>
                <a:gd name="T10" fmla="*/ 2147483647 w 7"/>
                <a:gd name="T11" fmla="*/ 2147483647 h 11"/>
                <a:gd name="T12" fmla="*/ 2147483647 w 7"/>
                <a:gd name="T13" fmla="*/ 2147483647 h 11"/>
                <a:gd name="T14" fmla="*/ 2147483647 w 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1"/>
                <a:gd name="T26" fmla="*/ 7 w 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1">
                  <a:moveTo>
                    <a:pt x="5" y="2"/>
                  </a:moveTo>
                  <a:cubicBezTo>
                    <a:pt x="7" y="0"/>
                    <a:pt x="7" y="0"/>
                    <a:pt x="7" y="0"/>
                  </a:cubicBezTo>
                  <a:cubicBezTo>
                    <a:pt x="7" y="1"/>
                    <a:pt x="5" y="4"/>
                    <a:pt x="7" y="4"/>
                  </a:cubicBezTo>
                  <a:cubicBezTo>
                    <a:pt x="7" y="5"/>
                    <a:pt x="4" y="6"/>
                    <a:pt x="4" y="6"/>
                  </a:cubicBezTo>
                  <a:cubicBezTo>
                    <a:pt x="3" y="8"/>
                    <a:pt x="2" y="11"/>
                    <a:pt x="1" y="11"/>
                  </a:cubicBezTo>
                  <a:cubicBezTo>
                    <a:pt x="0" y="10"/>
                    <a:pt x="0" y="9"/>
                    <a:pt x="1" y="9"/>
                  </a:cubicBezTo>
                  <a:cubicBezTo>
                    <a:pt x="1" y="8"/>
                    <a:pt x="1" y="6"/>
                    <a:pt x="2" y="6"/>
                  </a:cubicBezTo>
                  <a:lnTo>
                    <a:pt x="5" y="2"/>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7" name="Freeform 570">
              <a:extLst>
                <a:ext uri="{FF2B5EF4-FFF2-40B4-BE49-F238E27FC236}">
                  <a16:creationId xmlns:a16="http://schemas.microsoft.com/office/drawing/2014/main" id="{233A5E6E-297C-029A-6C7D-4C9B2E36891F}"/>
                </a:ext>
              </a:extLst>
            </p:cNvPr>
            <p:cNvSpPr>
              <a:spLocks/>
            </p:cNvSpPr>
            <p:nvPr/>
          </p:nvSpPr>
          <p:spPr bwMode="auto">
            <a:xfrm>
              <a:off x="7871825" y="3797898"/>
              <a:ext cx="20086" cy="46353"/>
            </a:xfrm>
            <a:custGeom>
              <a:avLst/>
              <a:gdLst>
                <a:gd name="T0" fmla="*/ 0 w 3"/>
                <a:gd name="T1" fmla="*/ 2147483647 h 7"/>
                <a:gd name="T2" fmla="*/ 2147483647 w 3"/>
                <a:gd name="T3" fmla="*/ 2147483647 h 7"/>
                <a:gd name="T4" fmla="*/ 2147483647 w 3"/>
                <a:gd name="T5" fmla="*/ 2147483647 h 7"/>
                <a:gd name="T6" fmla="*/ 0 w 3"/>
                <a:gd name="T7" fmla="*/ 2147483647 h 7"/>
                <a:gd name="T8" fmla="*/ 0 60000 65536"/>
                <a:gd name="T9" fmla="*/ 0 60000 65536"/>
                <a:gd name="T10" fmla="*/ 0 60000 65536"/>
                <a:gd name="T11" fmla="*/ 0 60000 65536"/>
                <a:gd name="T12" fmla="*/ 0 w 3"/>
                <a:gd name="T13" fmla="*/ 0 h 7"/>
                <a:gd name="T14" fmla="*/ 3 w 3"/>
                <a:gd name="T15" fmla="*/ 7 h 7"/>
              </a:gdLst>
              <a:ahLst/>
              <a:cxnLst>
                <a:cxn ang="T8">
                  <a:pos x="T0" y="T1"/>
                </a:cxn>
                <a:cxn ang="T9">
                  <a:pos x="T2" y="T3"/>
                </a:cxn>
                <a:cxn ang="T10">
                  <a:pos x="T4" y="T5"/>
                </a:cxn>
                <a:cxn ang="T11">
                  <a:pos x="T6" y="T7"/>
                </a:cxn>
              </a:cxnLst>
              <a:rect l="T12" t="T13" r="T14" b="T15"/>
              <a:pathLst>
                <a:path w="3" h="7">
                  <a:moveTo>
                    <a:pt x="0" y="6"/>
                  </a:moveTo>
                  <a:cubicBezTo>
                    <a:pt x="1" y="7"/>
                    <a:pt x="3" y="2"/>
                    <a:pt x="3" y="1"/>
                  </a:cubicBezTo>
                  <a:cubicBezTo>
                    <a:pt x="2" y="0"/>
                    <a:pt x="1" y="1"/>
                    <a:pt x="1" y="2"/>
                  </a:cubicBezTo>
                  <a:cubicBezTo>
                    <a:pt x="0" y="2"/>
                    <a:pt x="0" y="6"/>
                    <a:pt x="0" y="6"/>
                  </a:cubicBezTo>
                  <a:close/>
                </a:path>
              </a:pathLst>
            </a:custGeom>
            <a:solidFill>
              <a:srgbClr val="00B1B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8" name="Freeform 572">
              <a:extLst>
                <a:ext uri="{FF2B5EF4-FFF2-40B4-BE49-F238E27FC236}">
                  <a16:creationId xmlns:a16="http://schemas.microsoft.com/office/drawing/2014/main" id="{5895BF22-1170-A0CC-2A16-AE87AC97CD6C}"/>
                </a:ext>
              </a:extLst>
            </p:cNvPr>
            <p:cNvSpPr>
              <a:spLocks/>
            </p:cNvSpPr>
            <p:nvPr/>
          </p:nvSpPr>
          <p:spPr bwMode="auto">
            <a:xfrm>
              <a:off x="7124000" y="3096421"/>
              <a:ext cx="60258" cy="60258"/>
            </a:xfrm>
            <a:custGeom>
              <a:avLst/>
              <a:gdLst>
                <a:gd name="T0" fmla="*/ 2147483647 w 9"/>
                <a:gd name="T1" fmla="*/ 2147483647 h 9"/>
                <a:gd name="T2" fmla="*/ 2147483647 w 9"/>
                <a:gd name="T3" fmla="*/ 2147483647 h 9"/>
                <a:gd name="T4" fmla="*/ 2147483647 w 9"/>
                <a:gd name="T5" fmla="*/ 2147483647 h 9"/>
                <a:gd name="T6" fmla="*/ 2147483647 w 9"/>
                <a:gd name="T7" fmla="*/ 0 h 9"/>
                <a:gd name="T8" fmla="*/ 0 w 9"/>
                <a:gd name="T9" fmla="*/ 2147483647 h 9"/>
                <a:gd name="T10" fmla="*/ 2147483647 w 9"/>
                <a:gd name="T11" fmla="*/ 2147483647 h 9"/>
                <a:gd name="T12" fmla="*/ 2147483647 w 9"/>
                <a:gd name="T13" fmla="*/ 2147483647 h 9"/>
                <a:gd name="T14" fmla="*/ 2147483647 w 9"/>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3" y="9"/>
                  </a:moveTo>
                  <a:cubicBezTo>
                    <a:pt x="4" y="8"/>
                    <a:pt x="4" y="8"/>
                    <a:pt x="4" y="8"/>
                  </a:cubicBezTo>
                  <a:cubicBezTo>
                    <a:pt x="6" y="6"/>
                    <a:pt x="8" y="4"/>
                    <a:pt x="9" y="2"/>
                  </a:cubicBezTo>
                  <a:cubicBezTo>
                    <a:pt x="9" y="0"/>
                    <a:pt x="9" y="0"/>
                    <a:pt x="9" y="0"/>
                  </a:cubicBezTo>
                  <a:cubicBezTo>
                    <a:pt x="4" y="1"/>
                    <a:pt x="1" y="3"/>
                    <a:pt x="0" y="8"/>
                  </a:cubicBezTo>
                  <a:cubicBezTo>
                    <a:pt x="2" y="9"/>
                    <a:pt x="2" y="8"/>
                    <a:pt x="3" y="7"/>
                  </a:cubicBezTo>
                  <a:cubicBezTo>
                    <a:pt x="3" y="7"/>
                    <a:pt x="3" y="7"/>
                    <a:pt x="3" y="8"/>
                  </a:cubicBezTo>
                  <a:lnTo>
                    <a:pt x="3" y="9"/>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9" name="Freeform 574">
              <a:extLst>
                <a:ext uri="{FF2B5EF4-FFF2-40B4-BE49-F238E27FC236}">
                  <a16:creationId xmlns:a16="http://schemas.microsoft.com/office/drawing/2014/main" id="{8B77D386-D5B0-B50C-5063-8B684D12EFA9}"/>
                </a:ext>
              </a:extLst>
            </p:cNvPr>
            <p:cNvSpPr>
              <a:spLocks/>
            </p:cNvSpPr>
            <p:nvPr/>
          </p:nvSpPr>
          <p:spPr bwMode="auto">
            <a:xfrm>
              <a:off x="6932408" y="3150507"/>
              <a:ext cx="727735" cy="316744"/>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nvGrpSpPr>
            <p:cNvPr id="140" name="Group 445">
              <a:extLst>
                <a:ext uri="{FF2B5EF4-FFF2-40B4-BE49-F238E27FC236}">
                  <a16:creationId xmlns:a16="http://schemas.microsoft.com/office/drawing/2014/main" id="{68A393FB-AA66-F688-CD2F-A3B8FF410ABB}"/>
                </a:ext>
              </a:extLst>
            </p:cNvPr>
            <p:cNvGrpSpPr>
              <a:grpSpLocks/>
            </p:cNvGrpSpPr>
            <p:nvPr/>
          </p:nvGrpSpPr>
          <p:grpSpPr bwMode="auto">
            <a:xfrm>
              <a:off x="6932414" y="3150507"/>
              <a:ext cx="979585" cy="857523"/>
              <a:chOff x="4953000" y="2827338"/>
              <a:chExt cx="1006475" cy="881062"/>
            </a:xfrm>
            <a:solidFill>
              <a:srgbClr val="FFC000">
                <a:alpha val="80000"/>
              </a:srgbClr>
            </a:solidFill>
          </p:grpSpPr>
          <p:sp>
            <p:nvSpPr>
              <p:cNvPr id="397" name="Freeform 573">
                <a:extLst>
                  <a:ext uri="{FF2B5EF4-FFF2-40B4-BE49-F238E27FC236}">
                    <a16:creationId xmlns:a16="http://schemas.microsoft.com/office/drawing/2014/main" id="{53F793C8-68BD-086C-E026-BAD3A1AADD5B}"/>
                  </a:ext>
                </a:extLst>
              </p:cNvPr>
              <p:cNvSpPr>
                <a:spLocks/>
              </p:cNvSpPr>
              <p:nvPr/>
            </p:nvSpPr>
            <p:spPr bwMode="auto">
              <a:xfrm>
                <a:off x="4953000" y="2827338"/>
                <a:ext cx="747713" cy="325437"/>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8" name="Freeform 575">
                <a:extLst>
                  <a:ext uri="{FF2B5EF4-FFF2-40B4-BE49-F238E27FC236}">
                    <a16:creationId xmlns:a16="http://schemas.microsoft.com/office/drawing/2014/main" id="{37AB8748-CB79-9722-1A72-163F2E1338E8}"/>
                  </a:ext>
                </a:extLst>
              </p:cNvPr>
              <p:cNvSpPr>
                <a:spLocks/>
              </p:cNvSpPr>
              <p:nvPr/>
            </p:nvSpPr>
            <p:spPr bwMode="auto">
              <a:xfrm>
                <a:off x="5443538" y="3009900"/>
                <a:ext cx="515937" cy="698500"/>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141" name="Freeform 576">
              <a:extLst>
                <a:ext uri="{FF2B5EF4-FFF2-40B4-BE49-F238E27FC236}">
                  <a16:creationId xmlns:a16="http://schemas.microsoft.com/office/drawing/2014/main" id="{D135D609-F30F-BE87-B7F6-68DA792C18B1}"/>
                </a:ext>
              </a:extLst>
            </p:cNvPr>
            <p:cNvSpPr>
              <a:spLocks/>
            </p:cNvSpPr>
            <p:nvPr/>
          </p:nvSpPr>
          <p:spPr bwMode="auto">
            <a:xfrm>
              <a:off x="7409844" y="3328187"/>
              <a:ext cx="502154" cy="679838"/>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2" name="Freeform 577">
              <a:extLst>
                <a:ext uri="{FF2B5EF4-FFF2-40B4-BE49-F238E27FC236}">
                  <a16:creationId xmlns:a16="http://schemas.microsoft.com/office/drawing/2014/main" id="{F73212D5-C9ED-1BBF-6A27-756D64CA6A0D}"/>
                </a:ext>
              </a:extLst>
            </p:cNvPr>
            <p:cNvSpPr>
              <a:spLocks/>
            </p:cNvSpPr>
            <p:nvPr/>
          </p:nvSpPr>
          <p:spPr bwMode="auto">
            <a:xfrm>
              <a:off x="7025122" y="3017630"/>
              <a:ext cx="80345" cy="66439"/>
            </a:xfrm>
            <a:custGeom>
              <a:avLst/>
              <a:gdLst>
                <a:gd name="T0" fmla="*/ 0 w 12"/>
                <a:gd name="T1" fmla="*/ 2147483647 h 10"/>
                <a:gd name="T2" fmla="*/ 2147483647 w 12"/>
                <a:gd name="T3" fmla="*/ 2147483647 h 10"/>
                <a:gd name="T4" fmla="*/ 2147483647 w 12"/>
                <a:gd name="T5" fmla="*/ 2147483647 h 10"/>
                <a:gd name="T6" fmla="*/ 2147483647 w 12"/>
                <a:gd name="T7" fmla="*/ 2147483647 h 10"/>
                <a:gd name="T8" fmla="*/ 0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0" y="8"/>
                  </a:moveTo>
                  <a:cubicBezTo>
                    <a:pt x="0" y="10"/>
                    <a:pt x="7" y="6"/>
                    <a:pt x="8" y="6"/>
                  </a:cubicBezTo>
                  <a:cubicBezTo>
                    <a:pt x="9" y="6"/>
                    <a:pt x="12" y="2"/>
                    <a:pt x="12" y="1"/>
                  </a:cubicBezTo>
                  <a:cubicBezTo>
                    <a:pt x="12" y="0"/>
                    <a:pt x="9" y="4"/>
                    <a:pt x="8" y="5"/>
                  </a:cubicBezTo>
                  <a:cubicBezTo>
                    <a:pt x="6" y="6"/>
                    <a:pt x="0" y="7"/>
                    <a:pt x="0" y="8"/>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3" name="Freeform 578">
              <a:extLst>
                <a:ext uri="{FF2B5EF4-FFF2-40B4-BE49-F238E27FC236}">
                  <a16:creationId xmlns:a16="http://schemas.microsoft.com/office/drawing/2014/main" id="{80838C9E-52B9-F634-417A-E7DC2CCFB7A3}"/>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4" name="Freeform 579">
              <a:extLst>
                <a:ext uri="{FF2B5EF4-FFF2-40B4-BE49-F238E27FC236}">
                  <a16:creationId xmlns:a16="http://schemas.microsoft.com/office/drawing/2014/main" id="{E96423E6-D233-2C97-4A1A-139884EC4FDE}"/>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5" name="Freeform 580">
              <a:extLst>
                <a:ext uri="{FF2B5EF4-FFF2-40B4-BE49-F238E27FC236}">
                  <a16:creationId xmlns:a16="http://schemas.microsoft.com/office/drawing/2014/main" id="{5C6E811E-0D79-2A6B-2C4B-5220809FE5F8}"/>
                </a:ext>
              </a:extLst>
            </p:cNvPr>
            <p:cNvSpPr>
              <a:spLocks/>
            </p:cNvSpPr>
            <p:nvPr/>
          </p:nvSpPr>
          <p:spPr bwMode="auto">
            <a:xfrm>
              <a:off x="6859795" y="3904500"/>
              <a:ext cx="509878" cy="903876"/>
            </a:xfrm>
            <a:custGeom>
              <a:avLst/>
              <a:gdLst>
                <a:gd name="T0" fmla="*/ 2147483647 w 77"/>
                <a:gd name="T1" fmla="*/ 2147483647 h 137"/>
                <a:gd name="T2" fmla="*/ 2147483647 w 77"/>
                <a:gd name="T3" fmla="*/ 2147483647 h 137"/>
                <a:gd name="T4" fmla="*/ 2147483647 w 77"/>
                <a:gd name="T5" fmla="*/ 2147483647 h 137"/>
                <a:gd name="T6" fmla="*/ 2147483647 w 77"/>
                <a:gd name="T7" fmla="*/ 2147483647 h 137"/>
                <a:gd name="T8" fmla="*/ 2147483647 w 77"/>
                <a:gd name="T9" fmla="*/ 2147483647 h 137"/>
                <a:gd name="T10" fmla="*/ 2147483647 w 77"/>
                <a:gd name="T11" fmla="*/ 2147483647 h 137"/>
                <a:gd name="T12" fmla="*/ 2147483647 w 77"/>
                <a:gd name="T13" fmla="*/ 2147483647 h 137"/>
                <a:gd name="T14" fmla="*/ 2147483647 w 77"/>
                <a:gd name="T15" fmla="*/ 2147483647 h 137"/>
                <a:gd name="T16" fmla="*/ 2147483647 w 77"/>
                <a:gd name="T17" fmla="*/ 2147483647 h 137"/>
                <a:gd name="T18" fmla="*/ 2147483647 w 77"/>
                <a:gd name="T19" fmla="*/ 2147483647 h 137"/>
                <a:gd name="T20" fmla="*/ 2147483647 w 77"/>
                <a:gd name="T21" fmla="*/ 2147483647 h 137"/>
                <a:gd name="T22" fmla="*/ 2147483647 w 77"/>
                <a:gd name="T23" fmla="*/ 2147483647 h 137"/>
                <a:gd name="T24" fmla="*/ 2147483647 w 77"/>
                <a:gd name="T25" fmla="*/ 2147483647 h 137"/>
                <a:gd name="T26" fmla="*/ 2147483647 w 77"/>
                <a:gd name="T27" fmla="*/ 2147483647 h 137"/>
                <a:gd name="T28" fmla="*/ 2147483647 w 77"/>
                <a:gd name="T29" fmla="*/ 2147483647 h 137"/>
                <a:gd name="T30" fmla="*/ 2147483647 w 77"/>
                <a:gd name="T31" fmla="*/ 2147483647 h 137"/>
                <a:gd name="T32" fmla="*/ 2147483647 w 77"/>
                <a:gd name="T33" fmla="*/ 2147483647 h 137"/>
                <a:gd name="T34" fmla="*/ 2147483647 w 77"/>
                <a:gd name="T35" fmla="*/ 2147483647 h 137"/>
                <a:gd name="T36" fmla="*/ 2147483647 w 77"/>
                <a:gd name="T37" fmla="*/ 2147483647 h 137"/>
                <a:gd name="T38" fmla="*/ 2147483647 w 77"/>
                <a:gd name="T39" fmla="*/ 2147483647 h 137"/>
                <a:gd name="T40" fmla="*/ 2147483647 w 77"/>
                <a:gd name="T41" fmla="*/ 2147483647 h 137"/>
                <a:gd name="T42" fmla="*/ 0 w 77"/>
                <a:gd name="T43" fmla="*/ 2147483647 h 137"/>
                <a:gd name="T44" fmla="*/ 2147483647 w 77"/>
                <a:gd name="T45" fmla="*/ 2147483647 h 137"/>
                <a:gd name="T46" fmla="*/ 2147483647 w 77"/>
                <a:gd name="T47" fmla="*/ 2147483647 h 137"/>
                <a:gd name="T48" fmla="*/ 2147483647 w 77"/>
                <a:gd name="T49" fmla="*/ 2147483647 h 137"/>
                <a:gd name="T50" fmla="*/ 2147483647 w 77"/>
                <a:gd name="T51" fmla="*/ 2147483647 h 137"/>
                <a:gd name="T52" fmla="*/ 2147483647 w 77"/>
                <a:gd name="T53" fmla="*/ 2147483647 h 137"/>
                <a:gd name="T54" fmla="*/ 2147483647 w 77"/>
                <a:gd name="T55" fmla="*/ 2147483647 h 137"/>
                <a:gd name="T56" fmla="*/ 2147483647 w 77"/>
                <a:gd name="T57" fmla="*/ 2147483647 h 137"/>
                <a:gd name="T58" fmla="*/ 2147483647 w 77"/>
                <a:gd name="T59" fmla="*/ 2147483647 h 137"/>
                <a:gd name="T60" fmla="*/ 2147483647 w 77"/>
                <a:gd name="T61" fmla="*/ 2147483647 h 137"/>
                <a:gd name="T62" fmla="*/ 2147483647 w 77"/>
                <a:gd name="T63" fmla="*/ 0 h 137"/>
                <a:gd name="T64" fmla="*/ 2147483647 w 77"/>
                <a:gd name="T65" fmla="*/ 2147483647 h 137"/>
                <a:gd name="T66" fmla="*/ 2147483647 w 77"/>
                <a:gd name="T67" fmla="*/ 2147483647 h 137"/>
                <a:gd name="T68" fmla="*/ 2147483647 w 77"/>
                <a:gd name="T69" fmla="*/ 2147483647 h 137"/>
                <a:gd name="T70" fmla="*/ 2147483647 w 77"/>
                <a:gd name="T71" fmla="*/ 2147483647 h 137"/>
                <a:gd name="T72" fmla="*/ 2147483647 w 77"/>
                <a:gd name="T73" fmla="*/ 2147483647 h 137"/>
                <a:gd name="T74" fmla="*/ 2147483647 w 77"/>
                <a:gd name="T75" fmla="*/ 2147483647 h 137"/>
                <a:gd name="T76" fmla="*/ 2147483647 w 77"/>
                <a:gd name="T77" fmla="*/ 2147483647 h 137"/>
                <a:gd name="T78" fmla="*/ 2147483647 w 77"/>
                <a:gd name="T79" fmla="*/ 2147483647 h 137"/>
                <a:gd name="T80" fmla="*/ 2147483647 w 77"/>
                <a:gd name="T81" fmla="*/ 2147483647 h 137"/>
                <a:gd name="T82" fmla="*/ 2147483647 w 77"/>
                <a:gd name="T83" fmla="*/ 2147483647 h 137"/>
                <a:gd name="T84" fmla="*/ 2147483647 w 77"/>
                <a:gd name="T85" fmla="*/ 2147483647 h 137"/>
                <a:gd name="T86" fmla="*/ 2147483647 w 77"/>
                <a:gd name="T87" fmla="*/ 2147483647 h 137"/>
                <a:gd name="T88" fmla="*/ 2147483647 w 77"/>
                <a:gd name="T89" fmla="*/ 2147483647 h 137"/>
                <a:gd name="T90" fmla="*/ 2147483647 w 77"/>
                <a:gd name="T91" fmla="*/ 2147483647 h 137"/>
                <a:gd name="T92" fmla="*/ 2147483647 w 77"/>
                <a:gd name="T93" fmla="*/ 2147483647 h 137"/>
                <a:gd name="T94" fmla="*/ 2147483647 w 77"/>
                <a:gd name="T95" fmla="*/ 2147483647 h 137"/>
                <a:gd name="T96" fmla="*/ 2147483647 w 77"/>
                <a:gd name="T97" fmla="*/ 2147483647 h 1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7"/>
                <a:gd name="T148" fmla="*/ 0 h 137"/>
                <a:gd name="T149" fmla="*/ 77 w 77"/>
                <a:gd name="T150" fmla="*/ 137 h 1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7" h="137">
                  <a:moveTo>
                    <a:pt x="69" y="124"/>
                  </a:moveTo>
                  <a:cubicBezTo>
                    <a:pt x="65" y="124"/>
                    <a:pt x="63" y="126"/>
                    <a:pt x="62" y="128"/>
                  </a:cubicBezTo>
                  <a:cubicBezTo>
                    <a:pt x="62" y="131"/>
                    <a:pt x="65" y="132"/>
                    <a:pt x="63" y="135"/>
                  </a:cubicBezTo>
                  <a:cubicBezTo>
                    <a:pt x="58" y="132"/>
                    <a:pt x="51" y="130"/>
                    <a:pt x="49" y="137"/>
                  </a:cubicBezTo>
                  <a:cubicBezTo>
                    <a:pt x="47" y="137"/>
                    <a:pt x="44" y="134"/>
                    <a:pt x="44" y="132"/>
                  </a:cubicBezTo>
                  <a:cubicBezTo>
                    <a:pt x="43" y="131"/>
                    <a:pt x="44" y="130"/>
                    <a:pt x="44" y="129"/>
                  </a:cubicBezTo>
                  <a:cubicBezTo>
                    <a:pt x="44" y="126"/>
                    <a:pt x="42" y="124"/>
                    <a:pt x="43" y="122"/>
                  </a:cubicBezTo>
                  <a:cubicBezTo>
                    <a:pt x="40" y="121"/>
                    <a:pt x="39" y="118"/>
                    <a:pt x="36" y="116"/>
                  </a:cubicBezTo>
                  <a:cubicBezTo>
                    <a:pt x="36" y="116"/>
                    <a:pt x="34" y="116"/>
                    <a:pt x="34" y="116"/>
                  </a:cubicBezTo>
                  <a:cubicBezTo>
                    <a:pt x="34" y="116"/>
                    <a:pt x="34" y="115"/>
                    <a:pt x="34" y="114"/>
                  </a:cubicBezTo>
                  <a:cubicBezTo>
                    <a:pt x="33" y="114"/>
                    <a:pt x="31" y="114"/>
                    <a:pt x="30" y="114"/>
                  </a:cubicBezTo>
                  <a:cubicBezTo>
                    <a:pt x="30" y="113"/>
                    <a:pt x="30" y="112"/>
                    <a:pt x="30" y="112"/>
                  </a:cubicBezTo>
                  <a:cubicBezTo>
                    <a:pt x="25" y="110"/>
                    <a:pt x="24" y="107"/>
                    <a:pt x="27" y="101"/>
                  </a:cubicBezTo>
                  <a:cubicBezTo>
                    <a:pt x="28" y="100"/>
                    <a:pt x="28" y="97"/>
                    <a:pt x="29" y="94"/>
                  </a:cubicBezTo>
                  <a:cubicBezTo>
                    <a:pt x="28" y="92"/>
                    <a:pt x="25" y="90"/>
                    <a:pt x="23" y="91"/>
                  </a:cubicBezTo>
                  <a:cubicBezTo>
                    <a:pt x="21" y="91"/>
                    <a:pt x="20" y="92"/>
                    <a:pt x="18" y="92"/>
                  </a:cubicBezTo>
                  <a:cubicBezTo>
                    <a:pt x="17" y="90"/>
                    <a:pt x="18" y="86"/>
                    <a:pt x="16" y="84"/>
                  </a:cubicBezTo>
                  <a:cubicBezTo>
                    <a:pt x="15" y="81"/>
                    <a:pt x="12" y="81"/>
                    <a:pt x="10" y="79"/>
                  </a:cubicBezTo>
                  <a:cubicBezTo>
                    <a:pt x="10" y="79"/>
                    <a:pt x="9" y="78"/>
                    <a:pt x="9" y="77"/>
                  </a:cubicBezTo>
                  <a:cubicBezTo>
                    <a:pt x="8" y="76"/>
                    <a:pt x="4" y="74"/>
                    <a:pt x="3" y="73"/>
                  </a:cubicBezTo>
                  <a:cubicBezTo>
                    <a:pt x="3" y="71"/>
                    <a:pt x="2" y="68"/>
                    <a:pt x="2" y="67"/>
                  </a:cubicBezTo>
                  <a:cubicBezTo>
                    <a:pt x="1" y="65"/>
                    <a:pt x="0" y="63"/>
                    <a:pt x="0" y="61"/>
                  </a:cubicBezTo>
                  <a:cubicBezTo>
                    <a:pt x="1" y="58"/>
                    <a:pt x="4" y="59"/>
                    <a:pt x="2" y="53"/>
                  </a:cubicBezTo>
                  <a:cubicBezTo>
                    <a:pt x="3" y="51"/>
                    <a:pt x="5" y="51"/>
                    <a:pt x="7" y="50"/>
                  </a:cubicBezTo>
                  <a:cubicBezTo>
                    <a:pt x="6" y="45"/>
                    <a:pt x="9" y="44"/>
                    <a:pt x="10" y="41"/>
                  </a:cubicBezTo>
                  <a:cubicBezTo>
                    <a:pt x="10" y="37"/>
                    <a:pt x="5" y="37"/>
                    <a:pt x="7" y="32"/>
                  </a:cubicBezTo>
                  <a:cubicBezTo>
                    <a:pt x="12" y="31"/>
                    <a:pt x="15" y="29"/>
                    <a:pt x="19" y="27"/>
                  </a:cubicBezTo>
                  <a:cubicBezTo>
                    <a:pt x="20" y="22"/>
                    <a:pt x="24" y="19"/>
                    <a:pt x="23" y="15"/>
                  </a:cubicBezTo>
                  <a:cubicBezTo>
                    <a:pt x="22" y="12"/>
                    <a:pt x="21" y="11"/>
                    <a:pt x="19" y="10"/>
                  </a:cubicBezTo>
                  <a:cubicBezTo>
                    <a:pt x="18" y="9"/>
                    <a:pt x="18" y="7"/>
                    <a:pt x="16" y="6"/>
                  </a:cubicBezTo>
                  <a:cubicBezTo>
                    <a:pt x="15" y="4"/>
                    <a:pt x="13" y="6"/>
                    <a:pt x="14" y="3"/>
                  </a:cubicBezTo>
                  <a:cubicBezTo>
                    <a:pt x="31" y="3"/>
                    <a:pt x="47" y="1"/>
                    <a:pt x="63" y="0"/>
                  </a:cubicBezTo>
                  <a:cubicBezTo>
                    <a:pt x="62" y="4"/>
                    <a:pt x="64" y="6"/>
                    <a:pt x="65" y="9"/>
                  </a:cubicBezTo>
                  <a:cubicBezTo>
                    <a:pt x="66" y="9"/>
                    <a:pt x="67" y="10"/>
                    <a:pt x="67" y="10"/>
                  </a:cubicBezTo>
                  <a:cubicBezTo>
                    <a:pt x="67" y="11"/>
                    <a:pt x="67" y="12"/>
                    <a:pt x="67" y="12"/>
                  </a:cubicBezTo>
                  <a:cubicBezTo>
                    <a:pt x="68" y="15"/>
                    <a:pt x="70" y="17"/>
                    <a:pt x="71" y="20"/>
                  </a:cubicBezTo>
                  <a:cubicBezTo>
                    <a:pt x="71" y="23"/>
                    <a:pt x="71" y="28"/>
                    <a:pt x="71" y="32"/>
                  </a:cubicBezTo>
                  <a:cubicBezTo>
                    <a:pt x="72" y="43"/>
                    <a:pt x="74" y="56"/>
                    <a:pt x="75" y="66"/>
                  </a:cubicBezTo>
                  <a:cubicBezTo>
                    <a:pt x="75" y="69"/>
                    <a:pt x="76" y="72"/>
                    <a:pt x="76" y="75"/>
                  </a:cubicBezTo>
                  <a:cubicBezTo>
                    <a:pt x="76" y="77"/>
                    <a:pt x="75" y="77"/>
                    <a:pt x="74" y="79"/>
                  </a:cubicBezTo>
                  <a:cubicBezTo>
                    <a:pt x="74" y="80"/>
                    <a:pt x="75" y="79"/>
                    <a:pt x="75" y="79"/>
                  </a:cubicBezTo>
                  <a:cubicBezTo>
                    <a:pt x="75" y="80"/>
                    <a:pt x="74" y="81"/>
                    <a:pt x="74" y="82"/>
                  </a:cubicBezTo>
                  <a:cubicBezTo>
                    <a:pt x="75" y="85"/>
                    <a:pt x="77" y="88"/>
                    <a:pt x="77" y="91"/>
                  </a:cubicBezTo>
                  <a:cubicBezTo>
                    <a:pt x="77" y="93"/>
                    <a:pt x="77" y="93"/>
                    <a:pt x="76" y="95"/>
                  </a:cubicBezTo>
                  <a:cubicBezTo>
                    <a:pt x="75" y="98"/>
                    <a:pt x="75" y="98"/>
                    <a:pt x="74" y="100"/>
                  </a:cubicBezTo>
                  <a:cubicBezTo>
                    <a:pt x="73" y="101"/>
                    <a:pt x="72" y="104"/>
                    <a:pt x="70" y="105"/>
                  </a:cubicBezTo>
                  <a:cubicBezTo>
                    <a:pt x="71" y="108"/>
                    <a:pt x="69" y="110"/>
                    <a:pt x="69" y="113"/>
                  </a:cubicBezTo>
                  <a:cubicBezTo>
                    <a:pt x="69" y="114"/>
                    <a:pt x="70" y="115"/>
                    <a:pt x="70" y="117"/>
                  </a:cubicBezTo>
                  <a:cubicBezTo>
                    <a:pt x="70" y="119"/>
                    <a:pt x="67" y="121"/>
                    <a:pt x="69" y="124"/>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6" name="Freeform 581">
              <a:extLst>
                <a:ext uri="{FF2B5EF4-FFF2-40B4-BE49-F238E27FC236}">
                  <a16:creationId xmlns:a16="http://schemas.microsoft.com/office/drawing/2014/main" id="{E4BABD13-CCFA-99CA-5074-4A714D71F466}"/>
                </a:ext>
              </a:extLst>
            </p:cNvPr>
            <p:cNvSpPr>
              <a:spLocks/>
            </p:cNvSpPr>
            <p:nvPr/>
          </p:nvSpPr>
          <p:spPr bwMode="auto">
            <a:xfrm>
              <a:off x="6649662" y="3209222"/>
              <a:ext cx="665933" cy="713830"/>
            </a:xfrm>
            <a:custGeom>
              <a:avLst/>
              <a:gdLst>
                <a:gd name="T0" fmla="*/ 2147483647 w 101"/>
                <a:gd name="T1" fmla="*/ 2147483647 h 108"/>
                <a:gd name="T2" fmla="*/ 2147483647 w 101"/>
                <a:gd name="T3" fmla="*/ 2147483647 h 108"/>
                <a:gd name="T4" fmla="*/ 2147483647 w 101"/>
                <a:gd name="T5" fmla="*/ 2147483647 h 108"/>
                <a:gd name="T6" fmla="*/ 2147483647 w 101"/>
                <a:gd name="T7" fmla="*/ 2147483647 h 108"/>
                <a:gd name="T8" fmla="*/ 2147483647 w 101"/>
                <a:gd name="T9" fmla="*/ 2147483647 h 108"/>
                <a:gd name="T10" fmla="*/ 2147483647 w 101"/>
                <a:gd name="T11" fmla="*/ 2147483647 h 108"/>
                <a:gd name="T12" fmla="*/ 2147483647 w 101"/>
                <a:gd name="T13" fmla="*/ 2147483647 h 108"/>
                <a:gd name="T14" fmla="*/ 2147483647 w 101"/>
                <a:gd name="T15" fmla="*/ 2147483647 h 108"/>
                <a:gd name="T16" fmla="*/ 2147483647 w 101"/>
                <a:gd name="T17" fmla="*/ 2147483647 h 108"/>
                <a:gd name="T18" fmla="*/ 2147483647 w 101"/>
                <a:gd name="T19" fmla="*/ 2147483647 h 108"/>
                <a:gd name="T20" fmla="*/ 2147483647 w 101"/>
                <a:gd name="T21" fmla="*/ 2147483647 h 108"/>
                <a:gd name="T22" fmla="*/ 2147483647 w 101"/>
                <a:gd name="T23" fmla="*/ 2147483647 h 108"/>
                <a:gd name="T24" fmla="*/ 2147483647 w 101"/>
                <a:gd name="T25" fmla="*/ 2147483647 h 108"/>
                <a:gd name="T26" fmla="*/ 2147483647 w 101"/>
                <a:gd name="T27" fmla="*/ 2147483647 h 108"/>
                <a:gd name="T28" fmla="*/ 2147483647 w 101"/>
                <a:gd name="T29" fmla="*/ 2147483647 h 108"/>
                <a:gd name="T30" fmla="*/ 2147483647 w 101"/>
                <a:gd name="T31" fmla="*/ 2147483647 h 108"/>
                <a:gd name="T32" fmla="*/ 2147483647 w 101"/>
                <a:gd name="T33" fmla="*/ 2147483647 h 108"/>
                <a:gd name="T34" fmla="*/ 2147483647 w 101"/>
                <a:gd name="T35" fmla="*/ 2147483647 h 108"/>
                <a:gd name="T36" fmla="*/ 2147483647 w 101"/>
                <a:gd name="T37" fmla="*/ 2147483647 h 108"/>
                <a:gd name="T38" fmla="*/ 2147483647 w 101"/>
                <a:gd name="T39" fmla="*/ 2147483647 h 108"/>
                <a:gd name="T40" fmla="*/ 2147483647 w 101"/>
                <a:gd name="T41" fmla="*/ 2147483647 h 108"/>
                <a:gd name="T42" fmla="*/ 2147483647 w 101"/>
                <a:gd name="T43" fmla="*/ 2147483647 h 108"/>
                <a:gd name="T44" fmla="*/ 2147483647 w 101"/>
                <a:gd name="T45" fmla="*/ 2147483647 h 108"/>
                <a:gd name="T46" fmla="*/ 2147483647 w 101"/>
                <a:gd name="T47" fmla="*/ 2147483647 h 108"/>
                <a:gd name="T48" fmla="*/ 2147483647 w 101"/>
                <a:gd name="T49" fmla="*/ 2147483647 h 108"/>
                <a:gd name="T50" fmla="*/ 2147483647 w 101"/>
                <a:gd name="T51" fmla="*/ 2147483647 h 108"/>
                <a:gd name="T52" fmla="*/ 2147483647 w 101"/>
                <a:gd name="T53" fmla="*/ 2147483647 h 108"/>
                <a:gd name="T54" fmla="*/ 2147483647 w 101"/>
                <a:gd name="T55" fmla="*/ 2147483647 h 108"/>
                <a:gd name="T56" fmla="*/ 2147483647 w 101"/>
                <a:gd name="T57" fmla="*/ 2147483647 h 108"/>
                <a:gd name="T58" fmla="*/ 2147483647 w 101"/>
                <a:gd name="T59" fmla="*/ 2147483647 h 108"/>
                <a:gd name="T60" fmla="*/ 2147483647 w 101"/>
                <a:gd name="T61" fmla="*/ 2147483647 h 108"/>
                <a:gd name="T62" fmla="*/ 2147483647 w 101"/>
                <a:gd name="T63" fmla="*/ 2147483647 h 108"/>
                <a:gd name="T64" fmla="*/ 2147483647 w 101"/>
                <a:gd name="T65" fmla="*/ 2147483647 h 108"/>
                <a:gd name="T66" fmla="*/ 2147483647 w 101"/>
                <a:gd name="T67" fmla="*/ 2147483647 h 108"/>
                <a:gd name="T68" fmla="*/ 2147483647 w 101"/>
                <a:gd name="T69" fmla="*/ 2147483647 h 108"/>
                <a:gd name="T70" fmla="*/ 2147483647 w 101"/>
                <a:gd name="T71" fmla="*/ 2147483647 h 108"/>
                <a:gd name="T72" fmla="*/ 2147483647 w 101"/>
                <a:gd name="T73" fmla="*/ 2147483647 h 108"/>
                <a:gd name="T74" fmla="*/ 2147483647 w 101"/>
                <a:gd name="T75" fmla="*/ 2147483647 h 108"/>
                <a:gd name="T76" fmla="*/ 2147483647 w 101"/>
                <a:gd name="T77" fmla="*/ 0 h 108"/>
                <a:gd name="T78" fmla="*/ 2147483647 w 101"/>
                <a:gd name="T79" fmla="*/ 2147483647 h 108"/>
                <a:gd name="T80" fmla="*/ 2147483647 w 101"/>
                <a:gd name="T81" fmla="*/ 2147483647 h 108"/>
                <a:gd name="T82" fmla="*/ 2147483647 w 101"/>
                <a:gd name="T83" fmla="*/ 2147483647 h 108"/>
                <a:gd name="T84" fmla="*/ 2147483647 w 101"/>
                <a:gd name="T85" fmla="*/ 2147483647 h 108"/>
                <a:gd name="T86" fmla="*/ 2147483647 w 101"/>
                <a:gd name="T87" fmla="*/ 2147483647 h 108"/>
                <a:gd name="T88" fmla="*/ 2147483647 w 101"/>
                <a:gd name="T89" fmla="*/ 2147483647 h 108"/>
                <a:gd name="T90" fmla="*/ 2147483647 w 101"/>
                <a:gd name="T91" fmla="*/ 2147483647 h 108"/>
                <a:gd name="T92" fmla="*/ 2147483647 w 101"/>
                <a:gd name="T93" fmla="*/ 2147483647 h 1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08"/>
                <a:gd name="T143" fmla="*/ 101 w 101"/>
                <a:gd name="T144" fmla="*/ 108 h 1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08">
                  <a:moveTo>
                    <a:pt x="88" y="26"/>
                  </a:moveTo>
                  <a:cubicBezTo>
                    <a:pt x="89" y="29"/>
                    <a:pt x="88" y="30"/>
                    <a:pt x="88" y="34"/>
                  </a:cubicBezTo>
                  <a:cubicBezTo>
                    <a:pt x="88" y="35"/>
                    <a:pt x="90" y="34"/>
                    <a:pt x="91" y="35"/>
                  </a:cubicBezTo>
                  <a:cubicBezTo>
                    <a:pt x="90" y="39"/>
                    <a:pt x="93" y="39"/>
                    <a:pt x="92" y="43"/>
                  </a:cubicBezTo>
                  <a:cubicBezTo>
                    <a:pt x="91" y="43"/>
                    <a:pt x="90" y="44"/>
                    <a:pt x="89" y="43"/>
                  </a:cubicBezTo>
                  <a:cubicBezTo>
                    <a:pt x="89" y="48"/>
                    <a:pt x="85" y="50"/>
                    <a:pt x="87" y="55"/>
                  </a:cubicBezTo>
                  <a:cubicBezTo>
                    <a:pt x="89" y="55"/>
                    <a:pt x="89" y="54"/>
                    <a:pt x="90" y="53"/>
                  </a:cubicBezTo>
                  <a:cubicBezTo>
                    <a:pt x="92" y="51"/>
                    <a:pt x="93" y="48"/>
                    <a:pt x="96" y="46"/>
                  </a:cubicBezTo>
                  <a:cubicBezTo>
                    <a:pt x="101" y="47"/>
                    <a:pt x="96" y="51"/>
                    <a:pt x="96" y="55"/>
                  </a:cubicBezTo>
                  <a:cubicBezTo>
                    <a:pt x="95" y="58"/>
                    <a:pt x="95" y="60"/>
                    <a:pt x="97" y="63"/>
                  </a:cubicBezTo>
                  <a:cubicBezTo>
                    <a:pt x="95" y="63"/>
                    <a:pt x="94" y="66"/>
                    <a:pt x="94" y="67"/>
                  </a:cubicBezTo>
                  <a:cubicBezTo>
                    <a:pt x="93" y="70"/>
                    <a:pt x="94" y="72"/>
                    <a:pt x="94" y="74"/>
                  </a:cubicBezTo>
                  <a:cubicBezTo>
                    <a:pt x="94" y="77"/>
                    <a:pt x="92" y="80"/>
                    <a:pt x="92" y="83"/>
                  </a:cubicBezTo>
                  <a:cubicBezTo>
                    <a:pt x="92" y="85"/>
                    <a:pt x="93" y="88"/>
                    <a:pt x="93" y="90"/>
                  </a:cubicBezTo>
                  <a:cubicBezTo>
                    <a:pt x="93" y="90"/>
                    <a:pt x="92" y="91"/>
                    <a:pt x="92" y="91"/>
                  </a:cubicBezTo>
                  <a:cubicBezTo>
                    <a:pt x="92" y="92"/>
                    <a:pt x="93" y="93"/>
                    <a:pt x="94" y="94"/>
                  </a:cubicBezTo>
                  <a:cubicBezTo>
                    <a:pt x="95" y="97"/>
                    <a:pt x="96" y="99"/>
                    <a:pt x="95" y="105"/>
                  </a:cubicBezTo>
                  <a:cubicBezTo>
                    <a:pt x="78" y="105"/>
                    <a:pt x="63" y="107"/>
                    <a:pt x="46" y="108"/>
                  </a:cubicBezTo>
                  <a:cubicBezTo>
                    <a:pt x="43" y="108"/>
                    <a:pt x="45" y="105"/>
                    <a:pt x="44" y="105"/>
                  </a:cubicBezTo>
                  <a:cubicBezTo>
                    <a:pt x="41" y="105"/>
                    <a:pt x="39" y="103"/>
                    <a:pt x="37" y="103"/>
                  </a:cubicBezTo>
                  <a:cubicBezTo>
                    <a:pt x="37" y="99"/>
                    <a:pt x="33" y="94"/>
                    <a:pt x="36" y="90"/>
                  </a:cubicBezTo>
                  <a:cubicBezTo>
                    <a:pt x="36" y="88"/>
                    <a:pt x="34" y="88"/>
                    <a:pt x="33" y="87"/>
                  </a:cubicBezTo>
                  <a:cubicBezTo>
                    <a:pt x="32" y="84"/>
                    <a:pt x="33" y="80"/>
                    <a:pt x="32" y="77"/>
                  </a:cubicBezTo>
                  <a:cubicBezTo>
                    <a:pt x="31" y="75"/>
                    <a:pt x="30" y="73"/>
                    <a:pt x="28" y="72"/>
                  </a:cubicBezTo>
                  <a:cubicBezTo>
                    <a:pt x="27" y="71"/>
                    <a:pt x="25" y="71"/>
                    <a:pt x="24" y="70"/>
                  </a:cubicBezTo>
                  <a:cubicBezTo>
                    <a:pt x="21" y="68"/>
                    <a:pt x="20" y="65"/>
                    <a:pt x="18" y="63"/>
                  </a:cubicBezTo>
                  <a:cubicBezTo>
                    <a:pt x="17" y="63"/>
                    <a:pt x="15" y="62"/>
                    <a:pt x="14" y="61"/>
                  </a:cubicBezTo>
                  <a:cubicBezTo>
                    <a:pt x="13" y="61"/>
                    <a:pt x="12" y="59"/>
                    <a:pt x="12" y="59"/>
                  </a:cubicBezTo>
                  <a:cubicBezTo>
                    <a:pt x="10" y="58"/>
                    <a:pt x="8" y="59"/>
                    <a:pt x="7" y="58"/>
                  </a:cubicBezTo>
                  <a:cubicBezTo>
                    <a:pt x="6" y="57"/>
                    <a:pt x="6" y="55"/>
                    <a:pt x="3" y="55"/>
                  </a:cubicBezTo>
                  <a:cubicBezTo>
                    <a:pt x="5" y="50"/>
                    <a:pt x="2" y="43"/>
                    <a:pt x="6" y="39"/>
                  </a:cubicBezTo>
                  <a:cubicBezTo>
                    <a:pt x="5" y="37"/>
                    <a:pt x="4" y="35"/>
                    <a:pt x="1" y="34"/>
                  </a:cubicBezTo>
                  <a:cubicBezTo>
                    <a:pt x="0" y="32"/>
                    <a:pt x="2" y="32"/>
                    <a:pt x="3" y="31"/>
                  </a:cubicBezTo>
                  <a:cubicBezTo>
                    <a:pt x="3" y="30"/>
                    <a:pt x="3" y="28"/>
                    <a:pt x="3" y="27"/>
                  </a:cubicBezTo>
                  <a:cubicBezTo>
                    <a:pt x="4" y="27"/>
                    <a:pt x="5" y="27"/>
                    <a:pt x="6" y="26"/>
                  </a:cubicBezTo>
                  <a:cubicBezTo>
                    <a:pt x="7" y="26"/>
                    <a:pt x="9" y="24"/>
                    <a:pt x="11" y="23"/>
                  </a:cubicBezTo>
                  <a:cubicBezTo>
                    <a:pt x="11" y="17"/>
                    <a:pt x="10" y="13"/>
                    <a:pt x="10" y="8"/>
                  </a:cubicBezTo>
                  <a:cubicBezTo>
                    <a:pt x="12" y="8"/>
                    <a:pt x="12" y="7"/>
                    <a:pt x="12" y="5"/>
                  </a:cubicBezTo>
                  <a:cubicBezTo>
                    <a:pt x="19" y="10"/>
                    <a:pt x="28" y="1"/>
                    <a:pt x="34" y="0"/>
                  </a:cubicBezTo>
                  <a:cubicBezTo>
                    <a:pt x="35" y="2"/>
                    <a:pt x="32" y="4"/>
                    <a:pt x="32" y="8"/>
                  </a:cubicBezTo>
                  <a:cubicBezTo>
                    <a:pt x="39" y="6"/>
                    <a:pt x="46" y="9"/>
                    <a:pt x="48" y="14"/>
                  </a:cubicBezTo>
                  <a:cubicBezTo>
                    <a:pt x="53" y="15"/>
                    <a:pt x="56" y="15"/>
                    <a:pt x="60" y="16"/>
                  </a:cubicBezTo>
                  <a:cubicBezTo>
                    <a:pt x="61" y="16"/>
                    <a:pt x="63" y="16"/>
                    <a:pt x="64" y="17"/>
                  </a:cubicBezTo>
                  <a:cubicBezTo>
                    <a:pt x="66" y="17"/>
                    <a:pt x="68" y="19"/>
                    <a:pt x="70" y="20"/>
                  </a:cubicBezTo>
                  <a:cubicBezTo>
                    <a:pt x="73" y="20"/>
                    <a:pt x="77" y="19"/>
                    <a:pt x="81" y="20"/>
                  </a:cubicBezTo>
                  <a:cubicBezTo>
                    <a:pt x="81" y="22"/>
                    <a:pt x="83" y="22"/>
                    <a:pt x="82" y="24"/>
                  </a:cubicBezTo>
                  <a:cubicBezTo>
                    <a:pt x="85" y="24"/>
                    <a:pt x="86" y="25"/>
                    <a:pt x="88" y="26"/>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7" name="Freeform 582">
              <a:extLst>
                <a:ext uri="{FF2B5EF4-FFF2-40B4-BE49-F238E27FC236}">
                  <a16:creationId xmlns:a16="http://schemas.microsoft.com/office/drawing/2014/main" id="{48498260-3004-9099-5963-6E123CC86C65}"/>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8" name="Freeform 583">
              <a:extLst>
                <a:ext uri="{FF2B5EF4-FFF2-40B4-BE49-F238E27FC236}">
                  <a16:creationId xmlns:a16="http://schemas.microsoft.com/office/drawing/2014/main" id="{FA3A93B2-AE8C-0D97-9D75-41EE7C3ED0D7}"/>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9" name="Freeform 584">
              <a:extLst>
                <a:ext uri="{FF2B5EF4-FFF2-40B4-BE49-F238E27FC236}">
                  <a16:creationId xmlns:a16="http://schemas.microsoft.com/office/drawing/2014/main" id="{15BFEE28-D9AA-AF91-5DC9-FEFECFAC8AF1}"/>
                </a:ext>
              </a:extLst>
            </p:cNvPr>
            <p:cNvSpPr>
              <a:spLocks/>
            </p:cNvSpPr>
            <p:nvPr/>
          </p:nvSpPr>
          <p:spPr bwMode="auto">
            <a:xfrm>
              <a:off x="6166055" y="2839944"/>
              <a:ext cx="812716" cy="945594"/>
            </a:xfrm>
            <a:custGeom>
              <a:avLst/>
              <a:gdLst>
                <a:gd name="T0" fmla="*/ 2147483647 w 123"/>
                <a:gd name="T1" fmla="*/ 2147483647 h 143"/>
                <a:gd name="T2" fmla="*/ 2147483647 w 123"/>
                <a:gd name="T3" fmla="*/ 2147483647 h 143"/>
                <a:gd name="T4" fmla="*/ 2147483647 w 123"/>
                <a:gd name="T5" fmla="*/ 2147483647 h 143"/>
                <a:gd name="T6" fmla="*/ 2147483647 w 123"/>
                <a:gd name="T7" fmla="*/ 2147483647 h 143"/>
                <a:gd name="T8" fmla="*/ 2147483647 w 123"/>
                <a:gd name="T9" fmla="*/ 2147483647 h 143"/>
                <a:gd name="T10" fmla="*/ 2147483647 w 123"/>
                <a:gd name="T11" fmla="*/ 2147483647 h 143"/>
                <a:gd name="T12" fmla="*/ 2147483647 w 123"/>
                <a:gd name="T13" fmla="*/ 2147483647 h 143"/>
                <a:gd name="T14" fmla="*/ 2147483647 w 123"/>
                <a:gd name="T15" fmla="*/ 2147483647 h 143"/>
                <a:gd name="T16" fmla="*/ 2147483647 w 123"/>
                <a:gd name="T17" fmla="*/ 2147483647 h 143"/>
                <a:gd name="T18" fmla="*/ 2147483647 w 123"/>
                <a:gd name="T19" fmla="*/ 2147483647 h 143"/>
                <a:gd name="T20" fmla="*/ 2147483647 w 123"/>
                <a:gd name="T21" fmla="*/ 2147483647 h 143"/>
                <a:gd name="T22" fmla="*/ 2147483647 w 123"/>
                <a:gd name="T23" fmla="*/ 2147483647 h 143"/>
                <a:gd name="T24" fmla="*/ 2147483647 w 123"/>
                <a:gd name="T25" fmla="*/ 2147483647 h 143"/>
                <a:gd name="T26" fmla="*/ 2147483647 w 123"/>
                <a:gd name="T27" fmla="*/ 2147483647 h 143"/>
                <a:gd name="T28" fmla="*/ 2147483647 w 123"/>
                <a:gd name="T29" fmla="*/ 2147483647 h 143"/>
                <a:gd name="T30" fmla="*/ 2147483647 w 123"/>
                <a:gd name="T31" fmla="*/ 2147483647 h 143"/>
                <a:gd name="T32" fmla="*/ 2147483647 w 123"/>
                <a:gd name="T33" fmla="*/ 2147483647 h 143"/>
                <a:gd name="T34" fmla="*/ 2147483647 w 123"/>
                <a:gd name="T35" fmla="*/ 2147483647 h 143"/>
                <a:gd name="T36" fmla="*/ 2147483647 w 123"/>
                <a:gd name="T37" fmla="*/ 2147483647 h 143"/>
                <a:gd name="T38" fmla="*/ 2147483647 w 123"/>
                <a:gd name="T39" fmla="*/ 2147483647 h 143"/>
                <a:gd name="T40" fmla="*/ 2147483647 w 123"/>
                <a:gd name="T41" fmla="*/ 2147483647 h 143"/>
                <a:gd name="T42" fmla="*/ 2147483647 w 123"/>
                <a:gd name="T43" fmla="*/ 2147483647 h 143"/>
                <a:gd name="T44" fmla="*/ 2147483647 w 123"/>
                <a:gd name="T45" fmla="*/ 2147483647 h 143"/>
                <a:gd name="T46" fmla="*/ 2147483647 w 123"/>
                <a:gd name="T47" fmla="*/ 0 h 143"/>
                <a:gd name="T48" fmla="*/ 2147483647 w 123"/>
                <a:gd name="T49" fmla="*/ 2147483647 h 143"/>
                <a:gd name="T50" fmla="*/ 2147483647 w 123"/>
                <a:gd name="T51" fmla="*/ 2147483647 h 143"/>
                <a:gd name="T52" fmla="*/ 2147483647 w 123"/>
                <a:gd name="T53" fmla="*/ 2147483647 h 143"/>
                <a:gd name="T54" fmla="*/ 2147483647 w 123"/>
                <a:gd name="T55" fmla="*/ 2147483647 h 143"/>
                <a:gd name="T56" fmla="*/ 2147483647 w 123"/>
                <a:gd name="T57" fmla="*/ 2147483647 h 143"/>
                <a:gd name="T58" fmla="*/ 2147483647 w 123"/>
                <a:gd name="T59" fmla="*/ 2147483647 h 143"/>
                <a:gd name="T60" fmla="*/ 2147483647 w 123"/>
                <a:gd name="T61" fmla="*/ 2147483647 h 143"/>
                <a:gd name="T62" fmla="*/ 2147483647 w 123"/>
                <a:gd name="T63" fmla="*/ 2147483647 h 143"/>
                <a:gd name="T64" fmla="*/ 2147483647 w 123"/>
                <a:gd name="T65" fmla="*/ 2147483647 h 143"/>
                <a:gd name="T66" fmla="*/ 2147483647 w 123"/>
                <a:gd name="T67" fmla="*/ 2147483647 h 143"/>
                <a:gd name="T68" fmla="*/ 2147483647 w 123"/>
                <a:gd name="T69" fmla="*/ 2147483647 h 143"/>
                <a:gd name="T70" fmla="*/ 2147483647 w 123"/>
                <a:gd name="T71" fmla="*/ 2147483647 h 143"/>
                <a:gd name="T72" fmla="*/ 2147483647 w 123"/>
                <a:gd name="T73" fmla="*/ 2147483647 h 143"/>
                <a:gd name="T74" fmla="*/ 2147483647 w 123"/>
                <a:gd name="T75" fmla="*/ 2147483647 h 143"/>
                <a:gd name="T76" fmla="*/ 2147483647 w 123"/>
                <a:gd name="T77" fmla="*/ 2147483647 h 143"/>
                <a:gd name="T78" fmla="*/ 2147483647 w 123"/>
                <a:gd name="T79" fmla="*/ 2147483647 h 143"/>
                <a:gd name="T80" fmla="*/ 2147483647 w 123"/>
                <a:gd name="T81" fmla="*/ 2147483647 h 143"/>
                <a:gd name="T82" fmla="*/ 2147483647 w 123"/>
                <a:gd name="T83" fmla="*/ 2147483647 h 143"/>
                <a:gd name="T84" fmla="*/ 2147483647 w 123"/>
                <a:gd name="T85" fmla="*/ 2147483647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3"/>
                <a:gd name="T130" fmla="*/ 0 h 143"/>
                <a:gd name="T131" fmla="*/ 123 w 123"/>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3" h="143">
                  <a:moveTo>
                    <a:pt x="86" y="58"/>
                  </a:moveTo>
                  <a:cubicBezTo>
                    <a:pt x="85" y="58"/>
                    <a:pt x="86" y="57"/>
                    <a:pt x="86" y="56"/>
                  </a:cubicBezTo>
                  <a:cubicBezTo>
                    <a:pt x="83" y="57"/>
                    <a:pt x="86" y="58"/>
                    <a:pt x="86" y="60"/>
                  </a:cubicBezTo>
                  <a:cubicBezTo>
                    <a:pt x="84" y="60"/>
                    <a:pt x="85" y="64"/>
                    <a:pt x="82" y="63"/>
                  </a:cubicBezTo>
                  <a:cubicBezTo>
                    <a:pt x="82" y="69"/>
                    <a:pt x="83" y="75"/>
                    <a:pt x="82" y="79"/>
                  </a:cubicBezTo>
                  <a:cubicBezTo>
                    <a:pt x="80" y="80"/>
                    <a:pt x="77" y="81"/>
                    <a:pt x="75" y="83"/>
                  </a:cubicBezTo>
                  <a:cubicBezTo>
                    <a:pt x="75" y="84"/>
                    <a:pt x="75" y="86"/>
                    <a:pt x="74" y="87"/>
                  </a:cubicBezTo>
                  <a:cubicBezTo>
                    <a:pt x="74" y="87"/>
                    <a:pt x="72" y="88"/>
                    <a:pt x="73" y="89"/>
                  </a:cubicBezTo>
                  <a:cubicBezTo>
                    <a:pt x="73" y="92"/>
                    <a:pt x="76" y="92"/>
                    <a:pt x="77" y="94"/>
                  </a:cubicBezTo>
                  <a:cubicBezTo>
                    <a:pt x="78" y="96"/>
                    <a:pt x="76" y="97"/>
                    <a:pt x="76" y="99"/>
                  </a:cubicBezTo>
                  <a:cubicBezTo>
                    <a:pt x="75" y="102"/>
                    <a:pt x="77" y="105"/>
                    <a:pt x="76" y="108"/>
                  </a:cubicBezTo>
                  <a:cubicBezTo>
                    <a:pt x="76" y="109"/>
                    <a:pt x="75" y="109"/>
                    <a:pt x="75" y="110"/>
                  </a:cubicBezTo>
                  <a:cubicBezTo>
                    <a:pt x="75" y="111"/>
                    <a:pt x="76" y="113"/>
                    <a:pt x="75" y="112"/>
                  </a:cubicBezTo>
                  <a:cubicBezTo>
                    <a:pt x="75" y="113"/>
                    <a:pt x="76" y="112"/>
                    <a:pt x="77" y="112"/>
                  </a:cubicBezTo>
                  <a:cubicBezTo>
                    <a:pt x="77" y="112"/>
                    <a:pt x="77" y="113"/>
                    <a:pt x="77" y="114"/>
                  </a:cubicBezTo>
                  <a:cubicBezTo>
                    <a:pt x="77" y="114"/>
                    <a:pt x="78" y="113"/>
                    <a:pt x="79" y="114"/>
                  </a:cubicBezTo>
                  <a:cubicBezTo>
                    <a:pt x="79" y="114"/>
                    <a:pt x="79" y="116"/>
                    <a:pt x="79" y="116"/>
                  </a:cubicBezTo>
                  <a:cubicBezTo>
                    <a:pt x="79" y="116"/>
                    <a:pt x="80" y="115"/>
                    <a:pt x="80" y="115"/>
                  </a:cubicBezTo>
                  <a:cubicBezTo>
                    <a:pt x="81" y="115"/>
                    <a:pt x="81" y="116"/>
                    <a:pt x="80" y="116"/>
                  </a:cubicBezTo>
                  <a:cubicBezTo>
                    <a:pt x="82" y="116"/>
                    <a:pt x="82" y="116"/>
                    <a:pt x="84" y="116"/>
                  </a:cubicBezTo>
                  <a:cubicBezTo>
                    <a:pt x="85" y="118"/>
                    <a:pt x="83" y="117"/>
                    <a:pt x="85" y="118"/>
                  </a:cubicBezTo>
                  <a:cubicBezTo>
                    <a:pt x="86" y="119"/>
                    <a:pt x="89" y="120"/>
                    <a:pt x="91" y="120"/>
                  </a:cubicBezTo>
                  <a:cubicBezTo>
                    <a:pt x="92" y="123"/>
                    <a:pt x="94" y="125"/>
                    <a:pt x="95" y="127"/>
                  </a:cubicBezTo>
                  <a:cubicBezTo>
                    <a:pt x="97" y="128"/>
                    <a:pt x="99" y="128"/>
                    <a:pt x="100" y="129"/>
                  </a:cubicBezTo>
                  <a:cubicBezTo>
                    <a:pt x="104" y="131"/>
                    <a:pt x="104" y="136"/>
                    <a:pt x="105" y="140"/>
                  </a:cubicBezTo>
                  <a:cubicBezTo>
                    <a:pt x="75" y="142"/>
                    <a:pt x="45" y="143"/>
                    <a:pt x="13" y="143"/>
                  </a:cubicBezTo>
                  <a:cubicBezTo>
                    <a:pt x="11" y="131"/>
                    <a:pt x="17" y="105"/>
                    <a:pt x="12" y="97"/>
                  </a:cubicBezTo>
                  <a:cubicBezTo>
                    <a:pt x="11" y="97"/>
                    <a:pt x="10" y="97"/>
                    <a:pt x="10" y="97"/>
                  </a:cubicBezTo>
                  <a:cubicBezTo>
                    <a:pt x="10" y="96"/>
                    <a:pt x="11" y="95"/>
                    <a:pt x="11" y="95"/>
                  </a:cubicBezTo>
                  <a:cubicBezTo>
                    <a:pt x="11" y="95"/>
                    <a:pt x="9" y="96"/>
                    <a:pt x="8" y="96"/>
                  </a:cubicBezTo>
                  <a:cubicBezTo>
                    <a:pt x="7" y="95"/>
                    <a:pt x="8" y="92"/>
                    <a:pt x="6" y="92"/>
                  </a:cubicBezTo>
                  <a:cubicBezTo>
                    <a:pt x="6" y="91"/>
                    <a:pt x="7" y="91"/>
                    <a:pt x="9" y="89"/>
                  </a:cubicBezTo>
                  <a:cubicBezTo>
                    <a:pt x="9" y="89"/>
                    <a:pt x="10" y="88"/>
                    <a:pt x="10" y="88"/>
                  </a:cubicBezTo>
                  <a:cubicBezTo>
                    <a:pt x="10" y="87"/>
                    <a:pt x="10" y="86"/>
                    <a:pt x="10" y="85"/>
                  </a:cubicBezTo>
                  <a:cubicBezTo>
                    <a:pt x="10" y="85"/>
                    <a:pt x="12" y="86"/>
                    <a:pt x="12" y="85"/>
                  </a:cubicBezTo>
                  <a:cubicBezTo>
                    <a:pt x="12" y="85"/>
                    <a:pt x="11" y="86"/>
                    <a:pt x="11" y="85"/>
                  </a:cubicBezTo>
                  <a:cubicBezTo>
                    <a:pt x="10" y="82"/>
                    <a:pt x="11" y="78"/>
                    <a:pt x="10" y="74"/>
                  </a:cubicBezTo>
                  <a:cubicBezTo>
                    <a:pt x="10" y="72"/>
                    <a:pt x="7" y="71"/>
                    <a:pt x="7" y="67"/>
                  </a:cubicBezTo>
                  <a:cubicBezTo>
                    <a:pt x="7" y="63"/>
                    <a:pt x="7" y="60"/>
                    <a:pt x="6" y="57"/>
                  </a:cubicBezTo>
                  <a:cubicBezTo>
                    <a:pt x="6" y="56"/>
                    <a:pt x="7" y="54"/>
                    <a:pt x="7" y="54"/>
                  </a:cubicBezTo>
                  <a:cubicBezTo>
                    <a:pt x="7" y="53"/>
                    <a:pt x="6" y="51"/>
                    <a:pt x="6" y="50"/>
                  </a:cubicBezTo>
                  <a:cubicBezTo>
                    <a:pt x="5" y="46"/>
                    <a:pt x="5" y="42"/>
                    <a:pt x="6" y="39"/>
                  </a:cubicBezTo>
                  <a:cubicBezTo>
                    <a:pt x="5" y="38"/>
                    <a:pt x="4" y="39"/>
                    <a:pt x="3" y="38"/>
                  </a:cubicBezTo>
                  <a:cubicBezTo>
                    <a:pt x="3" y="32"/>
                    <a:pt x="0" y="28"/>
                    <a:pt x="1" y="20"/>
                  </a:cubicBezTo>
                  <a:cubicBezTo>
                    <a:pt x="1" y="17"/>
                    <a:pt x="1" y="13"/>
                    <a:pt x="0" y="10"/>
                  </a:cubicBezTo>
                  <a:cubicBezTo>
                    <a:pt x="9" y="8"/>
                    <a:pt x="26" y="11"/>
                    <a:pt x="33" y="9"/>
                  </a:cubicBezTo>
                  <a:cubicBezTo>
                    <a:pt x="35" y="7"/>
                    <a:pt x="33" y="4"/>
                    <a:pt x="33" y="0"/>
                  </a:cubicBezTo>
                  <a:cubicBezTo>
                    <a:pt x="34" y="0"/>
                    <a:pt x="36" y="0"/>
                    <a:pt x="37" y="0"/>
                  </a:cubicBezTo>
                  <a:cubicBezTo>
                    <a:pt x="38" y="0"/>
                    <a:pt x="37" y="4"/>
                    <a:pt x="37" y="3"/>
                  </a:cubicBezTo>
                  <a:cubicBezTo>
                    <a:pt x="37" y="4"/>
                    <a:pt x="38" y="4"/>
                    <a:pt x="38" y="3"/>
                  </a:cubicBezTo>
                  <a:cubicBezTo>
                    <a:pt x="38" y="6"/>
                    <a:pt x="39" y="8"/>
                    <a:pt x="40" y="10"/>
                  </a:cubicBezTo>
                  <a:cubicBezTo>
                    <a:pt x="40" y="11"/>
                    <a:pt x="40" y="15"/>
                    <a:pt x="41" y="14"/>
                  </a:cubicBezTo>
                  <a:cubicBezTo>
                    <a:pt x="40" y="17"/>
                    <a:pt x="39" y="13"/>
                    <a:pt x="37" y="15"/>
                  </a:cubicBezTo>
                  <a:cubicBezTo>
                    <a:pt x="37" y="15"/>
                    <a:pt x="38" y="15"/>
                    <a:pt x="39" y="15"/>
                  </a:cubicBezTo>
                  <a:cubicBezTo>
                    <a:pt x="39" y="15"/>
                    <a:pt x="39" y="17"/>
                    <a:pt x="40" y="16"/>
                  </a:cubicBezTo>
                  <a:cubicBezTo>
                    <a:pt x="42" y="14"/>
                    <a:pt x="42" y="16"/>
                    <a:pt x="44" y="17"/>
                  </a:cubicBezTo>
                  <a:cubicBezTo>
                    <a:pt x="45" y="17"/>
                    <a:pt x="46" y="16"/>
                    <a:pt x="47" y="16"/>
                  </a:cubicBezTo>
                  <a:cubicBezTo>
                    <a:pt x="46" y="16"/>
                    <a:pt x="52" y="17"/>
                    <a:pt x="53" y="17"/>
                  </a:cubicBezTo>
                  <a:cubicBezTo>
                    <a:pt x="54" y="18"/>
                    <a:pt x="55" y="17"/>
                    <a:pt x="55" y="17"/>
                  </a:cubicBezTo>
                  <a:cubicBezTo>
                    <a:pt x="56" y="18"/>
                    <a:pt x="55" y="20"/>
                    <a:pt x="56" y="20"/>
                  </a:cubicBezTo>
                  <a:cubicBezTo>
                    <a:pt x="57" y="20"/>
                    <a:pt x="61" y="20"/>
                    <a:pt x="61" y="20"/>
                  </a:cubicBezTo>
                  <a:cubicBezTo>
                    <a:pt x="63" y="19"/>
                    <a:pt x="62" y="17"/>
                    <a:pt x="64" y="17"/>
                  </a:cubicBezTo>
                  <a:cubicBezTo>
                    <a:pt x="66" y="17"/>
                    <a:pt x="69" y="17"/>
                    <a:pt x="71" y="17"/>
                  </a:cubicBezTo>
                  <a:cubicBezTo>
                    <a:pt x="72" y="18"/>
                    <a:pt x="74" y="19"/>
                    <a:pt x="74" y="19"/>
                  </a:cubicBezTo>
                  <a:cubicBezTo>
                    <a:pt x="75" y="20"/>
                    <a:pt x="74" y="23"/>
                    <a:pt x="76" y="21"/>
                  </a:cubicBezTo>
                  <a:cubicBezTo>
                    <a:pt x="77" y="24"/>
                    <a:pt x="79" y="25"/>
                    <a:pt x="80" y="26"/>
                  </a:cubicBezTo>
                  <a:cubicBezTo>
                    <a:pt x="83" y="26"/>
                    <a:pt x="81" y="22"/>
                    <a:pt x="84" y="23"/>
                  </a:cubicBezTo>
                  <a:cubicBezTo>
                    <a:pt x="85" y="23"/>
                    <a:pt x="85" y="25"/>
                    <a:pt x="86" y="26"/>
                  </a:cubicBezTo>
                  <a:cubicBezTo>
                    <a:pt x="87" y="26"/>
                    <a:pt x="91" y="25"/>
                    <a:pt x="90" y="29"/>
                  </a:cubicBezTo>
                  <a:cubicBezTo>
                    <a:pt x="93" y="30"/>
                    <a:pt x="97" y="29"/>
                    <a:pt x="99" y="29"/>
                  </a:cubicBezTo>
                  <a:cubicBezTo>
                    <a:pt x="99" y="28"/>
                    <a:pt x="101" y="26"/>
                    <a:pt x="103" y="25"/>
                  </a:cubicBezTo>
                  <a:cubicBezTo>
                    <a:pt x="106" y="24"/>
                    <a:pt x="105" y="28"/>
                    <a:pt x="107" y="28"/>
                  </a:cubicBezTo>
                  <a:cubicBezTo>
                    <a:pt x="110" y="27"/>
                    <a:pt x="113" y="27"/>
                    <a:pt x="117" y="27"/>
                  </a:cubicBezTo>
                  <a:cubicBezTo>
                    <a:pt x="118" y="27"/>
                    <a:pt x="121" y="30"/>
                    <a:pt x="123" y="29"/>
                  </a:cubicBezTo>
                  <a:cubicBezTo>
                    <a:pt x="123" y="31"/>
                    <a:pt x="120" y="32"/>
                    <a:pt x="119" y="31"/>
                  </a:cubicBezTo>
                  <a:cubicBezTo>
                    <a:pt x="117" y="31"/>
                    <a:pt x="120" y="32"/>
                    <a:pt x="118" y="33"/>
                  </a:cubicBezTo>
                  <a:cubicBezTo>
                    <a:pt x="114" y="34"/>
                    <a:pt x="110" y="35"/>
                    <a:pt x="108" y="38"/>
                  </a:cubicBezTo>
                  <a:cubicBezTo>
                    <a:pt x="107" y="39"/>
                    <a:pt x="106" y="37"/>
                    <a:pt x="105" y="38"/>
                  </a:cubicBezTo>
                  <a:cubicBezTo>
                    <a:pt x="105" y="38"/>
                    <a:pt x="106" y="39"/>
                    <a:pt x="106" y="39"/>
                  </a:cubicBezTo>
                  <a:cubicBezTo>
                    <a:pt x="106" y="39"/>
                    <a:pt x="104" y="41"/>
                    <a:pt x="103" y="41"/>
                  </a:cubicBezTo>
                  <a:cubicBezTo>
                    <a:pt x="102" y="42"/>
                    <a:pt x="102" y="45"/>
                    <a:pt x="100" y="44"/>
                  </a:cubicBezTo>
                  <a:cubicBezTo>
                    <a:pt x="100" y="47"/>
                    <a:pt x="98" y="47"/>
                    <a:pt x="97" y="49"/>
                  </a:cubicBezTo>
                  <a:cubicBezTo>
                    <a:pt x="96" y="49"/>
                    <a:pt x="96" y="51"/>
                    <a:pt x="96" y="51"/>
                  </a:cubicBezTo>
                  <a:cubicBezTo>
                    <a:pt x="95" y="52"/>
                    <a:pt x="94" y="51"/>
                    <a:pt x="94" y="51"/>
                  </a:cubicBezTo>
                  <a:cubicBezTo>
                    <a:pt x="93" y="51"/>
                    <a:pt x="95" y="52"/>
                    <a:pt x="94" y="53"/>
                  </a:cubicBezTo>
                  <a:cubicBezTo>
                    <a:pt x="94" y="53"/>
                    <a:pt x="91" y="54"/>
                    <a:pt x="91" y="55"/>
                  </a:cubicBezTo>
                  <a:cubicBezTo>
                    <a:pt x="90" y="56"/>
                    <a:pt x="89" y="58"/>
                    <a:pt x="86"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0" name="Freeform 585">
              <a:extLst>
                <a:ext uri="{FF2B5EF4-FFF2-40B4-BE49-F238E27FC236}">
                  <a16:creationId xmlns:a16="http://schemas.microsoft.com/office/drawing/2014/main" id="{FA8FC2BD-903F-81CC-9414-590268805CA6}"/>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1" name="Freeform 586">
              <a:extLst>
                <a:ext uri="{FF2B5EF4-FFF2-40B4-BE49-F238E27FC236}">
                  <a16:creationId xmlns:a16="http://schemas.microsoft.com/office/drawing/2014/main" id="{97D77FB9-2B0E-A989-0B62-6C10E1A4DF7B}"/>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2" name="Freeform 587">
              <a:extLst>
                <a:ext uri="{FF2B5EF4-FFF2-40B4-BE49-F238E27FC236}">
                  <a16:creationId xmlns:a16="http://schemas.microsoft.com/office/drawing/2014/main" id="{042283ED-6F84-9D1A-EC69-9A85984E6BAC}"/>
                </a:ext>
              </a:extLst>
            </p:cNvPr>
            <p:cNvSpPr>
              <a:spLocks/>
            </p:cNvSpPr>
            <p:nvPr/>
          </p:nvSpPr>
          <p:spPr bwMode="auto">
            <a:xfrm>
              <a:off x="6496694" y="4894905"/>
              <a:ext cx="642756" cy="608764"/>
            </a:xfrm>
            <a:custGeom>
              <a:avLst/>
              <a:gdLst>
                <a:gd name="T0" fmla="*/ 2147483647 w 97"/>
                <a:gd name="T1" fmla="*/ 2147483647 h 92"/>
                <a:gd name="T2" fmla="*/ 2147483647 w 97"/>
                <a:gd name="T3" fmla="*/ 2147483647 h 92"/>
                <a:gd name="T4" fmla="*/ 2147483647 w 97"/>
                <a:gd name="T5" fmla="*/ 2147483647 h 92"/>
                <a:gd name="T6" fmla="*/ 2147483647 w 97"/>
                <a:gd name="T7" fmla="*/ 2147483647 h 92"/>
                <a:gd name="T8" fmla="*/ 2147483647 w 97"/>
                <a:gd name="T9" fmla="*/ 2147483647 h 92"/>
                <a:gd name="T10" fmla="*/ 2147483647 w 97"/>
                <a:gd name="T11" fmla="*/ 2147483647 h 92"/>
                <a:gd name="T12" fmla="*/ 2147483647 w 97"/>
                <a:gd name="T13" fmla="*/ 2147483647 h 92"/>
                <a:gd name="T14" fmla="*/ 2147483647 w 97"/>
                <a:gd name="T15" fmla="*/ 2147483647 h 92"/>
                <a:gd name="T16" fmla="*/ 2147483647 w 97"/>
                <a:gd name="T17" fmla="*/ 2147483647 h 92"/>
                <a:gd name="T18" fmla="*/ 2147483647 w 97"/>
                <a:gd name="T19" fmla="*/ 2147483647 h 92"/>
                <a:gd name="T20" fmla="*/ 2147483647 w 97"/>
                <a:gd name="T21" fmla="*/ 2147483647 h 92"/>
                <a:gd name="T22" fmla="*/ 2147483647 w 97"/>
                <a:gd name="T23" fmla="*/ 2147483647 h 92"/>
                <a:gd name="T24" fmla="*/ 2147483647 w 97"/>
                <a:gd name="T25" fmla="*/ 2147483647 h 92"/>
                <a:gd name="T26" fmla="*/ 2147483647 w 97"/>
                <a:gd name="T27" fmla="*/ 2147483647 h 92"/>
                <a:gd name="T28" fmla="*/ 2147483647 w 97"/>
                <a:gd name="T29" fmla="*/ 2147483647 h 92"/>
                <a:gd name="T30" fmla="*/ 2147483647 w 97"/>
                <a:gd name="T31" fmla="*/ 2147483647 h 92"/>
                <a:gd name="T32" fmla="*/ 2147483647 w 97"/>
                <a:gd name="T33" fmla="*/ 2147483647 h 92"/>
                <a:gd name="T34" fmla="*/ 2147483647 w 97"/>
                <a:gd name="T35" fmla="*/ 2147483647 h 92"/>
                <a:gd name="T36" fmla="*/ 2147483647 w 97"/>
                <a:gd name="T37" fmla="*/ 2147483647 h 92"/>
                <a:gd name="T38" fmla="*/ 2147483647 w 97"/>
                <a:gd name="T39" fmla="*/ 2147483647 h 92"/>
                <a:gd name="T40" fmla="*/ 2147483647 w 97"/>
                <a:gd name="T41" fmla="*/ 2147483647 h 92"/>
                <a:gd name="T42" fmla="*/ 2147483647 w 97"/>
                <a:gd name="T43" fmla="*/ 2147483647 h 92"/>
                <a:gd name="T44" fmla="*/ 2147483647 w 97"/>
                <a:gd name="T45" fmla="*/ 2147483647 h 92"/>
                <a:gd name="T46" fmla="*/ 2147483647 w 97"/>
                <a:gd name="T47" fmla="*/ 2147483647 h 92"/>
                <a:gd name="T48" fmla="*/ 2147483647 w 97"/>
                <a:gd name="T49" fmla="*/ 2147483647 h 92"/>
                <a:gd name="T50" fmla="*/ 2147483647 w 97"/>
                <a:gd name="T51" fmla="*/ 2147483647 h 92"/>
                <a:gd name="T52" fmla="*/ 2147483647 w 97"/>
                <a:gd name="T53" fmla="*/ 2147483647 h 92"/>
                <a:gd name="T54" fmla="*/ 2147483647 w 97"/>
                <a:gd name="T55" fmla="*/ 2147483647 h 92"/>
                <a:gd name="T56" fmla="*/ 2147483647 w 97"/>
                <a:gd name="T57" fmla="*/ 2147483647 h 92"/>
                <a:gd name="T58" fmla="*/ 2147483647 w 97"/>
                <a:gd name="T59" fmla="*/ 2147483647 h 92"/>
                <a:gd name="T60" fmla="*/ 0 w 97"/>
                <a:gd name="T61" fmla="*/ 2147483647 h 92"/>
                <a:gd name="T62" fmla="*/ 2147483647 w 97"/>
                <a:gd name="T63" fmla="*/ 2147483647 h 92"/>
                <a:gd name="T64" fmla="*/ 2147483647 w 97"/>
                <a:gd name="T65" fmla="*/ 2147483647 h 92"/>
                <a:gd name="T66" fmla="*/ 2147483647 w 97"/>
                <a:gd name="T67" fmla="*/ 2147483647 h 92"/>
                <a:gd name="T68" fmla="*/ 2147483647 w 97"/>
                <a:gd name="T69" fmla="*/ 2147483647 h 92"/>
                <a:gd name="T70" fmla="*/ 2147483647 w 97"/>
                <a:gd name="T71" fmla="*/ 2147483647 h 92"/>
                <a:gd name="T72" fmla="*/ 2147483647 w 97"/>
                <a:gd name="T73" fmla="*/ 2147483647 h 92"/>
                <a:gd name="T74" fmla="*/ 2147483647 w 97"/>
                <a:gd name="T75" fmla="*/ 2147483647 h 92"/>
                <a:gd name="T76" fmla="*/ 2147483647 w 97"/>
                <a:gd name="T77" fmla="*/ 2147483647 h 92"/>
                <a:gd name="T78" fmla="*/ 2147483647 w 97"/>
                <a:gd name="T79" fmla="*/ 2147483647 h 92"/>
                <a:gd name="T80" fmla="*/ 2147483647 w 97"/>
                <a:gd name="T81" fmla="*/ 2147483647 h 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92"/>
                <a:gd name="T125" fmla="*/ 97 w 97"/>
                <a:gd name="T126" fmla="*/ 92 h 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92">
                  <a:moveTo>
                    <a:pt x="88" y="27"/>
                  </a:moveTo>
                  <a:cubicBezTo>
                    <a:pt x="88" y="30"/>
                    <a:pt x="90" y="31"/>
                    <a:pt x="90" y="34"/>
                  </a:cubicBezTo>
                  <a:cubicBezTo>
                    <a:pt x="89" y="36"/>
                    <a:pt x="88" y="38"/>
                    <a:pt x="85" y="38"/>
                  </a:cubicBezTo>
                  <a:cubicBezTo>
                    <a:pt x="86" y="40"/>
                    <a:pt x="88" y="40"/>
                    <a:pt x="86" y="42"/>
                  </a:cubicBezTo>
                  <a:cubicBezTo>
                    <a:pt x="85" y="43"/>
                    <a:pt x="85" y="42"/>
                    <a:pt x="83" y="42"/>
                  </a:cubicBezTo>
                  <a:cubicBezTo>
                    <a:pt x="83" y="44"/>
                    <a:pt x="83" y="44"/>
                    <a:pt x="82" y="43"/>
                  </a:cubicBezTo>
                  <a:cubicBezTo>
                    <a:pt x="81" y="47"/>
                    <a:pt x="81" y="51"/>
                    <a:pt x="82" y="52"/>
                  </a:cubicBezTo>
                  <a:cubicBezTo>
                    <a:pt x="81" y="55"/>
                    <a:pt x="77" y="54"/>
                    <a:pt x="77" y="58"/>
                  </a:cubicBezTo>
                  <a:cubicBezTo>
                    <a:pt x="76" y="59"/>
                    <a:pt x="76" y="58"/>
                    <a:pt x="74" y="58"/>
                  </a:cubicBezTo>
                  <a:cubicBezTo>
                    <a:pt x="75" y="60"/>
                    <a:pt x="75" y="61"/>
                    <a:pt x="76" y="64"/>
                  </a:cubicBezTo>
                  <a:cubicBezTo>
                    <a:pt x="73" y="63"/>
                    <a:pt x="72" y="65"/>
                    <a:pt x="71" y="66"/>
                  </a:cubicBezTo>
                  <a:cubicBezTo>
                    <a:pt x="71" y="67"/>
                    <a:pt x="73" y="65"/>
                    <a:pt x="73" y="68"/>
                  </a:cubicBezTo>
                  <a:cubicBezTo>
                    <a:pt x="72" y="69"/>
                    <a:pt x="72" y="71"/>
                    <a:pt x="70" y="72"/>
                  </a:cubicBezTo>
                  <a:cubicBezTo>
                    <a:pt x="69" y="73"/>
                    <a:pt x="72" y="74"/>
                    <a:pt x="69" y="74"/>
                  </a:cubicBezTo>
                  <a:cubicBezTo>
                    <a:pt x="68" y="75"/>
                    <a:pt x="70" y="76"/>
                    <a:pt x="70" y="76"/>
                  </a:cubicBezTo>
                  <a:cubicBezTo>
                    <a:pt x="70" y="77"/>
                    <a:pt x="69" y="78"/>
                    <a:pt x="69" y="78"/>
                  </a:cubicBezTo>
                  <a:cubicBezTo>
                    <a:pt x="70" y="81"/>
                    <a:pt x="71" y="79"/>
                    <a:pt x="72" y="81"/>
                  </a:cubicBezTo>
                  <a:cubicBezTo>
                    <a:pt x="72" y="82"/>
                    <a:pt x="73" y="84"/>
                    <a:pt x="73" y="84"/>
                  </a:cubicBezTo>
                  <a:cubicBezTo>
                    <a:pt x="73" y="85"/>
                    <a:pt x="71" y="85"/>
                    <a:pt x="71" y="86"/>
                  </a:cubicBezTo>
                  <a:cubicBezTo>
                    <a:pt x="71" y="86"/>
                    <a:pt x="72" y="88"/>
                    <a:pt x="72" y="89"/>
                  </a:cubicBezTo>
                  <a:cubicBezTo>
                    <a:pt x="62" y="88"/>
                    <a:pt x="52" y="91"/>
                    <a:pt x="41" y="90"/>
                  </a:cubicBezTo>
                  <a:cubicBezTo>
                    <a:pt x="39" y="90"/>
                    <a:pt x="37" y="90"/>
                    <a:pt x="35" y="90"/>
                  </a:cubicBezTo>
                  <a:cubicBezTo>
                    <a:pt x="34" y="90"/>
                    <a:pt x="32" y="91"/>
                    <a:pt x="31" y="91"/>
                  </a:cubicBezTo>
                  <a:cubicBezTo>
                    <a:pt x="25" y="92"/>
                    <a:pt x="19" y="90"/>
                    <a:pt x="14" y="91"/>
                  </a:cubicBezTo>
                  <a:cubicBezTo>
                    <a:pt x="14" y="87"/>
                    <a:pt x="14" y="83"/>
                    <a:pt x="14" y="78"/>
                  </a:cubicBezTo>
                  <a:cubicBezTo>
                    <a:pt x="13" y="79"/>
                    <a:pt x="12" y="78"/>
                    <a:pt x="12" y="78"/>
                  </a:cubicBezTo>
                  <a:cubicBezTo>
                    <a:pt x="11" y="77"/>
                    <a:pt x="10" y="78"/>
                    <a:pt x="9" y="78"/>
                  </a:cubicBezTo>
                  <a:cubicBezTo>
                    <a:pt x="8" y="78"/>
                    <a:pt x="9" y="76"/>
                    <a:pt x="9" y="76"/>
                  </a:cubicBezTo>
                  <a:cubicBezTo>
                    <a:pt x="8" y="75"/>
                    <a:pt x="8" y="79"/>
                    <a:pt x="6" y="78"/>
                  </a:cubicBezTo>
                  <a:cubicBezTo>
                    <a:pt x="3" y="62"/>
                    <a:pt x="5" y="44"/>
                    <a:pt x="4" y="29"/>
                  </a:cubicBezTo>
                  <a:cubicBezTo>
                    <a:pt x="3" y="21"/>
                    <a:pt x="0" y="13"/>
                    <a:pt x="0" y="6"/>
                  </a:cubicBezTo>
                  <a:cubicBezTo>
                    <a:pt x="25" y="6"/>
                    <a:pt x="51" y="5"/>
                    <a:pt x="76" y="3"/>
                  </a:cubicBezTo>
                  <a:cubicBezTo>
                    <a:pt x="80" y="3"/>
                    <a:pt x="87" y="0"/>
                    <a:pt x="88" y="6"/>
                  </a:cubicBezTo>
                  <a:cubicBezTo>
                    <a:pt x="88" y="8"/>
                    <a:pt x="86" y="10"/>
                    <a:pt x="85" y="8"/>
                  </a:cubicBezTo>
                  <a:cubicBezTo>
                    <a:pt x="87" y="10"/>
                    <a:pt x="82" y="13"/>
                    <a:pt x="84" y="14"/>
                  </a:cubicBezTo>
                  <a:cubicBezTo>
                    <a:pt x="88" y="17"/>
                    <a:pt x="90" y="13"/>
                    <a:pt x="96" y="14"/>
                  </a:cubicBezTo>
                  <a:cubicBezTo>
                    <a:pt x="97" y="16"/>
                    <a:pt x="95" y="15"/>
                    <a:pt x="95" y="16"/>
                  </a:cubicBezTo>
                  <a:cubicBezTo>
                    <a:pt x="95" y="16"/>
                    <a:pt x="96" y="18"/>
                    <a:pt x="96" y="17"/>
                  </a:cubicBezTo>
                  <a:cubicBezTo>
                    <a:pt x="95" y="19"/>
                    <a:pt x="94" y="19"/>
                    <a:pt x="92" y="20"/>
                  </a:cubicBezTo>
                  <a:cubicBezTo>
                    <a:pt x="93" y="24"/>
                    <a:pt x="92" y="24"/>
                    <a:pt x="90" y="26"/>
                  </a:cubicBezTo>
                  <a:lnTo>
                    <a:pt x="88" y="27"/>
                  </a:ln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3" name="Freeform 588">
              <a:extLst>
                <a:ext uri="{FF2B5EF4-FFF2-40B4-BE49-F238E27FC236}">
                  <a16:creationId xmlns:a16="http://schemas.microsoft.com/office/drawing/2014/main" id="{592D0A00-BFA7-750C-1E16-D13920B47BC7}"/>
                </a:ext>
              </a:extLst>
            </p:cNvPr>
            <p:cNvSpPr>
              <a:spLocks/>
            </p:cNvSpPr>
            <p:nvPr/>
          </p:nvSpPr>
          <p:spPr bwMode="auto">
            <a:xfrm>
              <a:off x="5393508" y="2872393"/>
              <a:ext cx="838982" cy="522239"/>
            </a:xfrm>
            <a:custGeom>
              <a:avLst/>
              <a:gdLst>
                <a:gd name="T0" fmla="*/ 2147483647 w 127"/>
                <a:gd name="T1" fmla="*/ 2147483647 h 79"/>
                <a:gd name="T2" fmla="*/ 2147483647 w 127"/>
                <a:gd name="T3" fmla="*/ 2147483647 h 79"/>
                <a:gd name="T4" fmla="*/ 2147483647 w 127"/>
                <a:gd name="T5" fmla="*/ 2147483647 h 79"/>
                <a:gd name="T6" fmla="*/ 2147483647 w 127"/>
                <a:gd name="T7" fmla="*/ 2147483647 h 79"/>
                <a:gd name="T8" fmla="*/ 2147483647 w 127"/>
                <a:gd name="T9" fmla="*/ 2147483647 h 79"/>
                <a:gd name="T10" fmla="*/ 2147483647 w 127"/>
                <a:gd name="T11" fmla="*/ 2147483647 h 79"/>
                <a:gd name="T12" fmla="*/ 2147483647 w 127"/>
                <a:gd name="T13" fmla="*/ 2147483647 h 79"/>
                <a:gd name="T14" fmla="*/ 2147483647 w 127"/>
                <a:gd name="T15" fmla="*/ 2147483647 h 79"/>
                <a:gd name="T16" fmla="*/ 2147483647 w 127"/>
                <a:gd name="T17" fmla="*/ 2147483647 h 79"/>
                <a:gd name="T18" fmla="*/ 2147483647 w 127"/>
                <a:gd name="T19" fmla="*/ 2147483647 h 79"/>
                <a:gd name="T20" fmla="*/ 2147483647 w 127"/>
                <a:gd name="T21" fmla="*/ 2147483647 h 79"/>
                <a:gd name="T22" fmla="*/ 2147483647 w 127"/>
                <a:gd name="T23" fmla="*/ 2147483647 h 79"/>
                <a:gd name="T24" fmla="*/ 2147483647 w 127"/>
                <a:gd name="T25" fmla="*/ 2147483647 h 79"/>
                <a:gd name="T26" fmla="*/ 0 w 127"/>
                <a:gd name="T27" fmla="*/ 2147483647 h 79"/>
                <a:gd name="T28" fmla="*/ 2147483647 w 127"/>
                <a:gd name="T29" fmla="*/ 0 h 79"/>
                <a:gd name="T30" fmla="*/ 2147483647 w 127"/>
                <a:gd name="T31" fmla="*/ 2147483647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79"/>
                <a:gd name="T50" fmla="*/ 127 w 127"/>
                <a:gd name="T51" fmla="*/ 79 h 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79">
                  <a:moveTo>
                    <a:pt x="116" y="5"/>
                  </a:moveTo>
                  <a:cubicBezTo>
                    <a:pt x="116" y="7"/>
                    <a:pt x="116" y="9"/>
                    <a:pt x="117" y="10"/>
                  </a:cubicBezTo>
                  <a:cubicBezTo>
                    <a:pt x="117" y="13"/>
                    <a:pt x="116" y="15"/>
                    <a:pt x="117" y="19"/>
                  </a:cubicBezTo>
                  <a:cubicBezTo>
                    <a:pt x="117" y="20"/>
                    <a:pt x="118" y="20"/>
                    <a:pt x="117" y="21"/>
                  </a:cubicBezTo>
                  <a:cubicBezTo>
                    <a:pt x="117" y="23"/>
                    <a:pt x="118" y="28"/>
                    <a:pt x="119" y="31"/>
                  </a:cubicBezTo>
                  <a:cubicBezTo>
                    <a:pt x="120" y="34"/>
                    <a:pt x="121" y="36"/>
                    <a:pt x="122" y="39"/>
                  </a:cubicBezTo>
                  <a:cubicBezTo>
                    <a:pt x="122" y="40"/>
                    <a:pt x="121" y="41"/>
                    <a:pt x="121" y="42"/>
                  </a:cubicBezTo>
                  <a:cubicBezTo>
                    <a:pt x="121" y="43"/>
                    <a:pt x="122" y="47"/>
                    <a:pt x="123" y="50"/>
                  </a:cubicBezTo>
                  <a:cubicBezTo>
                    <a:pt x="123" y="51"/>
                    <a:pt x="122" y="52"/>
                    <a:pt x="122" y="53"/>
                  </a:cubicBezTo>
                  <a:cubicBezTo>
                    <a:pt x="122" y="53"/>
                    <a:pt x="122" y="58"/>
                    <a:pt x="123" y="61"/>
                  </a:cubicBezTo>
                  <a:cubicBezTo>
                    <a:pt x="123" y="62"/>
                    <a:pt x="123" y="64"/>
                    <a:pt x="123" y="65"/>
                  </a:cubicBezTo>
                  <a:cubicBezTo>
                    <a:pt x="124" y="66"/>
                    <a:pt x="125" y="67"/>
                    <a:pt x="126" y="68"/>
                  </a:cubicBezTo>
                  <a:cubicBezTo>
                    <a:pt x="126" y="71"/>
                    <a:pt x="126" y="74"/>
                    <a:pt x="127" y="77"/>
                  </a:cubicBezTo>
                  <a:cubicBezTo>
                    <a:pt x="84" y="79"/>
                    <a:pt x="41" y="76"/>
                    <a:pt x="0" y="74"/>
                  </a:cubicBezTo>
                  <a:cubicBezTo>
                    <a:pt x="2" y="49"/>
                    <a:pt x="2" y="23"/>
                    <a:pt x="6" y="0"/>
                  </a:cubicBezTo>
                  <a:cubicBezTo>
                    <a:pt x="40" y="3"/>
                    <a:pt x="80" y="3"/>
                    <a:pt x="116" y="5"/>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4" name="Freeform 589">
              <a:extLst>
                <a:ext uri="{FF2B5EF4-FFF2-40B4-BE49-F238E27FC236}">
                  <a16:creationId xmlns:a16="http://schemas.microsoft.com/office/drawing/2014/main" id="{E8CFC980-28E4-B386-76AF-F3B702CC5EB7}"/>
                </a:ext>
              </a:extLst>
            </p:cNvPr>
            <p:cNvSpPr>
              <a:spLocks/>
            </p:cNvSpPr>
            <p:nvPr/>
          </p:nvSpPr>
          <p:spPr bwMode="auto">
            <a:xfrm>
              <a:off x="5353335" y="3360639"/>
              <a:ext cx="899241" cy="574773"/>
            </a:xfrm>
            <a:custGeom>
              <a:avLst/>
              <a:gdLst>
                <a:gd name="T0" fmla="*/ 2147483647 w 136"/>
                <a:gd name="T1" fmla="*/ 2147483647 h 87"/>
                <a:gd name="T2" fmla="*/ 2147483647 w 136"/>
                <a:gd name="T3" fmla="*/ 2147483647 h 87"/>
                <a:gd name="T4" fmla="*/ 2147483647 w 136"/>
                <a:gd name="T5" fmla="*/ 2147483647 h 87"/>
                <a:gd name="T6" fmla="*/ 2147483647 w 136"/>
                <a:gd name="T7" fmla="*/ 2147483647 h 87"/>
                <a:gd name="T8" fmla="*/ 2147483647 w 136"/>
                <a:gd name="T9" fmla="*/ 2147483647 h 87"/>
                <a:gd name="T10" fmla="*/ 2147483647 w 136"/>
                <a:gd name="T11" fmla="*/ 2147483647 h 87"/>
                <a:gd name="T12" fmla="*/ 2147483647 w 136"/>
                <a:gd name="T13" fmla="*/ 2147483647 h 87"/>
                <a:gd name="T14" fmla="*/ 0 w 136"/>
                <a:gd name="T15" fmla="*/ 2147483647 h 87"/>
                <a:gd name="T16" fmla="*/ 2147483647 w 136"/>
                <a:gd name="T17" fmla="*/ 0 h 87"/>
                <a:gd name="T18" fmla="*/ 2147483647 w 136"/>
                <a:gd name="T19" fmla="*/ 2147483647 h 87"/>
                <a:gd name="T20" fmla="*/ 2147483647 w 136"/>
                <a:gd name="T21" fmla="*/ 2147483647 h 87"/>
                <a:gd name="T22" fmla="*/ 2147483647 w 136"/>
                <a:gd name="T23" fmla="*/ 2147483647 h 87"/>
                <a:gd name="T24" fmla="*/ 2147483647 w 136"/>
                <a:gd name="T25" fmla="*/ 2147483647 h 87"/>
                <a:gd name="T26" fmla="*/ 2147483647 w 136"/>
                <a:gd name="T27" fmla="*/ 2147483647 h 87"/>
                <a:gd name="T28" fmla="*/ 2147483647 w 136"/>
                <a:gd name="T29" fmla="*/ 2147483647 h 87"/>
                <a:gd name="T30" fmla="*/ 2147483647 w 136"/>
                <a:gd name="T31" fmla="*/ 2147483647 h 87"/>
                <a:gd name="T32" fmla="*/ 2147483647 w 136"/>
                <a:gd name="T33" fmla="*/ 2147483647 h 87"/>
                <a:gd name="T34" fmla="*/ 2147483647 w 136"/>
                <a:gd name="T35" fmla="*/ 2147483647 h 87"/>
                <a:gd name="T36" fmla="*/ 2147483647 w 136"/>
                <a:gd name="T37" fmla="*/ 2147483647 h 87"/>
                <a:gd name="T38" fmla="*/ 2147483647 w 136"/>
                <a:gd name="T39" fmla="*/ 2147483647 h 8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87"/>
                <a:gd name="T62" fmla="*/ 136 w 136"/>
                <a:gd name="T63" fmla="*/ 87 h 8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87">
                  <a:moveTo>
                    <a:pt x="133" y="87"/>
                  </a:moveTo>
                  <a:cubicBezTo>
                    <a:pt x="129" y="83"/>
                    <a:pt x="123" y="82"/>
                    <a:pt x="120" y="79"/>
                  </a:cubicBezTo>
                  <a:cubicBezTo>
                    <a:pt x="118" y="80"/>
                    <a:pt x="115" y="80"/>
                    <a:pt x="112" y="80"/>
                  </a:cubicBezTo>
                  <a:cubicBezTo>
                    <a:pt x="110" y="80"/>
                    <a:pt x="109" y="81"/>
                    <a:pt x="108" y="82"/>
                  </a:cubicBezTo>
                  <a:cubicBezTo>
                    <a:pt x="106" y="81"/>
                    <a:pt x="104" y="80"/>
                    <a:pt x="102" y="79"/>
                  </a:cubicBezTo>
                  <a:cubicBezTo>
                    <a:pt x="101" y="78"/>
                    <a:pt x="100" y="77"/>
                    <a:pt x="99" y="76"/>
                  </a:cubicBezTo>
                  <a:cubicBezTo>
                    <a:pt x="96" y="76"/>
                    <a:pt x="92" y="77"/>
                    <a:pt x="88" y="76"/>
                  </a:cubicBezTo>
                  <a:cubicBezTo>
                    <a:pt x="61" y="75"/>
                    <a:pt x="26" y="74"/>
                    <a:pt x="0" y="72"/>
                  </a:cubicBezTo>
                  <a:cubicBezTo>
                    <a:pt x="1" y="47"/>
                    <a:pt x="4" y="25"/>
                    <a:pt x="6" y="0"/>
                  </a:cubicBezTo>
                  <a:cubicBezTo>
                    <a:pt x="46" y="4"/>
                    <a:pt x="88" y="5"/>
                    <a:pt x="132" y="5"/>
                  </a:cubicBezTo>
                  <a:cubicBezTo>
                    <a:pt x="133" y="9"/>
                    <a:pt x="128" y="9"/>
                    <a:pt x="128" y="13"/>
                  </a:cubicBezTo>
                  <a:cubicBezTo>
                    <a:pt x="129" y="14"/>
                    <a:pt x="129" y="16"/>
                    <a:pt x="131" y="18"/>
                  </a:cubicBezTo>
                  <a:cubicBezTo>
                    <a:pt x="132" y="19"/>
                    <a:pt x="134" y="18"/>
                    <a:pt x="135" y="20"/>
                  </a:cubicBezTo>
                  <a:cubicBezTo>
                    <a:pt x="135" y="34"/>
                    <a:pt x="134" y="50"/>
                    <a:pt x="135" y="62"/>
                  </a:cubicBezTo>
                  <a:cubicBezTo>
                    <a:pt x="136" y="66"/>
                    <a:pt x="133" y="63"/>
                    <a:pt x="132" y="64"/>
                  </a:cubicBezTo>
                  <a:cubicBezTo>
                    <a:pt x="132" y="66"/>
                    <a:pt x="134" y="67"/>
                    <a:pt x="134" y="68"/>
                  </a:cubicBezTo>
                  <a:cubicBezTo>
                    <a:pt x="134" y="70"/>
                    <a:pt x="133" y="70"/>
                    <a:pt x="134" y="72"/>
                  </a:cubicBezTo>
                  <a:cubicBezTo>
                    <a:pt x="134" y="73"/>
                    <a:pt x="135" y="77"/>
                    <a:pt x="134" y="79"/>
                  </a:cubicBezTo>
                  <a:cubicBezTo>
                    <a:pt x="133" y="81"/>
                    <a:pt x="131" y="83"/>
                    <a:pt x="133" y="84"/>
                  </a:cubicBezTo>
                  <a:lnTo>
                    <a:pt x="133" y="87"/>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5" name="Freeform 590">
              <a:extLst>
                <a:ext uri="{FF2B5EF4-FFF2-40B4-BE49-F238E27FC236}">
                  <a16:creationId xmlns:a16="http://schemas.microsoft.com/office/drawing/2014/main" id="{5B6413E5-6B62-8202-7A1E-ED40D2D4564A}"/>
                </a:ext>
              </a:extLst>
            </p:cNvPr>
            <p:cNvSpPr>
              <a:spLocks/>
            </p:cNvSpPr>
            <p:nvPr/>
          </p:nvSpPr>
          <p:spPr bwMode="auto">
            <a:xfrm>
              <a:off x="5333253" y="3844251"/>
              <a:ext cx="1044479" cy="522239"/>
            </a:xfrm>
            <a:custGeom>
              <a:avLst/>
              <a:gdLst>
                <a:gd name="T0" fmla="*/ 2147483647 w 158"/>
                <a:gd name="T1" fmla="*/ 2147483647 h 79"/>
                <a:gd name="T2" fmla="*/ 2147483647 w 158"/>
                <a:gd name="T3" fmla="*/ 2147483647 h 79"/>
                <a:gd name="T4" fmla="*/ 2147483647 w 158"/>
                <a:gd name="T5" fmla="*/ 2147483647 h 79"/>
                <a:gd name="T6" fmla="*/ 0 w 158"/>
                <a:gd name="T7" fmla="*/ 2147483647 h 79"/>
                <a:gd name="T8" fmla="*/ 2147483647 w 158"/>
                <a:gd name="T9" fmla="*/ 0 h 79"/>
                <a:gd name="T10" fmla="*/ 2147483647 w 158"/>
                <a:gd name="T11" fmla="*/ 2147483647 h 79"/>
                <a:gd name="T12" fmla="*/ 2147483647 w 158"/>
                <a:gd name="T13" fmla="*/ 2147483647 h 79"/>
                <a:gd name="T14" fmla="*/ 2147483647 w 158"/>
                <a:gd name="T15" fmla="*/ 2147483647 h 79"/>
                <a:gd name="T16" fmla="*/ 2147483647 w 158"/>
                <a:gd name="T17" fmla="*/ 2147483647 h 79"/>
                <a:gd name="T18" fmla="*/ 2147483647 w 158"/>
                <a:gd name="T19" fmla="*/ 2147483647 h 79"/>
                <a:gd name="T20" fmla="*/ 2147483647 w 158"/>
                <a:gd name="T21" fmla="*/ 2147483647 h 79"/>
                <a:gd name="T22" fmla="*/ 2147483647 w 158"/>
                <a:gd name="T23" fmla="*/ 2147483647 h 79"/>
                <a:gd name="T24" fmla="*/ 2147483647 w 158"/>
                <a:gd name="T25" fmla="*/ 2147483647 h 79"/>
                <a:gd name="T26" fmla="*/ 2147483647 w 158"/>
                <a:gd name="T27" fmla="*/ 2147483647 h 79"/>
                <a:gd name="T28" fmla="*/ 2147483647 w 158"/>
                <a:gd name="T29" fmla="*/ 2147483647 h 79"/>
                <a:gd name="T30" fmla="*/ 2147483647 w 158"/>
                <a:gd name="T31" fmla="*/ 2147483647 h 79"/>
                <a:gd name="T32" fmla="*/ 2147483647 w 158"/>
                <a:gd name="T33" fmla="*/ 2147483647 h 79"/>
                <a:gd name="T34" fmla="*/ 2147483647 w 158"/>
                <a:gd name="T35" fmla="*/ 2147483647 h 79"/>
                <a:gd name="T36" fmla="*/ 2147483647 w 158"/>
                <a:gd name="T37" fmla="*/ 2147483647 h 79"/>
                <a:gd name="T38" fmla="*/ 2147483647 w 158"/>
                <a:gd name="T39" fmla="*/ 2147483647 h 79"/>
                <a:gd name="T40" fmla="*/ 2147483647 w 158"/>
                <a:gd name="T41" fmla="*/ 2147483647 h 79"/>
                <a:gd name="T42" fmla="*/ 2147483647 w 158"/>
                <a:gd name="T43" fmla="*/ 2147483647 h 79"/>
                <a:gd name="T44" fmla="*/ 2147483647 w 158"/>
                <a:gd name="T45" fmla="*/ 2147483647 h 79"/>
                <a:gd name="T46" fmla="*/ 2147483647 w 158"/>
                <a:gd name="T47" fmla="*/ 2147483647 h 79"/>
                <a:gd name="T48" fmla="*/ 2147483647 w 158"/>
                <a:gd name="T49" fmla="*/ 2147483647 h 79"/>
                <a:gd name="T50" fmla="*/ 2147483647 w 158"/>
                <a:gd name="T51" fmla="*/ 2147483647 h 79"/>
                <a:gd name="T52" fmla="*/ 2147483647 w 158"/>
                <a:gd name="T53" fmla="*/ 2147483647 h 79"/>
                <a:gd name="T54" fmla="*/ 2147483647 w 158"/>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79"/>
                <a:gd name="T86" fmla="*/ 158 w 158"/>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79">
                  <a:moveTo>
                    <a:pt x="158" y="77"/>
                  </a:moveTo>
                  <a:cubicBezTo>
                    <a:pt x="118" y="79"/>
                    <a:pt x="75" y="77"/>
                    <a:pt x="35" y="76"/>
                  </a:cubicBezTo>
                  <a:cubicBezTo>
                    <a:pt x="35" y="67"/>
                    <a:pt x="37" y="60"/>
                    <a:pt x="36" y="51"/>
                  </a:cubicBezTo>
                  <a:cubicBezTo>
                    <a:pt x="25" y="49"/>
                    <a:pt x="11" y="50"/>
                    <a:pt x="0" y="48"/>
                  </a:cubicBezTo>
                  <a:cubicBezTo>
                    <a:pt x="1" y="32"/>
                    <a:pt x="1" y="15"/>
                    <a:pt x="3" y="0"/>
                  </a:cubicBezTo>
                  <a:cubicBezTo>
                    <a:pt x="25" y="2"/>
                    <a:pt x="55" y="2"/>
                    <a:pt x="79" y="4"/>
                  </a:cubicBezTo>
                  <a:cubicBezTo>
                    <a:pt x="86" y="5"/>
                    <a:pt x="94" y="3"/>
                    <a:pt x="100" y="4"/>
                  </a:cubicBezTo>
                  <a:cubicBezTo>
                    <a:pt x="103" y="5"/>
                    <a:pt x="105" y="7"/>
                    <a:pt x="108" y="9"/>
                  </a:cubicBezTo>
                  <a:cubicBezTo>
                    <a:pt x="109" y="9"/>
                    <a:pt x="110" y="9"/>
                    <a:pt x="110" y="10"/>
                  </a:cubicBezTo>
                  <a:cubicBezTo>
                    <a:pt x="112" y="11"/>
                    <a:pt x="112" y="8"/>
                    <a:pt x="114" y="8"/>
                  </a:cubicBezTo>
                  <a:cubicBezTo>
                    <a:pt x="116" y="7"/>
                    <a:pt x="120" y="9"/>
                    <a:pt x="123" y="7"/>
                  </a:cubicBezTo>
                  <a:cubicBezTo>
                    <a:pt x="125" y="7"/>
                    <a:pt x="124" y="9"/>
                    <a:pt x="126" y="10"/>
                  </a:cubicBezTo>
                  <a:cubicBezTo>
                    <a:pt x="127" y="11"/>
                    <a:pt x="130" y="10"/>
                    <a:pt x="131" y="11"/>
                  </a:cubicBezTo>
                  <a:cubicBezTo>
                    <a:pt x="132" y="12"/>
                    <a:pt x="133" y="14"/>
                    <a:pt x="135" y="15"/>
                  </a:cubicBezTo>
                  <a:cubicBezTo>
                    <a:pt x="136" y="16"/>
                    <a:pt x="137" y="17"/>
                    <a:pt x="139" y="17"/>
                  </a:cubicBezTo>
                  <a:cubicBezTo>
                    <a:pt x="138" y="19"/>
                    <a:pt x="140" y="21"/>
                    <a:pt x="141" y="22"/>
                  </a:cubicBezTo>
                  <a:cubicBezTo>
                    <a:pt x="141" y="23"/>
                    <a:pt x="140" y="25"/>
                    <a:pt x="142" y="27"/>
                  </a:cubicBezTo>
                  <a:cubicBezTo>
                    <a:pt x="143" y="28"/>
                    <a:pt x="143" y="29"/>
                    <a:pt x="144" y="31"/>
                  </a:cubicBezTo>
                  <a:cubicBezTo>
                    <a:pt x="144" y="33"/>
                    <a:pt x="146" y="35"/>
                    <a:pt x="145" y="39"/>
                  </a:cubicBezTo>
                  <a:cubicBezTo>
                    <a:pt x="145" y="41"/>
                    <a:pt x="147" y="41"/>
                    <a:pt x="148" y="43"/>
                  </a:cubicBezTo>
                  <a:cubicBezTo>
                    <a:pt x="149" y="44"/>
                    <a:pt x="148" y="46"/>
                    <a:pt x="148" y="47"/>
                  </a:cubicBezTo>
                  <a:cubicBezTo>
                    <a:pt x="148" y="48"/>
                    <a:pt x="149" y="48"/>
                    <a:pt x="149" y="50"/>
                  </a:cubicBezTo>
                  <a:cubicBezTo>
                    <a:pt x="150" y="51"/>
                    <a:pt x="149" y="52"/>
                    <a:pt x="149" y="53"/>
                  </a:cubicBezTo>
                  <a:cubicBezTo>
                    <a:pt x="149" y="53"/>
                    <a:pt x="149" y="54"/>
                    <a:pt x="149" y="55"/>
                  </a:cubicBezTo>
                  <a:cubicBezTo>
                    <a:pt x="150" y="56"/>
                    <a:pt x="150" y="56"/>
                    <a:pt x="149" y="57"/>
                  </a:cubicBezTo>
                  <a:cubicBezTo>
                    <a:pt x="149" y="61"/>
                    <a:pt x="151" y="64"/>
                    <a:pt x="152" y="68"/>
                  </a:cubicBezTo>
                  <a:cubicBezTo>
                    <a:pt x="153" y="68"/>
                    <a:pt x="153" y="69"/>
                    <a:pt x="153" y="70"/>
                  </a:cubicBezTo>
                  <a:cubicBezTo>
                    <a:pt x="154" y="71"/>
                    <a:pt x="158" y="74"/>
                    <a:pt x="158" y="77"/>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6" name="Freeform 591">
              <a:extLst>
                <a:ext uri="{FF2B5EF4-FFF2-40B4-BE49-F238E27FC236}">
                  <a16:creationId xmlns:a16="http://schemas.microsoft.com/office/drawing/2014/main" id="{5D686F3C-5E1C-E7BE-CC17-8FE3E2C8FD7D}"/>
                </a:ext>
              </a:extLst>
            </p:cNvPr>
            <p:cNvSpPr>
              <a:spLocks/>
            </p:cNvSpPr>
            <p:nvPr/>
          </p:nvSpPr>
          <p:spPr bwMode="auto">
            <a:xfrm>
              <a:off x="5544925" y="4346406"/>
              <a:ext cx="944048" cy="516059"/>
            </a:xfrm>
            <a:custGeom>
              <a:avLst/>
              <a:gdLst>
                <a:gd name="T0" fmla="*/ 2147483647 w 143"/>
                <a:gd name="T1" fmla="*/ 2147483647 h 78"/>
                <a:gd name="T2" fmla="*/ 2147483647 w 143"/>
                <a:gd name="T3" fmla="*/ 2147483647 h 78"/>
                <a:gd name="T4" fmla="*/ 2147483647 w 143"/>
                <a:gd name="T5" fmla="*/ 2147483647 h 78"/>
                <a:gd name="T6" fmla="*/ 2147483647 w 143"/>
                <a:gd name="T7" fmla="*/ 2147483647 h 78"/>
                <a:gd name="T8" fmla="*/ 2147483647 w 143"/>
                <a:gd name="T9" fmla="*/ 2147483647 h 78"/>
                <a:gd name="T10" fmla="*/ 2147483647 w 143"/>
                <a:gd name="T11" fmla="*/ 2147483647 h 78"/>
                <a:gd name="T12" fmla="*/ 2147483647 w 143"/>
                <a:gd name="T13" fmla="*/ 2147483647 h 78"/>
                <a:gd name="T14" fmla="*/ 0 w 143"/>
                <a:gd name="T15" fmla="*/ 2147483647 h 78"/>
                <a:gd name="T16" fmla="*/ 2147483647 w 143"/>
                <a:gd name="T17" fmla="*/ 0 h 78"/>
                <a:gd name="T18" fmla="*/ 2147483647 w 143"/>
                <a:gd name="T19" fmla="*/ 2147483647 h 78"/>
                <a:gd name="T20" fmla="*/ 2147483647 w 143"/>
                <a:gd name="T21" fmla="*/ 2147483647 h 78"/>
                <a:gd name="T22" fmla="*/ 2147483647 w 143"/>
                <a:gd name="T23" fmla="*/ 2147483647 h 78"/>
                <a:gd name="T24" fmla="*/ 2147483647 w 143"/>
                <a:gd name="T25" fmla="*/ 2147483647 h 78"/>
                <a:gd name="T26" fmla="*/ 2147483647 w 143"/>
                <a:gd name="T27" fmla="*/ 2147483647 h 78"/>
                <a:gd name="T28" fmla="*/ 2147483647 w 143"/>
                <a:gd name="T29" fmla="*/ 2147483647 h 78"/>
                <a:gd name="T30" fmla="*/ 2147483647 w 143"/>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78"/>
                <a:gd name="T50" fmla="*/ 143 w 143"/>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78">
                  <a:moveTo>
                    <a:pt x="134" y="9"/>
                  </a:moveTo>
                  <a:cubicBezTo>
                    <a:pt x="134" y="9"/>
                    <a:pt x="133" y="11"/>
                    <a:pt x="132" y="12"/>
                  </a:cubicBezTo>
                  <a:cubicBezTo>
                    <a:pt x="132" y="14"/>
                    <a:pt x="133" y="16"/>
                    <a:pt x="131" y="16"/>
                  </a:cubicBezTo>
                  <a:cubicBezTo>
                    <a:pt x="132" y="18"/>
                    <a:pt x="132" y="14"/>
                    <a:pt x="134" y="15"/>
                  </a:cubicBezTo>
                  <a:cubicBezTo>
                    <a:pt x="134" y="17"/>
                    <a:pt x="134" y="18"/>
                    <a:pt x="136" y="18"/>
                  </a:cubicBezTo>
                  <a:cubicBezTo>
                    <a:pt x="135" y="23"/>
                    <a:pt x="140" y="22"/>
                    <a:pt x="141" y="25"/>
                  </a:cubicBezTo>
                  <a:cubicBezTo>
                    <a:pt x="141" y="42"/>
                    <a:pt x="143" y="58"/>
                    <a:pt x="142" y="76"/>
                  </a:cubicBezTo>
                  <a:cubicBezTo>
                    <a:pt x="95" y="78"/>
                    <a:pt x="46" y="75"/>
                    <a:pt x="0" y="74"/>
                  </a:cubicBezTo>
                  <a:cubicBezTo>
                    <a:pt x="1" y="49"/>
                    <a:pt x="2" y="25"/>
                    <a:pt x="3" y="0"/>
                  </a:cubicBezTo>
                  <a:cubicBezTo>
                    <a:pt x="27" y="3"/>
                    <a:pt x="54" y="1"/>
                    <a:pt x="79" y="3"/>
                  </a:cubicBezTo>
                  <a:cubicBezTo>
                    <a:pt x="87" y="4"/>
                    <a:pt x="96" y="4"/>
                    <a:pt x="104" y="3"/>
                  </a:cubicBezTo>
                  <a:cubicBezTo>
                    <a:pt x="113" y="3"/>
                    <a:pt x="121" y="1"/>
                    <a:pt x="126" y="3"/>
                  </a:cubicBezTo>
                  <a:cubicBezTo>
                    <a:pt x="129" y="3"/>
                    <a:pt x="129" y="3"/>
                    <a:pt x="131" y="6"/>
                  </a:cubicBezTo>
                  <a:cubicBezTo>
                    <a:pt x="133" y="8"/>
                    <a:pt x="134" y="3"/>
                    <a:pt x="135" y="6"/>
                  </a:cubicBezTo>
                  <a:cubicBezTo>
                    <a:pt x="136" y="6"/>
                    <a:pt x="136" y="7"/>
                    <a:pt x="136" y="8"/>
                  </a:cubicBezTo>
                  <a:cubicBezTo>
                    <a:pt x="132" y="7"/>
                    <a:pt x="134" y="8"/>
                    <a:pt x="134" y="9"/>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7" name="Freeform 592">
              <a:extLst>
                <a:ext uri="{FF2B5EF4-FFF2-40B4-BE49-F238E27FC236}">
                  <a16:creationId xmlns:a16="http://schemas.microsoft.com/office/drawing/2014/main" id="{AB6730E6-E609-C4BE-0E6B-1FFFADFC7C60}"/>
                </a:ext>
              </a:extLst>
            </p:cNvPr>
            <p:cNvSpPr>
              <a:spLocks/>
            </p:cNvSpPr>
            <p:nvPr/>
          </p:nvSpPr>
          <p:spPr bwMode="auto">
            <a:xfrm>
              <a:off x="5405866" y="4834646"/>
              <a:ext cx="1117098" cy="562412"/>
            </a:xfrm>
            <a:custGeom>
              <a:avLst/>
              <a:gdLst>
                <a:gd name="T0" fmla="*/ 2147483647 w 169"/>
                <a:gd name="T1" fmla="*/ 2147483647 h 85"/>
                <a:gd name="T2" fmla="*/ 2147483647 w 169"/>
                <a:gd name="T3" fmla="*/ 2147483647 h 85"/>
                <a:gd name="T4" fmla="*/ 2147483647 w 169"/>
                <a:gd name="T5" fmla="*/ 2147483647 h 85"/>
                <a:gd name="T6" fmla="*/ 2147483647 w 169"/>
                <a:gd name="T7" fmla="*/ 2147483647 h 85"/>
                <a:gd name="T8" fmla="*/ 2147483647 w 169"/>
                <a:gd name="T9" fmla="*/ 2147483647 h 85"/>
                <a:gd name="T10" fmla="*/ 2147483647 w 169"/>
                <a:gd name="T11" fmla="*/ 2147483647 h 85"/>
                <a:gd name="T12" fmla="*/ 2147483647 w 169"/>
                <a:gd name="T13" fmla="*/ 2147483647 h 85"/>
                <a:gd name="T14" fmla="*/ 2147483647 w 169"/>
                <a:gd name="T15" fmla="*/ 2147483647 h 85"/>
                <a:gd name="T16" fmla="*/ 2147483647 w 169"/>
                <a:gd name="T17" fmla="*/ 2147483647 h 85"/>
                <a:gd name="T18" fmla="*/ 2147483647 w 169"/>
                <a:gd name="T19" fmla="*/ 2147483647 h 85"/>
                <a:gd name="T20" fmla="*/ 2147483647 w 169"/>
                <a:gd name="T21" fmla="*/ 2147483647 h 85"/>
                <a:gd name="T22" fmla="*/ 2147483647 w 169"/>
                <a:gd name="T23" fmla="*/ 2147483647 h 85"/>
                <a:gd name="T24" fmla="*/ 2147483647 w 169"/>
                <a:gd name="T25" fmla="*/ 2147483647 h 85"/>
                <a:gd name="T26" fmla="*/ 2147483647 w 169"/>
                <a:gd name="T27" fmla="*/ 2147483647 h 85"/>
                <a:gd name="T28" fmla="*/ 2147483647 w 169"/>
                <a:gd name="T29" fmla="*/ 2147483647 h 85"/>
                <a:gd name="T30" fmla="*/ 2147483647 w 169"/>
                <a:gd name="T31" fmla="*/ 2147483647 h 85"/>
                <a:gd name="T32" fmla="*/ 2147483647 w 169"/>
                <a:gd name="T33" fmla="*/ 2147483647 h 85"/>
                <a:gd name="T34" fmla="*/ 2147483647 w 169"/>
                <a:gd name="T35" fmla="*/ 2147483647 h 85"/>
                <a:gd name="T36" fmla="*/ 2147483647 w 169"/>
                <a:gd name="T37" fmla="*/ 2147483647 h 85"/>
                <a:gd name="T38" fmla="*/ 2147483647 w 169"/>
                <a:gd name="T39" fmla="*/ 2147483647 h 85"/>
                <a:gd name="T40" fmla="*/ 2147483647 w 169"/>
                <a:gd name="T41" fmla="*/ 2147483647 h 85"/>
                <a:gd name="T42" fmla="*/ 2147483647 w 169"/>
                <a:gd name="T43" fmla="*/ 2147483647 h 85"/>
                <a:gd name="T44" fmla="*/ 0 w 169"/>
                <a:gd name="T45" fmla="*/ 2147483647 h 85"/>
                <a:gd name="T46" fmla="*/ 2147483647 w 169"/>
                <a:gd name="T47" fmla="*/ 0 h 85"/>
                <a:gd name="T48" fmla="*/ 2147483647 w 169"/>
                <a:gd name="T49" fmla="*/ 2147483647 h 85"/>
                <a:gd name="T50" fmla="*/ 2147483647 w 169"/>
                <a:gd name="T51" fmla="*/ 2147483647 h 85"/>
                <a:gd name="T52" fmla="*/ 2147483647 w 169"/>
                <a:gd name="T53" fmla="*/ 2147483647 h 85"/>
                <a:gd name="T54" fmla="*/ 2147483647 w 169"/>
                <a:gd name="T55" fmla="*/ 2147483647 h 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9"/>
                <a:gd name="T85" fmla="*/ 0 h 85"/>
                <a:gd name="T86" fmla="*/ 169 w 169"/>
                <a:gd name="T87" fmla="*/ 85 h 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9" h="85">
                  <a:moveTo>
                    <a:pt x="154" y="78"/>
                  </a:moveTo>
                  <a:cubicBezTo>
                    <a:pt x="152" y="77"/>
                    <a:pt x="153" y="80"/>
                    <a:pt x="151" y="80"/>
                  </a:cubicBezTo>
                  <a:cubicBezTo>
                    <a:pt x="149" y="80"/>
                    <a:pt x="148" y="79"/>
                    <a:pt x="147" y="79"/>
                  </a:cubicBezTo>
                  <a:cubicBezTo>
                    <a:pt x="143" y="79"/>
                    <a:pt x="142" y="82"/>
                    <a:pt x="139" y="79"/>
                  </a:cubicBezTo>
                  <a:cubicBezTo>
                    <a:pt x="137" y="81"/>
                    <a:pt x="134" y="82"/>
                    <a:pt x="132" y="84"/>
                  </a:cubicBezTo>
                  <a:cubicBezTo>
                    <a:pt x="129" y="83"/>
                    <a:pt x="128" y="81"/>
                    <a:pt x="126" y="80"/>
                  </a:cubicBezTo>
                  <a:cubicBezTo>
                    <a:pt x="124" y="78"/>
                    <a:pt x="124" y="81"/>
                    <a:pt x="122" y="81"/>
                  </a:cubicBezTo>
                  <a:cubicBezTo>
                    <a:pt x="122" y="79"/>
                    <a:pt x="120" y="79"/>
                    <a:pt x="119" y="78"/>
                  </a:cubicBezTo>
                  <a:cubicBezTo>
                    <a:pt x="118" y="80"/>
                    <a:pt x="115" y="80"/>
                    <a:pt x="115" y="84"/>
                  </a:cubicBezTo>
                  <a:cubicBezTo>
                    <a:pt x="113" y="83"/>
                    <a:pt x="114" y="82"/>
                    <a:pt x="115" y="80"/>
                  </a:cubicBezTo>
                  <a:cubicBezTo>
                    <a:pt x="112" y="80"/>
                    <a:pt x="111" y="80"/>
                    <a:pt x="110" y="81"/>
                  </a:cubicBezTo>
                  <a:cubicBezTo>
                    <a:pt x="108" y="80"/>
                    <a:pt x="107" y="78"/>
                    <a:pt x="105" y="78"/>
                  </a:cubicBezTo>
                  <a:cubicBezTo>
                    <a:pt x="103" y="76"/>
                    <a:pt x="103" y="81"/>
                    <a:pt x="99" y="80"/>
                  </a:cubicBezTo>
                  <a:cubicBezTo>
                    <a:pt x="100" y="76"/>
                    <a:pt x="94" y="78"/>
                    <a:pt x="96" y="73"/>
                  </a:cubicBezTo>
                  <a:cubicBezTo>
                    <a:pt x="93" y="73"/>
                    <a:pt x="90" y="73"/>
                    <a:pt x="89" y="75"/>
                  </a:cubicBezTo>
                  <a:cubicBezTo>
                    <a:pt x="83" y="73"/>
                    <a:pt x="78" y="71"/>
                    <a:pt x="74" y="71"/>
                  </a:cubicBezTo>
                  <a:cubicBezTo>
                    <a:pt x="75" y="67"/>
                    <a:pt x="71" y="67"/>
                    <a:pt x="71" y="64"/>
                  </a:cubicBezTo>
                  <a:cubicBezTo>
                    <a:pt x="69" y="68"/>
                    <a:pt x="68" y="66"/>
                    <a:pt x="66" y="66"/>
                  </a:cubicBezTo>
                  <a:cubicBezTo>
                    <a:pt x="66" y="66"/>
                    <a:pt x="65" y="67"/>
                    <a:pt x="65" y="67"/>
                  </a:cubicBezTo>
                  <a:cubicBezTo>
                    <a:pt x="62" y="66"/>
                    <a:pt x="61" y="62"/>
                    <a:pt x="58" y="61"/>
                  </a:cubicBezTo>
                  <a:cubicBezTo>
                    <a:pt x="58" y="46"/>
                    <a:pt x="59" y="31"/>
                    <a:pt x="59" y="16"/>
                  </a:cubicBezTo>
                  <a:cubicBezTo>
                    <a:pt x="55" y="12"/>
                    <a:pt x="48" y="14"/>
                    <a:pt x="41" y="14"/>
                  </a:cubicBezTo>
                  <a:cubicBezTo>
                    <a:pt x="29" y="13"/>
                    <a:pt x="12" y="11"/>
                    <a:pt x="0" y="11"/>
                  </a:cubicBezTo>
                  <a:cubicBezTo>
                    <a:pt x="1" y="6"/>
                    <a:pt x="1" y="4"/>
                    <a:pt x="1" y="0"/>
                  </a:cubicBezTo>
                  <a:cubicBezTo>
                    <a:pt x="54" y="3"/>
                    <a:pt x="108" y="4"/>
                    <a:pt x="164" y="3"/>
                  </a:cubicBezTo>
                  <a:cubicBezTo>
                    <a:pt x="163" y="17"/>
                    <a:pt x="167" y="29"/>
                    <a:pt x="168" y="42"/>
                  </a:cubicBezTo>
                  <a:cubicBezTo>
                    <a:pt x="169" y="56"/>
                    <a:pt x="168" y="69"/>
                    <a:pt x="168" y="85"/>
                  </a:cubicBezTo>
                  <a:cubicBezTo>
                    <a:pt x="162" y="84"/>
                    <a:pt x="159" y="80"/>
                    <a:pt x="154" y="78"/>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8" name="Freeform 593">
              <a:extLst>
                <a:ext uri="{FF2B5EF4-FFF2-40B4-BE49-F238E27FC236}">
                  <a16:creationId xmlns:a16="http://schemas.microsoft.com/office/drawing/2014/main" id="{5347F9DF-DA56-C16C-65C2-842A8A8AC5AD}"/>
                </a:ext>
              </a:extLst>
            </p:cNvPr>
            <p:cNvSpPr>
              <a:spLocks/>
            </p:cNvSpPr>
            <p:nvPr/>
          </p:nvSpPr>
          <p:spPr bwMode="auto">
            <a:xfrm>
              <a:off x="4097181" y="2699337"/>
              <a:ext cx="1322594" cy="814261"/>
            </a:xfrm>
            <a:custGeom>
              <a:avLst/>
              <a:gdLst>
                <a:gd name="T0" fmla="*/ 2147483647 w 200"/>
                <a:gd name="T1" fmla="*/ 0 h 123"/>
                <a:gd name="T2" fmla="*/ 2147483647 w 200"/>
                <a:gd name="T3" fmla="*/ 2147483647 h 123"/>
                <a:gd name="T4" fmla="*/ 2147483647 w 200"/>
                <a:gd name="T5" fmla="*/ 2147483647 h 123"/>
                <a:gd name="T6" fmla="*/ 2147483647 w 200"/>
                <a:gd name="T7" fmla="*/ 2147483647 h 123"/>
                <a:gd name="T8" fmla="*/ 2147483647 w 200"/>
                <a:gd name="T9" fmla="*/ 2147483647 h 123"/>
                <a:gd name="T10" fmla="*/ 2147483647 w 200"/>
                <a:gd name="T11" fmla="*/ 2147483647 h 123"/>
                <a:gd name="T12" fmla="*/ 2147483647 w 200"/>
                <a:gd name="T13" fmla="*/ 2147483647 h 123"/>
                <a:gd name="T14" fmla="*/ 2147483647 w 200"/>
                <a:gd name="T15" fmla="*/ 2147483647 h 123"/>
                <a:gd name="T16" fmla="*/ 2147483647 w 200"/>
                <a:gd name="T17" fmla="*/ 2147483647 h 123"/>
                <a:gd name="T18" fmla="*/ 2147483647 w 200"/>
                <a:gd name="T19" fmla="*/ 2147483647 h 123"/>
                <a:gd name="T20" fmla="*/ 2147483647 w 200"/>
                <a:gd name="T21" fmla="*/ 2147483647 h 123"/>
                <a:gd name="T22" fmla="*/ 2147483647 w 200"/>
                <a:gd name="T23" fmla="*/ 2147483647 h 123"/>
                <a:gd name="T24" fmla="*/ 2147483647 w 200"/>
                <a:gd name="T25" fmla="*/ 2147483647 h 123"/>
                <a:gd name="T26" fmla="*/ 2147483647 w 200"/>
                <a:gd name="T27" fmla="*/ 2147483647 h 123"/>
                <a:gd name="T28" fmla="*/ 2147483647 w 200"/>
                <a:gd name="T29" fmla="*/ 2147483647 h 123"/>
                <a:gd name="T30" fmla="*/ 2147483647 w 200"/>
                <a:gd name="T31" fmla="*/ 2147483647 h 123"/>
                <a:gd name="T32" fmla="*/ 2147483647 w 200"/>
                <a:gd name="T33" fmla="*/ 2147483647 h 123"/>
                <a:gd name="T34" fmla="*/ 2147483647 w 200"/>
                <a:gd name="T35" fmla="*/ 2147483647 h 123"/>
                <a:gd name="T36" fmla="*/ 2147483647 w 200"/>
                <a:gd name="T37" fmla="*/ 2147483647 h 123"/>
                <a:gd name="T38" fmla="*/ 2147483647 w 200"/>
                <a:gd name="T39" fmla="*/ 2147483647 h 123"/>
                <a:gd name="T40" fmla="*/ 2147483647 w 200"/>
                <a:gd name="T41" fmla="*/ 2147483647 h 123"/>
                <a:gd name="T42" fmla="*/ 2147483647 w 200"/>
                <a:gd name="T43" fmla="*/ 2147483647 h 123"/>
                <a:gd name="T44" fmla="*/ 2147483647 w 200"/>
                <a:gd name="T45" fmla="*/ 2147483647 h 123"/>
                <a:gd name="T46" fmla="*/ 2147483647 w 200"/>
                <a:gd name="T47" fmla="*/ 2147483647 h 123"/>
                <a:gd name="T48" fmla="*/ 2147483647 w 200"/>
                <a:gd name="T49" fmla="*/ 2147483647 h 123"/>
                <a:gd name="T50" fmla="*/ 2147483647 w 200"/>
                <a:gd name="T51" fmla="*/ 2147483647 h 123"/>
                <a:gd name="T52" fmla="*/ 2147483647 w 200"/>
                <a:gd name="T53" fmla="*/ 2147483647 h 123"/>
                <a:gd name="T54" fmla="*/ 2147483647 w 200"/>
                <a:gd name="T55" fmla="*/ 2147483647 h 123"/>
                <a:gd name="T56" fmla="*/ 2147483647 w 200"/>
                <a:gd name="T57" fmla="*/ 2147483647 h 123"/>
                <a:gd name="T58" fmla="*/ 2147483647 w 200"/>
                <a:gd name="T59" fmla="*/ 2147483647 h 123"/>
                <a:gd name="T60" fmla="*/ 2147483647 w 200"/>
                <a:gd name="T61" fmla="*/ 2147483647 h 123"/>
                <a:gd name="T62" fmla="*/ 2147483647 w 200"/>
                <a:gd name="T63" fmla="*/ 2147483647 h 123"/>
                <a:gd name="T64" fmla="*/ 2147483647 w 200"/>
                <a:gd name="T65" fmla="*/ 2147483647 h 123"/>
                <a:gd name="T66" fmla="*/ 2147483647 w 200"/>
                <a:gd name="T67" fmla="*/ 2147483647 h 123"/>
                <a:gd name="T68" fmla="*/ 2147483647 w 200"/>
                <a:gd name="T69" fmla="*/ 2147483647 h 123"/>
                <a:gd name="T70" fmla="*/ 2147483647 w 200"/>
                <a:gd name="T71" fmla="*/ 2147483647 h 123"/>
                <a:gd name="T72" fmla="*/ 0 w 200"/>
                <a:gd name="T73" fmla="*/ 2147483647 h 123"/>
                <a:gd name="T74" fmla="*/ 2147483647 w 200"/>
                <a:gd name="T75" fmla="*/ 0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23"/>
                <a:gd name="T116" fmla="*/ 200 w 200"/>
                <a:gd name="T117" fmla="*/ 123 h 1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23">
                  <a:moveTo>
                    <a:pt x="5" y="0"/>
                  </a:moveTo>
                  <a:cubicBezTo>
                    <a:pt x="15" y="1"/>
                    <a:pt x="28" y="4"/>
                    <a:pt x="39" y="6"/>
                  </a:cubicBezTo>
                  <a:cubicBezTo>
                    <a:pt x="57" y="9"/>
                    <a:pt x="76" y="12"/>
                    <a:pt x="94" y="15"/>
                  </a:cubicBezTo>
                  <a:cubicBezTo>
                    <a:pt x="117" y="18"/>
                    <a:pt x="141" y="21"/>
                    <a:pt x="164" y="23"/>
                  </a:cubicBezTo>
                  <a:cubicBezTo>
                    <a:pt x="171" y="24"/>
                    <a:pt x="179" y="25"/>
                    <a:pt x="187" y="25"/>
                  </a:cubicBezTo>
                  <a:cubicBezTo>
                    <a:pt x="191" y="25"/>
                    <a:pt x="196" y="25"/>
                    <a:pt x="200" y="26"/>
                  </a:cubicBezTo>
                  <a:cubicBezTo>
                    <a:pt x="197" y="58"/>
                    <a:pt x="196" y="91"/>
                    <a:pt x="193" y="123"/>
                  </a:cubicBezTo>
                  <a:cubicBezTo>
                    <a:pt x="161" y="120"/>
                    <a:pt x="129" y="117"/>
                    <a:pt x="98" y="113"/>
                  </a:cubicBezTo>
                  <a:cubicBezTo>
                    <a:pt x="89" y="112"/>
                    <a:pt x="80" y="110"/>
                    <a:pt x="72" y="110"/>
                  </a:cubicBezTo>
                  <a:cubicBezTo>
                    <a:pt x="70" y="112"/>
                    <a:pt x="70" y="117"/>
                    <a:pt x="70" y="120"/>
                  </a:cubicBezTo>
                  <a:cubicBezTo>
                    <a:pt x="67" y="121"/>
                    <a:pt x="68" y="116"/>
                    <a:pt x="66" y="115"/>
                  </a:cubicBezTo>
                  <a:cubicBezTo>
                    <a:pt x="62" y="114"/>
                    <a:pt x="64" y="119"/>
                    <a:pt x="60" y="119"/>
                  </a:cubicBezTo>
                  <a:cubicBezTo>
                    <a:pt x="57" y="118"/>
                    <a:pt x="53" y="117"/>
                    <a:pt x="50" y="117"/>
                  </a:cubicBezTo>
                  <a:cubicBezTo>
                    <a:pt x="49" y="117"/>
                    <a:pt x="48" y="118"/>
                    <a:pt x="47" y="118"/>
                  </a:cubicBezTo>
                  <a:cubicBezTo>
                    <a:pt x="45" y="118"/>
                    <a:pt x="44" y="118"/>
                    <a:pt x="42" y="118"/>
                  </a:cubicBezTo>
                  <a:cubicBezTo>
                    <a:pt x="40" y="118"/>
                    <a:pt x="39" y="118"/>
                    <a:pt x="37" y="119"/>
                  </a:cubicBezTo>
                  <a:cubicBezTo>
                    <a:pt x="36" y="115"/>
                    <a:pt x="37" y="108"/>
                    <a:pt x="31" y="107"/>
                  </a:cubicBezTo>
                  <a:cubicBezTo>
                    <a:pt x="29" y="105"/>
                    <a:pt x="31" y="105"/>
                    <a:pt x="31" y="102"/>
                  </a:cubicBezTo>
                  <a:cubicBezTo>
                    <a:pt x="31" y="100"/>
                    <a:pt x="29" y="98"/>
                    <a:pt x="28" y="96"/>
                  </a:cubicBezTo>
                  <a:cubicBezTo>
                    <a:pt x="27" y="92"/>
                    <a:pt x="28" y="88"/>
                    <a:pt x="26" y="85"/>
                  </a:cubicBezTo>
                  <a:cubicBezTo>
                    <a:pt x="23" y="84"/>
                    <a:pt x="21" y="87"/>
                    <a:pt x="20" y="88"/>
                  </a:cubicBezTo>
                  <a:cubicBezTo>
                    <a:pt x="17" y="88"/>
                    <a:pt x="18" y="88"/>
                    <a:pt x="14" y="86"/>
                  </a:cubicBezTo>
                  <a:cubicBezTo>
                    <a:pt x="13" y="84"/>
                    <a:pt x="16" y="84"/>
                    <a:pt x="16" y="82"/>
                  </a:cubicBezTo>
                  <a:cubicBezTo>
                    <a:pt x="16" y="82"/>
                    <a:pt x="15" y="81"/>
                    <a:pt x="15" y="82"/>
                  </a:cubicBezTo>
                  <a:cubicBezTo>
                    <a:pt x="16" y="80"/>
                    <a:pt x="17" y="81"/>
                    <a:pt x="18" y="79"/>
                  </a:cubicBezTo>
                  <a:cubicBezTo>
                    <a:pt x="17" y="71"/>
                    <a:pt x="21" y="67"/>
                    <a:pt x="23" y="61"/>
                  </a:cubicBezTo>
                  <a:cubicBezTo>
                    <a:pt x="23" y="58"/>
                    <a:pt x="18" y="60"/>
                    <a:pt x="17" y="59"/>
                  </a:cubicBezTo>
                  <a:cubicBezTo>
                    <a:pt x="19" y="57"/>
                    <a:pt x="17" y="58"/>
                    <a:pt x="16" y="57"/>
                  </a:cubicBezTo>
                  <a:cubicBezTo>
                    <a:pt x="15" y="57"/>
                    <a:pt x="16" y="55"/>
                    <a:pt x="15" y="55"/>
                  </a:cubicBezTo>
                  <a:cubicBezTo>
                    <a:pt x="14" y="53"/>
                    <a:pt x="14" y="55"/>
                    <a:pt x="14" y="53"/>
                  </a:cubicBezTo>
                  <a:cubicBezTo>
                    <a:pt x="15" y="52"/>
                    <a:pt x="13" y="51"/>
                    <a:pt x="13" y="50"/>
                  </a:cubicBezTo>
                  <a:cubicBezTo>
                    <a:pt x="12" y="48"/>
                    <a:pt x="11" y="46"/>
                    <a:pt x="9" y="44"/>
                  </a:cubicBezTo>
                  <a:cubicBezTo>
                    <a:pt x="8" y="42"/>
                    <a:pt x="7" y="42"/>
                    <a:pt x="6" y="41"/>
                  </a:cubicBezTo>
                  <a:cubicBezTo>
                    <a:pt x="6" y="40"/>
                    <a:pt x="6" y="39"/>
                    <a:pt x="6" y="38"/>
                  </a:cubicBezTo>
                  <a:cubicBezTo>
                    <a:pt x="5" y="38"/>
                    <a:pt x="4" y="37"/>
                    <a:pt x="4" y="36"/>
                  </a:cubicBezTo>
                  <a:cubicBezTo>
                    <a:pt x="4" y="34"/>
                    <a:pt x="5" y="34"/>
                    <a:pt x="5" y="33"/>
                  </a:cubicBezTo>
                  <a:cubicBezTo>
                    <a:pt x="4" y="28"/>
                    <a:pt x="2" y="26"/>
                    <a:pt x="0" y="23"/>
                  </a:cubicBezTo>
                  <a:cubicBezTo>
                    <a:pt x="2" y="15"/>
                    <a:pt x="4" y="8"/>
                    <a:pt x="5" y="0"/>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9" name="Freeform 594">
              <a:extLst>
                <a:ext uri="{FF2B5EF4-FFF2-40B4-BE49-F238E27FC236}">
                  <a16:creationId xmlns:a16="http://schemas.microsoft.com/office/drawing/2014/main" id="{6381AC4F-52C9-924C-B939-267F1A048896}"/>
                </a:ext>
              </a:extLst>
            </p:cNvPr>
            <p:cNvSpPr>
              <a:spLocks/>
            </p:cNvSpPr>
            <p:nvPr/>
          </p:nvSpPr>
          <p:spPr bwMode="auto">
            <a:xfrm>
              <a:off x="4480362" y="3433249"/>
              <a:ext cx="891515" cy="727735"/>
            </a:xfrm>
            <a:custGeom>
              <a:avLst/>
              <a:gdLst>
                <a:gd name="T0" fmla="*/ 2147483647 w 135"/>
                <a:gd name="T1" fmla="*/ 2147483647 h 110"/>
                <a:gd name="T2" fmla="*/ 2147483647 w 135"/>
                <a:gd name="T3" fmla="*/ 2147483647 h 110"/>
                <a:gd name="T4" fmla="*/ 0 w 135"/>
                <a:gd name="T5" fmla="*/ 2147483647 h 110"/>
                <a:gd name="T6" fmla="*/ 2147483647 w 135"/>
                <a:gd name="T7" fmla="*/ 2147483647 h 110"/>
                <a:gd name="T8" fmla="*/ 2147483647 w 135"/>
                <a:gd name="T9" fmla="*/ 2147483647 h 110"/>
                <a:gd name="T10" fmla="*/ 2147483647 w 135"/>
                <a:gd name="T11" fmla="*/ 0 h 110"/>
                <a:gd name="T12" fmla="*/ 2147483647 w 135"/>
                <a:gd name="T13" fmla="*/ 2147483647 h 110"/>
                <a:gd name="T14" fmla="*/ 2147483647 w 135"/>
                <a:gd name="T15" fmla="*/ 2147483647 h 110"/>
                <a:gd name="T16" fmla="*/ 2147483647 w 135"/>
                <a:gd name="T17" fmla="*/ 2147483647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110"/>
                <a:gd name="T29" fmla="*/ 135 w 135"/>
                <a:gd name="T30" fmla="*/ 110 h 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110">
                  <a:moveTo>
                    <a:pt x="135" y="12"/>
                  </a:moveTo>
                  <a:cubicBezTo>
                    <a:pt x="131" y="44"/>
                    <a:pt x="130" y="78"/>
                    <a:pt x="127" y="110"/>
                  </a:cubicBezTo>
                  <a:cubicBezTo>
                    <a:pt x="83" y="107"/>
                    <a:pt x="40" y="102"/>
                    <a:pt x="0" y="96"/>
                  </a:cubicBezTo>
                  <a:cubicBezTo>
                    <a:pt x="3" y="73"/>
                    <a:pt x="7" y="48"/>
                    <a:pt x="10" y="24"/>
                  </a:cubicBezTo>
                  <a:cubicBezTo>
                    <a:pt x="11" y="20"/>
                    <a:pt x="12" y="16"/>
                    <a:pt x="12" y="12"/>
                  </a:cubicBezTo>
                  <a:cubicBezTo>
                    <a:pt x="13" y="8"/>
                    <a:pt x="12" y="3"/>
                    <a:pt x="15" y="0"/>
                  </a:cubicBezTo>
                  <a:cubicBezTo>
                    <a:pt x="20" y="0"/>
                    <a:pt x="31" y="2"/>
                    <a:pt x="39" y="3"/>
                  </a:cubicBezTo>
                  <a:cubicBezTo>
                    <a:pt x="65" y="6"/>
                    <a:pt x="94" y="10"/>
                    <a:pt x="120" y="12"/>
                  </a:cubicBezTo>
                  <a:cubicBezTo>
                    <a:pt x="125" y="12"/>
                    <a:pt x="130" y="13"/>
                    <a:pt x="135" y="12"/>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0" name="Freeform 595">
              <a:extLst>
                <a:ext uri="{FF2B5EF4-FFF2-40B4-BE49-F238E27FC236}">
                  <a16:creationId xmlns:a16="http://schemas.microsoft.com/office/drawing/2014/main" id="{A81B7668-5B03-9F9F-E15D-445DD67AE808}"/>
                </a:ext>
              </a:extLst>
            </p:cNvPr>
            <p:cNvSpPr>
              <a:spLocks/>
            </p:cNvSpPr>
            <p:nvPr/>
          </p:nvSpPr>
          <p:spPr bwMode="auto">
            <a:xfrm>
              <a:off x="4639501" y="4114641"/>
              <a:ext cx="925506" cy="720010"/>
            </a:xfrm>
            <a:custGeom>
              <a:avLst/>
              <a:gdLst>
                <a:gd name="T0" fmla="*/ 2147483647 w 140"/>
                <a:gd name="T1" fmla="*/ 0 h 109"/>
                <a:gd name="T2" fmla="*/ 2147483647 w 140"/>
                <a:gd name="T3" fmla="*/ 2147483647 h 109"/>
                <a:gd name="T4" fmla="*/ 2147483647 w 140"/>
                <a:gd name="T5" fmla="*/ 2147483647 h 109"/>
                <a:gd name="T6" fmla="*/ 0 w 140"/>
                <a:gd name="T7" fmla="*/ 2147483647 h 109"/>
                <a:gd name="T8" fmla="*/ 2147483647 w 140"/>
                <a:gd name="T9" fmla="*/ 2147483647 h 109"/>
                <a:gd name="T10" fmla="*/ 2147483647 w 140"/>
                <a:gd name="T11" fmla="*/ 2147483647 h 109"/>
                <a:gd name="T12" fmla="*/ 2147483647 w 140"/>
                <a:gd name="T13" fmla="*/ 0 h 109"/>
                <a:gd name="T14" fmla="*/ 0 60000 65536"/>
                <a:gd name="T15" fmla="*/ 0 60000 65536"/>
                <a:gd name="T16" fmla="*/ 0 60000 65536"/>
                <a:gd name="T17" fmla="*/ 0 60000 65536"/>
                <a:gd name="T18" fmla="*/ 0 60000 65536"/>
                <a:gd name="T19" fmla="*/ 0 60000 65536"/>
                <a:gd name="T20" fmla="*/ 0 60000 65536"/>
                <a:gd name="T21" fmla="*/ 0 w 140"/>
                <a:gd name="T22" fmla="*/ 0 h 109"/>
                <a:gd name="T23" fmla="*/ 140 w 140"/>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09">
                  <a:moveTo>
                    <a:pt x="13" y="0"/>
                  </a:moveTo>
                  <a:cubicBezTo>
                    <a:pt x="55" y="4"/>
                    <a:pt x="97" y="8"/>
                    <a:pt x="140" y="11"/>
                  </a:cubicBezTo>
                  <a:cubicBezTo>
                    <a:pt x="138" y="43"/>
                    <a:pt x="137" y="77"/>
                    <a:pt x="135" y="109"/>
                  </a:cubicBezTo>
                  <a:cubicBezTo>
                    <a:pt x="90" y="106"/>
                    <a:pt x="45" y="102"/>
                    <a:pt x="0" y="97"/>
                  </a:cubicBezTo>
                  <a:cubicBezTo>
                    <a:pt x="0" y="94"/>
                    <a:pt x="1" y="89"/>
                    <a:pt x="1" y="85"/>
                  </a:cubicBezTo>
                  <a:cubicBezTo>
                    <a:pt x="4" y="59"/>
                    <a:pt x="8" y="29"/>
                    <a:pt x="12" y="2"/>
                  </a:cubicBezTo>
                  <a:cubicBezTo>
                    <a:pt x="12" y="1"/>
                    <a:pt x="12" y="0"/>
                    <a:pt x="13" y="0"/>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1" name="Freeform 596">
              <a:extLst>
                <a:ext uri="{FF2B5EF4-FFF2-40B4-BE49-F238E27FC236}">
                  <a16:creationId xmlns:a16="http://schemas.microsoft.com/office/drawing/2014/main" id="{AD30EEFC-C1F1-38F3-8676-5BD1E7ED0A76}"/>
                </a:ext>
              </a:extLst>
            </p:cNvPr>
            <p:cNvSpPr>
              <a:spLocks/>
            </p:cNvSpPr>
            <p:nvPr/>
          </p:nvSpPr>
          <p:spPr bwMode="auto">
            <a:xfrm>
              <a:off x="4520537" y="4762027"/>
              <a:ext cx="885336" cy="927052"/>
            </a:xfrm>
            <a:custGeom>
              <a:avLst/>
              <a:gdLst>
                <a:gd name="T0" fmla="*/ 2147483647 w 134"/>
                <a:gd name="T1" fmla="*/ 2147483647 h 140"/>
                <a:gd name="T2" fmla="*/ 2147483647 w 134"/>
                <a:gd name="T3" fmla="*/ 2147483647 h 140"/>
                <a:gd name="T4" fmla="*/ 2147483647 w 134"/>
                <a:gd name="T5" fmla="*/ 2147483647 h 140"/>
                <a:gd name="T6" fmla="*/ 2147483647 w 134"/>
                <a:gd name="T7" fmla="*/ 2147483647 h 140"/>
                <a:gd name="T8" fmla="*/ 2147483647 w 134"/>
                <a:gd name="T9" fmla="*/ 2147483647 h 140"/>
                <a:gd name="T10" fmla="*/ 2147483647 w 134"/>
                <a:gd name="T11" fmla="*/ 2147483647 h 140"/>
                <a:gd name="T12" fmla="*/ 2147483647 w 134"/>
                <a:gd name="T13" fmla="*/ 2147483647 h 140"/>
                <a:gd name="T14" fmla="*/ 2147483647 w 134"/>
                <a:gd name="T15" fmla="*/ 2147483647 h 140"/>
                <a:gd name="T16" fmla="*/ 0 w 134"/>
                <a:gd name="T17" fmla="*/ 2147483647 h 140"/>
                <a:gd name="T18" fmla="*/ 2147483647 w 134"/>
                <a:gd name="T19" fmla="*/ 0 h 140"/>
                <a:gd name="T20" fmla="*/ 2147483647 w 134"/>
                <a:gd name="T21" fmla="*/ 2147483647 h 140"/>
                <a:gd name="T22" fmla="*/ 2147483647 w 134"/>
                <a:gd name="T23" fmla="*/ 2147483647 h 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
                <a:gd name="T37" fmla="*/ 0 h 140"/>
                <a:gd name="T38" fmla="*/ 134 w 134"/>
                <a:gd name="T39" fmla="*/ 140 h 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 h="140">
                  <a:moveTo>
                    <a:pt x="132" y="24"/>
                  </a:moveTo>
                  <a:cubicBezTo>
                    <a:pt x="131" y="33"/>
                    <a:pt x="131" y="43"/>
                    <a:pt x="131" y="52"/>
                  </a:cubicBezTo>
                  <a:cubicBezTo>
                    <a:pt x="130" y="71"/>
                    <a:pt x="128" y="89"/>
                    <a:pt x="127" y="107"/>
                  </a:cubicBezTo>
                  <a:cubicBezTo>
                    <a:pt x="126" y="116"/>
                    <a:pt x="126" y="125"/>
                    <a:pt x="124" y="133"/>
                  </a:cubicBezTo>
                  <a:cubicBezTo>
                    <a:pt x="99" y="132"/>
                    <a:pt x="75" y="130"/>
                    <a:pt x="51" y="128"/>
                  </a:cubicBezTo>
                  <a:cubicBezTo>
                    <a:pt x="49" y="128"/>
                    <a:pt x="53" y="132"/>
                    <a:pt x="51" y="133"/>
                  </a:cubicBezTo>
                  <a:cubicBezTo>
                    <a:pt x="40" y="131"/>
                    <a:pt x="29" y="131"/>
                    <a:pt x="19" y="129"/>
                  </a:cubicBezTo>
                  <a:cubicBezTo>
                    <a:pt x="17" y="132"/>
                    <a:pt x="18" y="137"/>
                    <a:pt x="16" y="140"/>
                  </a:cubicBezTo>
                  <a:cubicBezTo>
                    <a:pt x="11" y="139"/>
                    <a:pt x="5" y="139"/>
                    <a:pt x="0" y="138"/>
                  </a:cubicBezTo>
                  <a:cubicBezTo>
                    <a:pt x="6" y="92"/>
                    <a:pt x="12" y="46"/>
                    <a:pt x="18" y="0"/>
                  </a:cubicBezTo>
                  <a:cubicBezTo>
                    <a:pt x="56" y="4"/>
                    <a:pt x="93" y="9"/>
                    <a:pt x="134" y="10"/>
                  </a:cubicBezTo>
                  <a:lnTo>
                    <a:pt x="132" y="24"/>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2" name="Freeform 597">
              <a:extLst>
                <a:ext uri="{FF2B5EF4-FFF2-40B4-BE49-F238E27FC236}">
                  <a16:creationId xmlns:a16="http://schemas.microsoft.com/office/drawing/2014/main" id="{F74E1BEE-8F8E-1683-427E-E789AFD08C14}"/>
                </a:ext>
              </a:extLst>
            </p:cNvPr>
            <p:cNvSpPr>
              <a:spLocks/>
            </p:cNvSpPr>
            <p:nvPr/>
          </p:nvSpPr>
          <p:spPr bwMode="auto">
            <a:xfrm>
              <a:off x="3766526" y="4663138"/>
              <a:ext cx="865248" cy="1013577"/>
            </a:xfrm>
            <a:custGeom>
              <a:avLst/>
              <a:gdLst>
                <a:gd name="T0" fmla="*/ 0 w 131"/>
                <a:gd name="T1" fmla="*/ 2147483647 h 153"/>
                <a:gd name="T2" fmla="*/ 2147483647 w 131"/>
                <a:gd name="T3" fmla="*/ 2147483647 h 153"/>
                <a:gd name="T4" fmla="*/ 2147483647 w 131"/>
                <a:gd name="T5" fmla="*/ 2147483647 h 153"/>
                <a:gd name="T6" fmla="*/ 2147483647 w 131"/>
                <a:gd name="T7" fmla="*/ 2147483647 h 153"/>
                <a:gd name="T8" fmla="*/ 2147483647 w 131"/>
                <a:gd name="T9" fmla="*/ 2147483647 h 153"/>
                <a:gd name="T10" fmla="*/ 2147483647 w 131"/>
                <a:gd name="T11" fmla="*/ 2147483647 h 153"/>
                <a:gd name="T12" fmla="*/ 2147483647 w 131"/>
                <a:gd name="T13" fmla="*/ 2147483647 h 153"/>
                <a:gd name="T14" fmla="*/ 2147483647 w 131"/>
                <a:gd name="T15" fmla="*/ 2147483647 h 153"/>
                <a:gd name="T16" fmla="*/ 2147483647 w 131"/>
                <a:gd name="T17" fmla="*/ 2147483647 h 153"/>
                <a:gd name="T18" fmla="*/ 2147483647 w 131"/>
                <a:gd name="T19" fmla="*/ 2147483647 h 153"/>
                <a:gd name="T20" fmla="*/ 2147483647 w 131"/>
                <a:gd name="T21" fmla="*/ 2147483647 h 153"/>
                <a:gd name="T22" fmla="*/ 2147483647 w 131"/>
                <a:gd name="T23" fmla="*/ 2147483647 h 153"/>
                <a:gd name="T24" fmla="*/ 2147483647 w 131"/>
                <a:gd name="T25" fmla="*/ 2147483647 h 153"/>
                <a:gd name="T26" fmla="*/ 2147483647 w 131"/>
                <a:gd name="T27" fmla="*/ 2147483647 h 153"/>
                <a:gd name="T28" fmla="*/ 2147483647 w 131"/>
                <a:gd name="T29" fmla="*/ 2147483647 h 153"/>
                <a:gd name="T30" fmla="*/ 2147483647 w 131"/>
                <a:gd name="T31" fmla="*/ 2147483647 h 153"/>
                <a:gd name="T32" fmla="*/ 2147483647 w 131"/>
                <a:gd name="T33" fmla="*/ 2147483647 h 153"/>
                <a:gd name="T34" fmla="*/ 2147483647 w 131"/>
                <a:gd name="T35" fmla="*/ 2147483647 h 153"/>
                <a:gd name="T36" fmla="*/ 2147483647 w 131"/>
                <a:gd name="T37" fmla="*/ 2147483647 h 153"/>
                <a:gd name="T38" fmla="*/ 2147483647 w 131"/>
                <a:gd name="T39" fmla="*/ 2147483647 h 153"/>
                <a:gd name="T40" fmla="*/ 2147483647 w 131"/>
                <a:gd name="T41" fmla="*/ 2147483647 h 153"/>
                <a:gd name="T42" fmla="*/ 2147483647 w 131"/>
                <a:gd name="T43" fmla="*/ 0 h 153"/>
                <a:gd name="T44" fmla="*/ 2147483647 w 131"/>
                <a:gd name="T45" fmla="*/ 2147483647 h 153"/>
                <a:gd name="T46" fmla="*/ 2147483647 w 131"/>
                <a:gd name="T47" fmla="*/ 2147483647 h 153"/>
                <a:gd name="T48" fmla="*/ 2147483647 w 131"/>
                <a:gd name="T49" fmla="*/ 2147483647 h 153"/>
                <a:gd name="T50" fmla="*/ 2147483647 w 131"/>
                <a:gd name="T51" fmla="*/ 2147483647 h 153"/>
                <a:gd name="T52" fmla="*/ 2147483647 w 131"/>
                <a:gd name="T53" fmla="*/ 2147483647 h 153"/>
                <a:gd name="T54" fmla="*/ 2147483647 w 131"/>
                <a:gd name="T55" fmla="*/ 2147483647 h 153"/>
                <a:gd name="T56" fmla="*/ 2147483647 w 131"/>
                <a:gd name="T57" fmla="*/ 2147483647 h 153"/>
                <a:gd name="T58" fmla="*/ 2147483647 w 131"/>
                <a:gd name="T59" fmla="*/ 2147483647 h 153"/>
                <a:gd name="T60" fmla="*/ 2147483647 w 131"/>
                <a:gd name="T61" fmla="*/ 2147483647 h 153"/>
                <a:gd name="T62" fmla="*/ 2147483647 w 131"/>
                <a:gd name="T63" fmla="*/ 2147483647 h 153"/>
                <a:gd name="T64" fmla="*/ 2147483647 w 131"/>
                <a:gd name="T65" fmla="*/ 2147483647 h 153"/>
                <a:gd name="T66" fmla="*/ 2147483647 w 131"/>
                <a:gd name="T67" fmla="*/ 2147483647 h 153"/>
                <a:gd name="T68" fmla="*/ 2147483647 w 131"/>
                <a:gd name="T69" fmla="*/ 2147483647 h 153"/>
                <a:gd name="T70" fmla="*/ 2147483647 w 131"/>
                <a:gd name="T71" fmla="*/ 2147483647 h 153"/>
                <a:gd name="T72" fmla="*/ 2147483647 w 131"/>
                <a:gd name="T73" fmla="*/ 2147483647 h 153"/>
                <a:gd name="T74" fmla="*/ 2147483647 w 131"/>
                <a:gd name="T75" fmla="*/ 2147483647 h 153"/>
                <a:gd name="T76" fmla="*/ 2147483647 w 131"/>
                <a:gd name="T77" fmla="*/ 2147483647 h 153"/>
                <a:gd name="T78" fmla="*/ 2147483647 w 131"/>
                <a:gd name="T79" fmla="*/ 2147483647 h 153"/>
                <a:gd name="T80" fmla="*/ 2147483647 w 131"/>
                <a:gd name="T81" fmla="*/ 2147483647 h 153"/>
                <a:gd name="T82" fmla="*/ 2147483647 w 131"/>
                <a:gd name="T83" fmla="*/ 2147483647 h 153"/>
                <a:gd name="T84" fmla="*/ 2147483647 w 131"/>
                <a:gd name="T85" fmla="*/ 2147483647 h 153"/>
                <a:gd name="T86" fmla="*/ 2147483647 w 131"/>
                <a:gd name="T87" fmla="*/ 2147483647 h 153"/>
                <a:gd name="T88" fmla="*/ 2147483647 w 131"/>
                <a:gd name="T89" fmla="*/ 2147483647 h 153"/>
                <a:gd name="T90" fmla="*/ 2147483647 w 131"/>
                <a:gd name="T91" fmla="*/ 2147483647 h 153"/>
                <a:gd name="T92" fmla="*/ 2147483647 w 131"/>
                <a:gd name="T93" fmla="*/ 2147483647 h 153"/>
                <a:gd name="T94" fmla="*/ 2147483647 w 131"/>
                <a:gd name="T95" fmla="*/ 2147483647 h 153"/>
                <a:gd name="T96" fmla="*/ 0 w 131"/>
                <a:gd name="T97" fmla="*/ 2147483647 h 1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1"/>
                <a:gd name="T148" fmla="*/ 0 h 153"/>
                <a:gd name="T149" fmla="*/ 131 w 131"/>
                <a:gd name="T150" fmla="*/ 153 h 1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1" h="153">
                  <a:moveTo>
                    <a:pt x="0" y="106"/>
                  </a:moveTo>
                  <a:cubicBezTo>
                    <a:pt x="1" y="104"/>
                    <a:pt x="3" y="105"/>
                    <a:pt x="3" y="102"/>
                  </a:cubicBezTo>
                  <a:cubicBezTo>
                    <a:pt x="3" y="102"/>
                    <a:pt x="6" y="103"/>
                    <a:pt x="7" y="102"/>
                  </a:cubicBezTo>
                  <a:cubicBezTo>
                    <a:pt x="7" y="102"/>
                    <a:pt x="8" y="99"/>
                    <a:pt x="9" y="102"/>
                  </a:cubicBezTo>
                  <a:cubicBezTo>
                    <a:pt x="10" y="102"/>
                    <a:pt x="9" y="98"/>
                    <a:pt x="9" y="98"/>
                  </a:cubicBezTo>
                  <a:cubicBezTo>
                    <a:pt x="10" y="98"/>
                    <a:pt x="12" y="99"/>
                    <a:pt x="12" y="99"/>
                  </a:cubicBezTo>
                  <a:cubicBezTo>
                    <a:pt x="11" y="98"/>
                    <a:pt x="9" y="96"/>
                    <a:pt x="9" y="96"/>
                  </a:cubicBezTo>
                  <a:cubicBezTo>
                    <a:pt x="8" y="95"/>
                    <a:pt x="7" y="94"/>
                    <a:pt x="6" y="93"/>
                  </a:cubicBezTo>
                  <a:cubicBezTo>
                    <a:pt x="7" y="90"/>
                    <a:pt x="6" y="88"/>
                    <a:pt x="6" y="86"/>
                  </a:cubicBezTo>
                  <a:cubicBezTo>
                    <a:pt x="7" y="84"/>
                    <a:pt x="10" y="87"/>
                    <a:pt x="10" y="87"/>
                  </a:cubicBezTo>
                  <a:cubicBezTo>
                    <a:pt x="10" y="86"/>
                    <a:pt x="9" y="85"/>
                    <a:pt x="9" y="85"/>
                  </a:cubicBezTo>
                  <a:cubicBezTo>
                    <a:pt x="8" y="84"/>
                    <a:pt x="12" y="80"/>
                    <a:pt x="12" y="78"/>
                  </a:cubicBezTo>
                  <a:cubicBezTo>
                    <a:pt x="13" y="76"/>
                    <a:pt x="12" y="74"/>
                    <a:pt x="13" y="72"/>
                  </a:cubicBezTo>
                  <a:cubicBezTo>
                    <a:pt x="16" y="68"/>
                    <a:pt x="19" y="70"/>
                    <a:pt x="22" y="65"/>
                  </a:cubicBezTo>
                  <a:cubicBezTo>
                    <a:pt x="22" y="63"/>
                    <a:pt x="20" y="62"/>
                    <a:pt x="18" y="61"/>
                  </a:cubicBezTo>
                  <a:cubicBezTo>
                    <a:pt x="18" y="53"/>
                    <a:pt x="12" y="47"/>
                    <a:pt x="17" y="42"/>
                  </a:cubicBezTo>
                  <a:cubicBezTo>
                    <a:pt x="17" y="34"/>
                    <a:pt x="18" y="25"/>
                    <a:pt x="18" y="20"/>
                  </a:cubicBezTo>
                  <a:cubicBezTo>
                    <a:pt x="22" y="18"/>
                    <a:pt x="21" y="20"/>
                    <a:pt x="25" y="20"/>
                  </a:cubicBezTo>
                  <a:cubicBezTo>
                    <a:pt x="26" y="21"/>
                    <a:pt x="25" y="24"/>
                    <a:pt x="27" y="23"/>
                  </a:cubicBezTo>
                  <a:cubicBezTo>
                    <a:pt x="29" y="25"/>
                    <a:pt x="30" y="22"/>
                    <a:pt x="31" y="20"/>
                  </a:cubicBezTo>
                  <a:cubicBezTo>
                    <a:pt x="32" y="19"/>
                    <a:pt x="32" y="18"/>
                    <a:pt x="33" y="14"/>
                  </a:cubicBezTo>
                  <a:cubicBezTo>
                    <a:pt x="34" y="11"/>
                    <a:pt x="35" y="4"/>
                    <a:pt x="35" y="0"/>
                  </a:cubicBezTo>
                  <a:cubicBezTo>
                    <a:pt x="46" y="2"/>
                    <a:pt x="56" y="4"/>
                    <a:pt x="67" y="6"/>
                  </a:cubicBezTo>
                  <a:cubicBezTo>
                    <a:pt x="68" y="6"/>
                    <a:pt x="69" y="6"/>
                    <a:pt x="70" y="6"/>
                  </a:cubicBezTo>
                  <a:cubicBezTo>
                    <a:pt x="88" y="9"/>
                    <a:pt x="110" y="12"/>
                    <a:pt x="131" y="15"/>
                  </a:cubicBezTo>
                  <a:cubicBezTo>
                    <a:pt x="124" y="61"/>
                    <a:pt x="119" y="108"/>
                    <a:pt x="113" y="153"/>
                  </a:cubicBezTo>
                  <a:cubicBezTo>
                    <a:pt x="99" y="152"/>
                    <a:pt x="86" y="149"/>
                    <a:pt x="72" y="148"/>
                  </a:cubicBezTo>
                  <a:cubicBezTo>
                    <a:pt x="71" y="147"/>
                    <a:pt x="71" y="146"/>
                    <a:pt x="72" y="146"/>
                  </a:cubicBezTo>
                  <a:cubicBezTo>
                    <a:pt x="71" y="146"/>
                    <a:pt x="65" y="146"/>
                    <a:pt x="67" y="143"/>
                  </a:cubicBezTo>
                  <a:cubicBezTo>
                    <a:pt x="65" y="144"/>
                    <a:pt x="63" y="142"/>
                    <a:pt x="61" y="141"/>
                  </a:cubicBezTo>
                  <a:cubicBezTo>
                    <a:pt x="60" y="140"/>
                    <a:pt x="57" y="139"/>
                    <a:pt x="56" y="139"/>
                  </a:cubicBezTo>
                  <a:cubicBezTo>
                    <a:pt x="56" y="139"/>
                    <a:pt x="57" y="138"/>
                    <a:pt x="57" y="137"/>
                  </a:cubicBezTo>
                  <a:cubicBezTo>
                    <a:pt x="56" y="137"/>
                    <a:pt x="56" y="138"/>
                    <a:pt x="56" y="138"/>
                  </a:cubicBezTo>
                  <a:cubicBezTo>
                    <a:pt x="55" y="138"/>
                    <a:pt x="56" y="137"/>
                    <a:pt x="56" y="137"/>
                  </a:cubicBezTo>
                  <a:cubicBezTo>
                    <a:pt x="52" y="136"/>
                    <a:pt x="48" y="134"/>
                    <a:pt x="45" y="132"/>
                  </a:cubicBezTo>
                  <a:cubicBezTo>
                    <a:pt x="42" y="131"/>
                    <a:pt x="40" y="129"/>
                    <a:pt x="38" y="127"/>
                  </a:cubicBezTo>
                  <a:cubicBezTo>
                    <a:pt x="37" y="126"/>
                    <a:pt x="36" y="127"/>
                    <a:pt x="36" y="126"/>
                  </a:cubicBezTo>
                  <a:cubicBezTo>
                    <a:pt x="36" y="126"/>
                    <a:pt x="37" y="126"/>
                    <a:pt x="37" y="125"/>
                  </a:cubicBezTo>
                  <a:cubicBezTo>
                    <a:pt x="37" y="125"/>
                    <a:pt x="34" y="127"/>
                    <a:pt x="33" y="125"/>
                  </a:cubicBezTo>
                  <a:cubicBezTo>
                    <a:pt x="33" y="125"/>
                    <a:pt x="34" y="124"/>
                    <a:pt x="34" y="124"/>
                  </a:cubicBezTo>
                  <a:cubicBezTo>
                    <a:pt x="33" y="124"/>
                    <a:pt x="32" y="125"/>
                    <a:pt x="30" y="124"/>
                  </a:cubicBezTo>
                  <a:cubicBezTo>
                    <a:pt x="29" y="123"/>
                    <a:pt x="28" y="122"/>
                    <a:pt x="26" y="121"/>
                  </a:cubicBezTo>
                  <a:cubicBezTo>
                    <a:pt x="26" y="120"/>
                    <a:pt x="25" y="121"/>
                    <a:pt x="24" y="120"/>
                  </a:cubicBezTo>
                  <a:cubicBezTo>
                    <a:pt x="22" y="119"/>
                    <a:pt x="17" y="116"/>
                    <a:pt x="15" y="114"/>
                  </a:cubicBezTo>
                  <a:cubicBezTo>
                    <a:pt x="14" y="114"/>
                    <a:pt x="13" y="114"/>
                    <a:pt x="13" y="113"/>
                  </a:cubicBezTo>
                  <a:cubicBezTo>
                    <a:pt x="13" y="114"/>
                    <a:pt x="14" y="113"/>
                    <a:pt x="14" y="113"/>
                  </a:cubicBezTo>
                  <a:cubicBezTo>
                    <a:pt x="13" y="112"/>
                    <a:pt x="13" y="113"/>
                    <a:pt x="13" y="113"/>
                  </a:cubicBezTo>
                  <a:cubicBezTo>
                    <a:pt x="12" y="114"/>
                    <a:pt x="8" y="110"/>
                    <a:pt x="7" y="110"/>
                  </a:cubicBezTo>
                  <a:cubicBezTo>
                    <a:pt x="5" y="109"/>
                    <a:pt x="2" y="108"/>
                    <a:pt x="0" y="106"/>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3" name="Freeform 598">
              <a:extLst>
                <a:ext uri="{FF2B5EF4-FFF2-40B4-BE49-F238E27FC236}">
                  <a16:creationId xmlns:a16="http://schemas.microsoft.com/office/drawing/2014/main" id="{B19EAE3A-036A-0A23-671C-66620D0A626D}"/>
                </a:ext>
              </a:extLst>
            </p:cNvPr>
            <p:cNvSpPr>
              <a:spLocks/>
            </p:cNvSpPr>
            <p:nvPr/>
          </p:nvSpPr>
          <p:spPr bwMode="auto">
            <a:xfrm>
              <a:off x="3323095" y="3712914"/>
              <a:ext cx="812716" cy="1248430"/>
            </a:xfrm>
            <a:custGeom>
              <a:avLst/>
              <a:gdLst>
                <a:gd name="T0" fmla="*/ 2147483647 w 123"/>
                <a:gd name="T1" fmla="*/ 2147483647 h 189"/>
                <a:gd name="T2" fmla="*/ 2147483647 w 123"/>
                <a:gd name="T3" fmla="*/ 2147483647 h 189"/>
                <a:gd name="T4" fmla="*/ 2147483647 w 123"/>
                <a:gd name="T5" fmla="*/ 2147483647 h 189"/>
                <a:gd name="T6" fmla="*/ 2147483647 w 123"/>
                <a:gd name="T7" fmla="*/ 2147483647 h 189"/>
                <a:gd name="T8" fmla="*/ 2147483647 w 123"/>
                <a:gd name="T9" fmla="*/ 2147483647 h 189"/>
                <a:gd name="T10" fmla="*/ 2147483647 w 123"/>
                <a:gd name="T11" fmla="*/ 2147483647 h 189"/>
                <a:gd name="T12" fmla="*/ 2147483647 w 123"/>
                <a:gd name="T13" fmla="*/ 2147483647 h 189"/>
                <a:gd name="T14" fmla="*/ 2147483647 w 123"/>
                <a:gd name="T15" fmla="*/ 2147483647 h 189"/>
                <a:gd name="T16" fmla="*/ 2147483647 w 123"/>
                <a:gd name="T17" fmla="*/ 2147483647 h 189"/>
                <a:gd name="T18" fmla="*/ 2147483647 w 123"/>
                <a:gd name="T19" fmla="*/ 2147483647 h 189"/>
                <a:gd name="T20" fmla="*/ 2147483647 w 123"/>
                <a:gd name="T21" fmla="*/ 2147483647 h 189"/>
                <a:gd name="T22" fmla="*/ 2147483647 w 123"/>
                <a:gd name="T23" fmla="*/ 2147483647 h 189"/>
                <a:gd name="T24" fmla="*/ 2147483647 w 123"/>
                <a:gd name="T25" fmla="*/ 2147483647 h 189"/>
                <a:gd name="T26" fmla="*/ 2147483647 w 123"/>
                <a:gd name="T27" fmla="*/ 2147483647 h 189"/>
                <a:gd name="T28" fmla="*/ 2147483647 w 123"/>
                <a:gd name="T29" fmla="*/ 2147483647 h 189"/>
                <a:gd name="T30" fmla="*/ 2147483647 w 123"/>
                <a:gd name="T31" fmla="*/ 2147483647 h 189"/>
                <a:gd name="T32" fmla="*/ 2147483647 w 123"/>
                <a:gd name="T33" fmla="*/ 2147483647 h 189"/>
                <a:gd name="T34" fmla="*/ 2147483647 w 123"/>
                <a:gd name="T35" fmla="*/ 2147483647 h 189"/>
                <a:gd name="T36" fmla="*/ 2147483647 w 123"/>
                <a:gd name="T37" fmla="*/ 2147483647 h 189"/>
                <a:gd name="T38" fmla="*/ 2147483647 w 123"/>
                <a:gd name="T39" fmla="*/ 0 h 189"/>
                <a:gd name="T40" fmla="*/ 2147483647 w 123"/>
                <a:gd name="T41" fmla="*/ 2147483647 h 189"/>
                <a:gd name="T42" fmla="*/ 2147483647 w 123"/>
                <a:gd name="T43" fmla="*/ 2147483647 h 189"/>
                <a:gd name="T44" fmla="*/ 2147483647 w 123"/>
                <a:gd name="T45" fmla="*/ 2147483647 h 189"/>
                <a:gd name="T46" fmla="*/ 2147483647 w 123"/>
                <a:gd name="T47" fmla="*/ 2147483647 h 189"/>
                <a:gd name="T48" fmla="*/ 2147483647 w 123"/>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3"/>
                <a:gd name="T76" fmla="*/ 0 h 189"/>
                <a:gd name="T77" fmla="*/ 123 w 123"/>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3" h="189">
                  <a:moveTo>
                    <a:pt x="96" y="167"/>
                  </a:moveTo>
                  <a:cubicBezTo>
                    <a:pt x="93" y="167"/>
                    <a:pt x="94" y="163"/>
                    <a:pt x="91" y="163"/>
                  </a:cubicBezTo>
                  <a:cubicBezTo>
                    <a:pt x="89" y="163"/>
                    <a:pt x="87" y="161"/>
                    <a:pt x="85" y="163"/>
                  </a:cubicBezTo>
                  <a:cubicBezTo>
                    <a:pt x="83" y="163"/>
                    <a:pt x="84" y="165"/>
                    <a:pt x="84" y="167"/>
                  </a:cubicBezTo>
                  <a:cubicBezTo>
                    <a:pt x="84" y="168"/>
                    <a:pt x="84" y="168"/>
                    <a:pt x="84" y="169"/>
                  </a:cubicBezTo>
                  <a:cubicBezTo>
                    <a:pt x="84" y="172"/>
                    <a:pt x="83" y="175"/>
                    <a:pt x="83" y="178"/>
                  </a:cubicBezTo>
                  <a:cubicBezTo>
                    <a:pt x="83" y="180"/>
                    <a:pt x="84" y="182"/>
                    <a:pt x="84" y="184"/>
                  </a:cubicBezTo>
                  <a:cubicBezTo>
                    <a:pt x="83" y="186"/>
                    <a:pt x="80" y="187"/>
                    <a:pt x="82" y="189"/>
                  </a:cubicBezTo>
                  <a:cubicBezTo>
                    <a:pt x="66" y="167"/>
                    <a:pt x="48" y="140"/>
                    <a:pt x="31" y="115"/>
                  </a:cubicBezTo>
                  <a:cubicBezTo>
                    <a:pt x="28" y="111"/>
                    <a:pt x="25" y="107"/>
                    <a:pt x="22" y="102"/>
                  </a:cubicBezTo>
                  <a:cubicBezTo>
                    <a:pt x="21" y="101"/>
                    <a:pt x="20" y="99"/>
                    <a:pt x="18" y="96"/>
                  </a:cubicBezTo>
                  <a:cubicBezTo>
                    <a:pt x="18" y="96"/>
                    <a:pt x="17" y="95"/>
                    <a:pt x="17" y="95"/>
                  </a:cubicBezTo>
                  <a:cubicBezTo>
                    <a:pt x="16" y="94"/>
                    <a:pt x="16" y="93"/>
                    <a:pt x="16" y="93"/>
                  </a:cubicBezTo>
                  <a:cubicBezTo>
                    <a:pt x="15" y="92"/>
                    <a:pt x="14" y="91"/>
                    <a:pt x="13" y="90"/>
                  </a:cubicBezTo>
                  <a:cubicBezTo>
                    <a:pt x="12" y="89"/>
                    <a:pt x="13" y="88"/>
                    <a:pt x="12" y="88"/>
                  </a:cubicBezTo>
                  <a:cubicBezTo>
                    <a:pt x="11" y="85"/>
                    <a:pt x="8" y="82"/>
                    <a:pt x="5" y="79"/>
                  </a:cubicBezTo>
                  <a:cubicBezTo>
                    <a:pt x="2" y="73"/>
                    <a:pt x="0" y="72"/>
                    <a:pt x="2" y="66"/>
                  </a:cubicBezTo>
                  <a:cubicBezTo>
                    <a:pt x="2" y="65"/>
                    <a:pt x="3" y="63"/>
                    <a:pt x="3" y="62"/>
                  </a:cubicBezTo>
                  <a:cubicBezTo>
                    <a:pt x="4" y="59"/>
                    <a:pt x="4" y="55"/>
                    <a:pt x="5" y="52"/>
                  </a:cubicBezTo>
                  <a:cubicBezTo>
                    <a:pt x="9" y="35"/>
                    <a:pt x="14" y="17"/>
                    <a:pt x="18" y="0"/>
                  </a:cubicBezTo>
                  <a:cubicBezTo>
                    <a:pt x="52" y="8"/>
                    <a:pt x="88" y="15"/>
                    <a:pt x="123" y="22"/>
                  </a:cubicBezTo>
                  <a:cubicBezTo>
                    <a:pt x="118" y="51"/>
                    <a:pt x="113" y="83"/>
                    <a:pt x="107" y="112"/>
                  </a:cubicBezTo>
                  <a:cubicBezTo>
                    <a:pt x="105" y="121"/>
                    <a:pt x="104" y="131"/>
                    <a:pt x="102" y="140"/>
                  </a:cubicBezTo>
                  <a:cubicBezTo>
                    <a:pt x="102" y="145"/>
                    <a:pt x="100" y="149"/>
                    <a:pt x="99" y="154"/>
                  </a:cubicBezTo>
                  <a:cubicBezTo>
                    <a:pt x="99" y="158"/>
                    <a:pt x="99" y="163"/>
                    <a:pt x="96" y="16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4" name="Freeform 599">
              <a:extLst>
                <a:ext uri="{FF2B5EF4-FFF2-40B4-BE49-F238E27FC236}">
                  <a16:creationId xmlns:a16="http://schemas.microsoft.com/office/drawing/2014/main" id="{7D7BB5A5-93FE-A05D-DAC3-2BF1CB855E28}"/>
                </a:ext>
              </a:extLst>
            </p:cNvPr>
            <p:cNvSpPr>
              <a:spLocks/>
            </p:cNvSpPr>
            <p:nvPr/>
          </p:nvSpPr>
          <p:spPr bwMode="auto">
            <a:xfrm>
              <a:off x="3996750" y="3858151"/>
              <a:ext cx="715375" cy="899241"/>
            </a:xfrm>
            <a:custGeom>
              <a:avLst/>
              <a:gdLst>
                <a:gd name="T0" fmla="*/ 2147483647 w 108"/>
                <a:gd name="T1" fmla="*/ 0 h 136"/>
                <a:gd name="T2" fmla="*/ 2147483647 w 108"/>
                <a:gd name="T3" fmla="*/ 2147483647 h 136"/>
                <a:gd name="T4" fmla="*/ 2147483647 w 108"/>
                <a:gd name="T5" fmla="*/ 2147483647 h 136"/>
                <a:gd name="T6" fmla="*/ 2147483647 w 108"/>
                <a:gd name="T7" fmla="*/ 2147483647 h 136"/>
                <a:gd name="T8" fmla="*/ 2147483647 w 108"/>
                <a:gd name="T9" fmla="*/ 2147483647 h 136"/>
                <a:gd name="T10" fmla="*/ 0 w 108"/>
                <a:gd name="T11" fmla="*/ 2147483647 h 136"/>
                <a:gd name="T12" fmla="*/ 2147483647 w 108"/>
                <a:gd name="T13" fmla="*/ 0 h 136"/>
                <a:gd name="T14" fmla="*/ 0 60000 65536"/>
                <a:gd name="T15" fmla="*/ 0 60000 65536"/>
                <a:gd name="T16" fmla="*/ 0 60000 65536"/>
                <a:gd name="T17" fmla="*/ 0 60000 65536"/>
                <a:gd name="T18" fmla="*/ 0 60000 65536"/>
                <a:gd name="T19" fmla="*/ 0 60000 65536"/>
                <a:gd name="T20" fmla="*/ 0 60000 65536"/>
                <a:gd name="T21" fmla="*/ 0 w 108"/>
                <a:gd name="T22" fmla="*/ 0 h 136"/>
                <a:gd name="T23" fmla="*/ 108 w 108"/>
                <a:gd name="T24" fmla="*/ 136 h 1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136">
                  <a:moveTo>
                    <a:pt x="22" y="0"/>
                  </a:moveTo>
                  <a:cubicBezTo>
                    <a:pt x="40" y="3"/>
                    <a:pt x="56" y="6"/>
                    <a:pt x="75" y="8"/>
                  </a:cubicBezTo>
                  <a:cubicBezTo>
                    <a:pt x="74" y="17"/>
                    <a:pt x="73" y="25"/>
                    <a:pt x="71" y="33"/>
                  </a:cubicBezTo>
                  <a:cubicBezTo>
                    <a:pt x="84" y="34"/>
                    <a:pt x="96" y="37"/>
                    <a:pt x="108" y="38"/>
                  </a:cubicBezTo>
                  <a:cubicBezTo>
                    <a:pt x="104" y="70"/>
                    <a:pt x="100" y="103"/>
                    <a:pt x="96" y="136"/>
                  </a:cubicBezTo>
                  <a:cubicBezTo>
                    <a:pt x="63" y="132"/>
                    <a:pt x="32" y="127"/>
                    <a:pt x="0" y="121"/>
                  </a:cubicBezTo>
                  <a:cubicBezTo>
                    <a:pt x="8" y="81"/>
                    <a:pt x="15" y="41"/>
                    <a:pt x="22" y="0"/>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5" name="Freeform 600">
              <a:extLst>
                <a:ext uri="{FF2B5EF4-FFF2-40B4-BE49-F238E27FC236}">
                  <a16:creationId xmlns:a16="http://schemas.microsoft.com/office/drawing/2014/main" id="{071C77FB-D77E-8105-6853-10C7235C0F63}"/>
                </a:ext>
              </a:extLst>
            </p:cNvPr>
            <p:cNvSpPr>
              <a:spLocks/>
            </p:cNvSpPr>
            <p:nvPr/>
          </p:nvSpPr>
          <p:spPr bwMode="auto">
            <a:xfrm>
              <a:off x="3798979" y="2680801"/>
              <a:ext cx="754002" cy="1228344"/>
            </a:xfrm>
            <a:custGeom>
              <a:avLst/>
              <a:gdLst>
                <a:gd name="T0" fmla="*/ 0 w 114"/>
                <a:gd name="T1" fmla="*/ 2147483647 h 186"/>
                <a:gd name="T2" fmla="*/ 2147483647 w 114"/>
                <a:gd name="T3" fmla="*/ 2147483647 h 186"/>
                <a:gd name="T4" fmla="*/ 2147483647 w 114"/>
                <a:gd name="T5" fmla="*/ 2147483647 h 186"/>
                <a:gd name="T6" fmla="*/ 2147483647 w 114"/>
                <a:gd name="T7" fmla="*/ 2147483647 h 186"/>
                <a:gd name="T8" fmla="*/ 2147483647 w 114"/>
                <a:gd name="T9" fmla="*/ 2147483647 h 186"/>
                <a:gd name="T10" fmla="*/ 2147483647 w 114"/>
                <a:gd name="T11" fmla="*/ 2147483647 h 186"/>
                <a:gd name="T12" fmla="*/ 2147483647 w 114"/>
                <a:gd name="T13" fmla="*/ 2147483647 h 186"/>
                <a:gd name="T14" fmla="*/ 2147483647 w 114"/>
                <a:gd name="T15" fmla="*/ 2147483647 h 186"/>
                <a:gd name="T16" fmla="*/ 2147483647 w 114"/>
                <a:gd name="T17" fmla="*/ 2147483647 h 186"/>
                <a:gd name="T18" fmla="*/ 2147483647 w 114"/>
                <a:gd name="T19" fmla="*/ 2147483647 h 186"/>
                <a:gd name="T20" fmla="*/ 2147483647 w 114"/>
                <a:gd name="T21" fmla="*/ 2147483647 h 186"/>
                <a:gd name="T22" fmla="*/ 2147483647 w 114"/>
                <a:gd name="T23" fmla="*/ 2147483647 h 186"/>
                <a:gd name="T24" fmla="*/ 2147483647 w 114"/>
                <a:gd name="T25" fmla="*/ 2147483647 h 186"/>
                <a:gd name="T26" fmla="*/ 2147483647 w 114"/>
                <a:gd name="T27" fmla="*/ 2147483647 h 186"/>
                <a:gd name="T28" fmla="*/ 2147483647 w 114"/>
                <a:gd name="T29" fmla="*/ 2147483647 h 186"/>
                <a:gd name="T30" fmla="*/ 2147483647 w 114"/>
                <a:gd name="T31" fmla="*/ 2147483647 h 186"/>
                <a:gd name="T32" fmla="*/ 2147483647 w 114"/>
                <a:gd name="T33" fmla="*/ 2147483647 h 186"/>
                <a:gd name="T34" fmla="*/ 2147483647 w 114"/>
                <a:gd name="T35" fmla="*/ 2147483647 h 186"/>
                <a:gd name="T36" fmla="*/ 2147483647 w 114"/>
                <a:gd name="T37" fmla="*/ 2147483647 h 186"/>
                <a:gd name="T38" fmla="*/ 2147483647 w 114"/>
                <a:gd name="T39" fmla="*/ 2147483647 h 186"/>
                <a:gd name="T40" fmla="*/ 2147483647 w 114"/>
                <a:gd name="T41" fmla="*/ 2147483647 h 186"/>
                <a:gd name="T42" fmla="*/ 2147483647 w 114"/>
                <a:gd name="T43" fmla="*/ 0 h 186"/>
                <a:gd name="T44" fmla="*/ 2147483647 w 114"/>
                <a:gd name="T45" fmla="*/ 2147483647 h 186"/>
                <a:gd name="T46" fmla="*/ 2147483647 w 114"/>
                <a:gd name="T47" fmla="*/ 2147483647 h 186"/>
                <a:gd name="T48" fmla="*/ 2147483647 w 114"/>
                <a:gd name="T49" fmla="*/ 2147483647 h 186"/>
                <a:gd name="T50" fmla="*/ 2147483647 w 114"/>
                <a:gd name="T51" fmla="*/ 2147483647 h 186"/>
                <a:gd name="T52" fmla="*/ 2147483647 w 114"/>
                <a:gd name="T53" fmla="*/ 2147483647 h 186"/>
                <a:gd name="T54" fmla="*/ 2147483647 w 114"/>
                <a:gd name="T55" fmla="*/ 2147483647 h 186"/>
                <a:gd name="T56" fmla="*/ 2147483647 w 114"/>
                <a:gd name="T57" fmla="*/ 2147483647 h 186"/>
                <a:gd name="T58" fmla="*/ 2147483647 w 114"/>
                <a:gd name="T59" fmla="*/ 2147483647 h 186"/>
                <a:gd name="T60" fmla="*/ 2147483647 w 114"/>
                <a:gd name="T61" fmla="*/ 2147483647 h 186"/>
                <a:gd name="T62" fmla="*/ 2147483647 w 114"/>
                <a:gd name="T63" fmla="*/ 2147483647 h 186"/>
                <a:gd name="T64" fmla="*/ 2147483647 w 114"/>
                <a:gd name="T65" fmla="*/ 2147483647 h 186"/>
                <a:gd name="T66" fmla="*/ 2147483647 w 114"/>
                <a:gd name="T67" fmla="*/ 2147483647 h 186"/>
                <a:gd name="T68" fmla="*/ 2147483647 w 114"/>
                <a:gd name="T69" fmla="*/ 2147483647 h 186"/>
                <a:gd name="T70" fmla="*/ 2147483647 w 114"/>
                <a:gd name="T71" fmla="*/ 2147483647 h 186"/>
                <a:gd name="T72" fmla="*/ 2147483647 w 114"/>
                <a:gd name="T73" fmla="*/ 2147483647 h 186"/>
                <a:gd name="T74" fmla="*/ 2147483647 w 114"/>
                <a:gd name="T75" fmla="*/ 2147483647 h 186"/>
                <a:gd name="T76" fmla="*/ 2147483647 w 114"/>
                <a:gd name="T77" fmla="*/ 2147483647 h 186"/>
                <a:gd name="T78" fmla="*/ 2147483647 w 114"/>
                <a:gd name="T79" fmla="*/ 2147483647 h 186"/>
                <a:gd name="T80" fmla="*/ 2147483647 w 114"/>
                <a:gd name="T81" fmla="*/ 2147483647 h 186"/>
                <a:gd name="T82" fmla="*/ 2147483647 w 114"/>
                <a:gd name="T83" fmla="*/ 2147483647 h 186"/>
                <a:gd name="T84" fmla="*/ 2147483647 w 114"/>
                <a:gd name="T85" fmla="*/ 2147483647 h 186"/>
                <a:gd name="T86" fmla="*/ 2147483647 w 114"/>
                <a:gd name="T87" fmla="*/ 2147483647 h 186"/>
                <a:gd name="T88" fmla="*/ 2147483647 w 114"/>
                <a:gd name="T89" fmla="*/ 2147483647 h 186"/>
                <a:gd name="T90" fmla="*/ 2147483647 w 114"/>
                <a:gd name="T91" fmla="*/ 2147483647 h 186"/>
                <a:gd name="T92" fmla="*/ 2147483647 w 114"/>
                <a:gd name="T93" fmla="*/ 2147483647 h 186"/>
                <a:gd name="T94" fmla="*/ 2147483647 w 114"/>
                <a:gd name="T95" fmla="*/ 2147483647 h 186"/>
                <a:gd name="T96" fmla="*/ 2147483647 w 114"/>
                <a:gd name="T97" fmla="*/ 2147483647 h 186"/>
                <a:gd name="T98" fmla="*/ 2147483647 w 114"/>
                <a:gd name="T99" fmla="*/ 2147483647 h 186"/>
                <a:gd name="T100" fmla="*/ 2147483647 w 114"/>
                <a:gd name="T101" fmla="*/ 2147483647 h 186"/>
                <a:gd name="T102" fmla="*/ 2147483647 w 114"/>
                <a:gd name="T103" fmla="*/ 2147483647 h 186"/>
                <a:gd name="T104" fmla="*/ 0 w 114"/>
                <a:gd name="T105" fmla="*/ 2147483647 h 1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4"/>
                <a:gd name="T160" fmla="*/ 0 h 186"/>
                <a:gd name="T161" fmla="*/ 114 w 114"/>
                <a:gd name="T162" fmla="*/ 186 h 18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4" h="186">
                  <a:moveTo>
                    <a:pt x="0" y="167"/>
                  </a:moveTo>
                  <a:cubicBezTo>
                    <a:pt x="1" y="159"/>
                    <a:pt x="3" y="154"/>
                    <a:pt x="4" y="147"/>
                  </a:cubicBezTo>
                  <a:cubicBezTo>
                    <a:pt x="6" y="140"/>
                    <a:pt x="7" y="133"/>
                    <a:pt x="8" y="126"/>
                  </a:cubicBezTo>
                  <a:cubicBezTo>
                    <a:pt x="9" y="124"/>
                    <a:pt x="10" y="122"/>
                    <a:pt x="11" y="120"/>
                  </a:cubicBezTo>
                  <a:cubicBezTo>
                    <a:pt x="12" y="118"/>
                    <a:pt x="12" y="116"/>
                    <a:pt x="12" y="114"/>
                  </a:cubicBezTo>
                  <a:cubicBezTo>
                    <a:pt x="11" y="112"/>
                    <a:pt x="9" y="113"/>
                    <a:pt x="9" y="110"/>
                  </a:cubicBezTo>
                  <a:cubicBezTo>
                    <a:pt x="9" y="103"/>
                    <a:pt x="14" y="102"/>
                    <a:pt x="18" y="98"/>
                  </a:cubicBezTo>
                  <a:cubicBezTo>
                    <a:pt x="16" y="96"/>
                    <a:pt x="18" y="95"/>
                    <a:pt x="19" y="93"/>
                  </a:cubicBezTo>
                  <a:cubicBezTo>
                    <a:pt x="20" y="92"/>
                    <a:pt x="21" y="89"/>
                    <a:pt x="22" y="87"/>
                  </a:cubicBezTo>
                  <a:cubicBezTo>
                    <a:pt x="24" y="84"/>
                    <a:pt x="27" y="83"/>
                    <a:pt x="27" y="80"/>
                  </a:cubicBezTo>
                  <a:cubicBezTo>
                    <a:pt x="27" y="78"/>
                    <a:pt x="25" y="77"/>
                    <a:pt x="24" y="75"/>
                  </a:cubicBezTo>
                  <a:cubicBezTo>
                    <a:pt x="23" y="74"/>
                    <a:pt x="22" y="73"/>
                    <a:pt x="21" y="71"/>
                  </a:cubicBezTo>
                  <a:cubicBezTo>
                    <a:pt x="22" y="70"/>
                    <a:pt x="22" y="70"/>
                    <a:pt x="22" y="70"/>
                  </a:cubicBezTo>
                  <a:cubicBezTo>
                    <a:pt x="21" y="68"/>
                    <a:pt x="22" y="68"/>
                    <a:pt x="22" y="65"/>
                  </a:cubicBezTo>
                  <a:cubicBezTo>
                    <a:pt x="21" y="64"/>
                    <a:pt x="21" y="61"/>
                    <a:pt x="21" y="61"/>
                  </a:cubicBezTo>
                  <a:cubicBezTo>
                    <a:pt x="21" y="61"/>
                    <a:pt x="22" y="60"/>
                    <a:pt x="22" y="59"/>
                  </a:cubicBezTo>
                  <a:cubicBezTo>
                    <a:pt x="23" y="57"/>
                    <a:pt x="22" y="53"/>
                    <a:pt x="23" y="51"/>
                  </a:cubicBezTo>
                  <a:cubicBezTo>
                    <a:pt x="24" y="43"/>
                    <a:pt x="27" y="36"/>
                    <a:pt x="28" y="27"/>
                  </a:cubicBezTo>
                  <a:cubicBezTo>
                    <a:pt x="29" y="21"/>
                    <a:pt x="31" y="18"/>
                    <a:pt x="31" y="14"/>
                  </a:cubicBezTo>
                  <a:cubicBezTo>
                    <a:pt x="31" y="13"/>
                    <a:pt x="32" y="11"/>
                    <a:pt x="32" y="11"/>
                  </a:cubicBezTo>
                  <a:cubicBezTo>
                    <a:pt x="32" y="10"/>
                    <a:pt x="33" y="6"/>
                    <a:pt x="33" y="6"/>
                  </a:cubicBezTo>
                  <a:cubicBezTo>
                    <a:pt x="34" y="2"/>
                    <a:pt x="33" y="2"/>
                    <a:pt x="35" y="0"/>
                  </a:cubicBezTo>
                  <a:cubicBezTo>
                    <a:pt x="48" y="3"/>
                    <a:pt x="48" y="3"/>
                    <a:pt x="48" y="3"/>
                  </a:cubicBezTo>
                  <a:cubicBezTo>
                    <a:pt x="47" y="11"/>
                    <a:pt x="46" y="18"/>
                    <a:pt x="44" y="25"/>
                  </a:cubicBezTo>
                  <a:cubicBezTo>
                    <a:pt x="46" y="28"/>
                    <a:pt x="48" y="31"/>
                    <a:pt x="48" y="35"/>
                  </a:cubicBezTo>
                  <a:cubicBezTo>
                    <a:pt x="48" y="36"/>
                    <a:pt x="48" y="37"/>
                    <a:pt x="48" y="38"/>
                  </a:cubicBezTo>
                  <a:cubicBezTo>
                    <a:pt x="47" y="40"/>
                    <a:pt x="48" y="40"/>
                    <a:pt x="49" y="41"/>
                  </a:cubicBezTo>
                  <a:cubicBezTo>
                    <a:pt x="50" y="42"/>
                    <a:pt x="49" y="43"/>
                    <a:pt x="50" y="44"/>
                  </a:cubicBezTo>
                  <a:cubicBezTo>
                    <a:pt x="51" y="45"/>
                    <a:pt x="52" y="45"/>
                    <a:pt x="53" y="47"/>
                  </a:cubicBezTo>
                  <a:cubicBezTo>
                    <a:pt x="54" y="49"/>
                    <a:pt x="55" y="52"/>
                    <a:pt x="57" y="54"/>
                  </a:cubicBezTo>
                  <a:cubicBezTo>
                    <a:pt x="57" y="54"/>
                    <a:pt x="58" y="55"/>
                    <a:pt x="58" y="56"/>
                  </a:cubicBezTo>
                  <a:cubicBezTo>
                    <a:pt x="58" y="58"/>
                    <a:pt x="58" y="57"/>
                    <a:pt x="59" y="58"/>
                  </a:cubicBezTo>
                  <a:cubicBezTo>
                    <a:pt x="59" y="59"/>
                    <a:pt x="59" y="60"/>
                    <a:pt x="60" y="61"/>
                  </a:cubicBezTo>
                  <a:cubicBezTo>
                    <a:pt x="61" y="62"/>
                    <a:pt x="63" y="61"/>
                    <a:pt x="61" y="63"/>
                  </a:cubicBezTo>
                  <a:cubicBezTo>
                    <a:pt x="62" y="65"/>
                    <a:pt x="66" y="62"/>
                    <a:pt x="66" y="64"/>
                  </a:cubicBezTo>
                  <a:cubicBezTo>
                    <a:pt x="65" y="71"/>
                    <a:pt x="60" y="74"/>
                    <a:pt x="62" y="81"/>
                  </a:cubicBezTo>
                  <a:cubicBezTo>
                    <a:pt x="61" y="83"/>
                    <a:pt x="60" y="83"/>
                    <a:pt x="59" y="84"/>
                  </a:cubicBezTo>
                  <a:cubicBezTo>
                    <a:pt x="59" y="84"/>
                    <a:pt x="59" y="86"/>
                    <a:pt x="59" y="86"/>
                  </a:cubicBezTo>
                  <a:cubicBezTo>
                    <a:pt x="59" y="88"/>
                    <a:pt x="58" y="88"/>
                    <a:pt x="59" y="90"/>
                  </a:cubicBezTo>
                  <a:cubicBezTo>
                    <a:pt x="62" y="92"/>
                    <a:pt x="63" y="92"/>
                    <a:pt x="65" y="92"/>
                  </a:cubicBezTo>
                  <a:cubicBezTo>
                    <a:pt x="67" y="91"/>
                    <a:pt x="67" y="89"/>
                    <a:pt x="70" y="89"/>
                  </a:cubicBezTo>
                  <a:cubicBezTo>
                    <a:pt x="72" y="92"/>
                    <a:pt x="71" y="96"/>
                    <a:pt x="72" y="100"/>
                  </a:cubicBezTo>
                  <a:cubicBezTo>
                    <a:pt x="73" y="102"/>
                    <a:pt x="74" y="103"/>
                    <a:pt x="75" y="105"/>
                  </a:cubicBezTo>
                  <a:cubicBezTo>
                    <a:pt x="75" y="108"/>
                    <a:pt x="74" y="110"/>
                    <a:pt x="75" y="111"/>
                  </a:cubicBezTo>
                  <a:cubicBezTo>
                    <a:pt x="83" y="112"/>
                    <a:pt x="80" y="117"/>
                    <a:pt x="81" y="123"/>
                  </a:cubicBezTo>
                  <a:cubicBezTo>
                    <a:pt x="83" y="123"/>
                    <a:pt x="84" y="122"/>
                    <a:pt x="87" y="122"/>
                  </a:cubicBezTo>
                  <a:cubicBezTo>
                    <a:pt x="88" y="122"/>
                    <a:pt x="89" y="123"/>
                    <a:pt x="91" y="123"/>
                  </a:cubicBezTo>
                  <a:cubicBezTo>
                    <a:pt x="92" y="122"/>
                    <a:pt x="94" y="121"/>
                    <a:pt x="96" y="121"/>
                  </a:cubicBezTo>
                  <a:cubicBezTo>
                    <a:pt x="99" y="121"/>
                    <a:pt x="102" y="122"/>
                    <a:pt x="105" y="123"/>
                  </a:cubicBezTo>
                  <a:cubicBezTo>
                    <a:pt x="109" y="123"/>
                    <a:pt x="107" y="119"/>
                    <a:pt x="111" y="120"/>
                  </a:cubicBezTo>
                  <a:cubicBezTo>
                    <a:pt x="113" y="120"/>
                    <a:pt x="111" y="125"/>
                    <a:pt x="114" y="125"/>
                  </a:cubicBezTo>
                  <a:cubicBezTo>
                    <a:pt x="105" y="186"/>
                    <a:pt x="105" y="186"/>
                    <a:pt x="105" y="186"/>
                  </a:cubicBezTo>
                  <a:lnTo>
                    <a:pt x="0" y="167"/>
                  </a:ln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8" name="Freeform 603">
              <a:extLst>
                <a:ext uri="{FF2B5EF4-FFF2-40B4-BE49-F238E27FC236}">
                  <a16:creationId xmlns:a16="http://schemas.microsoft.com/office/drawing/2014/main" id="{1B8BE848-3B4F-72A0-E9A1-C9CEB516F02E}"/>
                </a:ext>
              </a:extLst>
            </p:cNvPr>
            <p:cNvSpPr>
              <a:spLocks/>
            </p:cNvSpPr>
            <p:nvPr/>
          </p:nvSpPr>
          <p:spPr bwMode="auto">
            <a:xfrm>
              <a:off x="2966178" y="4334042"/>
              <a:ext cx="6181"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9" name="Line 604">
              <a:extLst>
                <a:ext uri="{FF2B5EF4-FFF2-40B4-BE49-F238E27FC236}">
                  <a16:creationId xmlns:a16="http://schemas.microsoft.com/office/drawing/2014/main" id="{E115C457-23C7-1F09-44ED-90930B03069A}"/>
                </a:ext>
              </a:extLst>
            </p:cNvPr>
            <p:cNvSpPr>
              <a:spLocks noChangeShapeType="1"/>
            </p:cNvSpPr>
            <p:nvPr/>
          </p:nvSpPr>
          <p:spPr bwMode="auto">
            <a:xfrm>
              <a:off x="2966178" y="4334042"/>
              <a:ext cx="6181"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0" name="Freeform 605">
              <a:extLst>
                <a:ext uri="{FF2B5EF4-FFF2-40B4-BE49-F238E27FC236}">
                  <a16:creationId xmlns:a16="http://schemas.microsoft.com/office/drawing/2014/main" id="{2D022969-837F-E8D2-BEE7-D3AACEAD8DAA}"/>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1" name="Freeform 606">
              <a:extLst>
                <a:ext uri="{FF2B5EF4-FFF2-40B4-BE49-F238E27FC236}">
                  <a16:creationId xmlns:a16="http://schemas.microsoft.com/office/drawing/2014/main" id="{30E7A111-1388-7C12-B17E-D1B55888676F}"/>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2" name="Freeform 607">
              <a:extLst>
                <a:ext uri="{FF2B5EF4-FFF2-40B4-BE49-F238E27FC236}">
                  <a16:creationId xmlns:a16="http://schemas.microsoft.com/office/drawing/2014/main" id="{1DFB427F-9CEF-6636-B493-87A4753DAAC4}"/>
                </a:ext>
              </a:extLst>
            </p:cNvPr>
            <p:cNvSpPr>
              <a:spLocks/>
            </p:cNvSpPr>
            <p:nvPr/>
          </p:nvSpPr>
          <p:spPr bwMode="auto">
            <a:xfrm>
              <a:off x="2972358" y="4334042"/>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3" name="Line 608">
              <a:extLst>
                <a:ext uri="{FF2B5EF4-FFF2-40B4-BE49-F238E27FC236}">
                  <a16:creationId xmlns:a16="http://schemas.microsoft.com/office/drawing/2014/main" id="{7DBF4D23-AEAA-DEED-6ABD-F5DD08F31FC1}"/>
                </a:ext>
              </a:extLst>
            </p:cNvPr>
            <p:cNvSpPr>
              <a:spLocks noChangeShapeType="1"/>
            </p:cNvSpPr>
            <p:nvPr/>
          </p:nvSpPr>
          <p:spPr bwMode="auto">
            <a:xfrm flipV="1">
              <a:off x="2972358" y="4334042"/>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4" name="Freeform 609">
              <a:extLst>
                <a:ext uri="{FF2B5EF4-FFF2-40B4-BE49-F238E27FC236}">
                  <a16:creationId xmlns:a16="http://schemas.microsoft.com/office/drawing/2014/main" id="{549C2432-807D-5DB0-0C56-4D511B647440}"/>
                </a:ext>
              </a:extLst>
            </p:cNvPr>
            <p:cNvSpPr>
              <a:spLocks/>
            </p:cNvSpPr>
            <p:nvPr/>
          </p:nvSpPr>
          <p:spPr bwMode="auto">
            <a:xfrm>
              <a:off x="2939914" y="2924923"/>
              <a:ext cx="1030573" cy="860614"/>
            </a:xfrm>
            <a:custGeom>
              <a:avLst/>
              <a:gdLst>
                <a:gd name="T0" fmla="*/ 2147483647 w 156"/>
                <a:gd name="T1" fmla="*/ 2147483647 h 130"/>
                <a:gd name="T2" fmla="*/ 2147483647 w 156"/>
                <a:gd name="T3" fmla="*/ 2147483647 h 130"/>
                <a:gd name="T4" fmla="*/ 2147483647 w 156"/>
                <a:gd name="T5" fmla="*/ 2147483647 h 130"/>
                <a:gd name="T6" fmla="*/ 2147483647 w 156"/>
                <a:gd name="T7" fmla="*/ 2147483647 h 130"/>
                <a:gd name="T8" fmla="*/ 2147483647 w 156"/>
                <a:gd name="T9" fmla="*/ 2147483647 h 130"/>
                <a:gd name="T10" fmla="*/ 2147483647 w 156"/>
                <a:gd name="T11" fmla="*/ 2147483647 h 130"/>
                <a:gd name="T12" fmla="*/ 2147483647 w 156"/>
                <a:gd name="T13" fmla="*/ 2147483647 h 130"/>
                <a:gd name="T14" fmla="*/ 2147483647 w 156"/>
                <a:gd name="T15" fmla="*/ 2147483647 h 130"/>
                <a:gd name="T16" fmla="*/ 2147483647 w 156"/>
                <a:gd name="T17" fmla="*/ 2147483647 h 130"/>
                <a:gd name="T18" fmla="*/ 2147483647 w 156"/>
                <a:gd name="T19" fmla="*/ 2147483647 h 130"/>
                <a:gd name="T20" fmla="*/ 2147483647 w 156"/>
                <a:gd name="T21" fmla="*/ 2147483647 h 130"/>
                <a:gd name="T22" fmla="*/ 2147483647 w 156"/>
                <a:gd name="T23" fmla="*/ 2147483647 h 130"/>
                <a:gd name="T24" fmla="*/ 2147483647 w 156"/>
                <a:gd name="T25" fmla="*/ 2147483647 h 130"/>
                <a:gd name="T26" fmla="*/ 2147483647 w 156"/>
                <a:gd name="T27" fmla="*/ 2147483647 h 130"/>
                <a:gd name="T28" fmla="*/ 2147483647 w 156"/>
                <a:gd name="T29" fmla="*/ 2147483647 h 130"/>
                <a:gd name="T30" fmla="*/ 2147483647 w 156"/>
                <a:gd name="T31" fmla="*/ 2147483647 h 130"/>
                <a:gd name="T32" fmla="*/ 2147483647 w 156"/>
                <a:gd name="T33" fmla="*/ 2147483647 h 130"/>
                <a:gd name="T34" fmla="*/ 2147483647 w 156"/>
                <a:gd name="T35" fmla="*/ 2147483647 h 130"/>
                <a:gd name="T36" fmla="*/ 2147483647 w 156"/>
                <a:gd name="T37" fmla="*/ 2147483647 h 130"/>
                <a:gd name="T38" fmla="*/ 2147483647 w 156"/>
                <a:gd name="T39" fmla="*/ 2147483647 h 130"/>
                <a:gd name="T40" fmla="*/ 2147483647 w 156"/>
                <a:gd name="T41" fmla="*/ 2147483647 h 130"/>
                <a:gd name="T42" fmla="*/ 2147483647 w 156"/>
                <a:gd name="T43" fmla="*/ 2147483647 h 130"/>
                <a:gd name="T44" fmla="*/ 2147483647 w 156"/>
                <a:gd name="T45" fmla="*/ 2147483647 h 130"/>
                <a:gd name="T46" fmla="*/ 2147483647 w 156"/>
                <a:gd name="T47" fmla="*/ 2147483647 h 130"/>
                <a:gd name="T48" fmla="*/ 2147483647 w 156"/>
                <a:gd name="T49" fmla="*/ 2147483647 h 130"/>
                <a:gd name="T50" fmla="*/ 2147483647 w 156"/>
                <a:gd name="T51" fmla="*/ 2147483647 h 130"/>
                <a:gd name="T52" fmla="*/ 2147483647 w 156"/>
                <a:gd name="T53" fmla="*/ 2147483647 h 130"/>
                <a:gd name="T54" fmla="*/ 2147483647 w 156"/>
                <a:gd name="T55" fmla="*/ 2147483647 h 130"/>
                <a:gd name="T56" fmla="*/ 2147483647 w 156"/>
                <a:gd name="T57" fmla="*/ 2147483647 h 130"/>
                <a:gd name="T58" fmla="*/ 2147483647 w 156"/>
                <a:gd name="T59" fmla="*/ 2147483647 h 130"/>
                <a:gd name="T60" fmla="*/ 2147483647 w 156"/>
                <a:gd name="T61" fmla="*/ 2147483647 h 130"/>
                <a:gd name="T62" fmla="*/ 2147483647 w 156"/>
                <a:gd name="T63" fmla="*/ 2147483647 h 130"/>
                <a:gd name="T64" fmla="*/ 2147483647 w 156"/>
                <a:gd name="T65" fmla="*/ 2147483647 h 130"/>
                <a:gd name="T66" fmla="*/ 2147483647 w 156"/>
                <a:gd name="T67" fmla="*/ 2147483647 h 130"/>
                <a:gd name="T68" fmla="*/ 2147483647 w 156"/>
                <a:gd name="T69" fmla="*/ 2147483647 h 130"/>
                <a:gd name="T70" fmla="*/ 2147483647 w 156"/>
                <a:gd name="T71" fmla="*/ 2147483647 h 130"/>
                <a:gd name="T72" fmla="*/ 2147483647 w 156"/>
                <a:gd name="T73" fmla="*/ 2147483647 h 130"/>
                <a:gd name="T74" fmla="*/ 2147483647 w 156"/>
                <a:gd name="T75" fmla="*/ 2147483647 h 130"/>
                <a:gd name="T76" fmla="*/ 2147483647 w 156"/>
                <a:gd name="T77" fmla="*/ 2147483647 h 130"/>
                <a:gd name="T78" fmla="*/ 2147483647 w 156"/>
                <a:gd name="T79" fmla="*/ 2147483647 h 130"/>
                <a:gd name="T80" fmla="*/ 2147483647 w 156"/>
                <a:gd name="T81" fmla="*/ 2147483647 h 130"/>
                <a:gd name="T82" fmla="*/ 2147483647 w 156"/>
                <a:gd name="T83" fmla="*/ 2147483647 h 130"/>
                <a:gd name="T84" fmla="*/ 2147483647 w 156"/>
                <a:gd name="T85" fmla="*/ 2147483647 h 130"/>
                <a:gd name="T86" fmla="*/ 2147483647 w 156"/>
                <a:gd name="T87" fmla="*/ 2147483647 h 130"/>
                <a:gd name="T88" fmla="*/ 2147483647 w 156"/>
                <a:gd name="T89" fmla="*/ 2147483647 h 1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6"/>
                <a:gd name="T136" fmla="*/ 0 h 130"/>
                <a:gd name="T137" fmla="*/ 156 w 156"/>
                <a:gd name="T138" fmla="*/ 130 h 13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6" h="130">
                  <a:moveTo>
                    <a:pt x="2" y="97"/>
                  </a:moveTo>
                  <a:cubicBezTo>
                    <a:pt x="0" y="92"/>
                    <a:pt x="1" y="86"/>
                    <a:pt x="4" y="83"/>
                  </a:cubicBezTo>
                  <a:cubicBezTo>
                    <a:pt x="0" y="76"/>
                    <a:pt x="7" y="73"/>
                    <a:pt x="8" y="67"/>
                  </a:cubicBezTo>
                  <a:cubicBezTo>
                    <a:pt x="9" y="70"/>
                    <a:pt x="11" y="63"/>
                    <a:pt x="11" y="67"/>
                  </a:cubicBezTo>
                  <a:cubicBezTo>
                    <a:pt x="14" y="65"/>
                    <a:pt x="11" y="64"/>
                    <a:pt x="12" y="61"/>
                  </a:cubicBezTo>
                  <a:cubicBezTo>
                    <a:pt x="14" y="61"/>
                    <a:pt x="13" y="58"/>
                    <a:pt x="17" y="59"/>
                  </a:cubicBezTo>
                  <a:cubicBezTo>
                    <a:pt x="17" y="57"/>
                    <a:pt x="15" y="57"/>
                    <a:pt x="16" y="54"/>
                  </a:cubicBezTo>
                  <a:cubicBezTo>
                    <a:pt x="19" y="51"/>
                    <a:pt x="19" y="44"/>
                    <a:pt x="22" y="41"/>
                  </a:cubicBezTo>
                  <a:cubicBezTo>
                    <a:pt x="22" y="33"/>
                    <a:pt x="29" y="27"/>
                    <a:pt x="30" y="18"/>
                  </a:cubicBezTo>
                  <a:cubicBezTo>
                    <a:pt x="31" y="17"/>
                    <a:pt x="32" y="17"/>
                    <a:pt x="33" y="18"/>
                  </a:cubicBezTo>
                  <a:cubicBezTo>
                    <a:pt x="33" y="17"/>
                    <a:pt x="31" y="17"/>
                    <a:pt x="31" y="16"/>
                  </a:cubicBezTo>
                  <a:cubicBezTo>
                    <a:pt x="31" y="14"/>
                    <a:pt x="33" y="14"/>
                    <a:pt x="33" y="13"/>
                  </a:cubicBezTo>
                  <a:cubicBezTo>
                    <a:pt x="33" y="11"/>
                    <a:pt x="33" y="10"/>
                    <a:pt x="33" y="9"/>
                  </a:cubicBezTo>
                  <a:cubicBezTo>
                    <a:pt x="34" y="6"/>
                    <a:pt x="35" y="4"/>
                    <a:pt x="35" y="1"/>
                  </a:cubicBezTo>
                  <a:cubicBezTo>
                    <a:pt x="38" y="0"/>
                    <a:pt x="36" y="3"/>
                    <a:pt x="38" y="2"/>
                  </a:cubicBezTo>
                  <a:cubicBezTo>
                    <a:pt x="40" y="0"/>
                    <a:pt x="44" y="2"/>
                    <a:pt x="44" y="4"/>
                  </a:cubicBezTo>
                  <a:cubicBezTo>
                    <a:pt x="48" y="4"/>
                    <a:pt x="49" y="5"/>
                    <a:pt x="51" y="7"/>
                  </a:cubicBezTo>
                  <a:cubicBezTo>
                    <a:pt x="50" y="8"/>
                    <a:pt x="51" y="8"/>
                    <a:pt x="52" y="8"/>
                  </a:cubicBezTo>
                  <a:cubicBezTo>
                    <a:pt x="53" y="15"/>
                    <a:pt x="48" y="17"/>
                    <a:pt x="54" y="21"/>
                  </a:cubicBezTo>
                  <a:cubicBezTo>
                    <a:pt x="55" y="21"/>
                    <a:pt x="56" y="21"/>
                    <a:pt x="57" y="22"/>
                  </a:cubicBezTo>
                  <a:cubicBezTo>
                    <a:pt x="57" y="22"/>
                    <a:pt x="57" y="23"/>
                    <a:pt x="58" y="23"/>
                  </a:cubicBezTo>
                  <a:cubicBezTo>
                    <a:pt x="60" y="23"/>
                    <a:pt x="62" y="23"/>
                    <a:pt x="63" y="23"/>
                  </a:cubicBezTo>
                  <a:cubicBezTo>
                    <a:pt x="65" y="23"/>
                    <a:pt x="66" y="22"/>
                    <a:pt x="67" y="22"/>
                  </a:cubicBezTo>
                  <a:cubicBezTo>
                    <a:pt x="72" y="22"/>
                    <a:pt x="75" y="23"/>
                    <a:pt x="78" y="26"/>
                  </a:cubicBezTo>
                  <a:cubicBezTo>
                    <a:pt x="80" y="27"/>
                    <a:pt x="84" y="26"/>
                    <a:pt x="87" y="26"/>
                  </a:cubicBezTo>
                  <a:cubicBezTo>
                    <a:pt x="88" y="26"/>
                    <a:pt x="90" y="28"/>
                    <a:pt x="91" y="28"/>
                  </a:cubicBezTo>
                  <a:cubicBezTo>
                    <a:pt x="96" y="28"/>
                    <a:pt x="102" y="26"/>
                    <a:pt x="107" y="26"/>
                  </a:cubicBezTo>
                  <a:cubicBezTo>
                    <a:pt x="108" y="26"/>
                    <a:pt x="111" y="27"/>
                    <a:pt x="113" y="27"/>
                  </a:cubicBezTo>
                  <a:cubicBezTo>
                    <a:pt x="115" y="27"/>
                    <a:pt x="116" y="27"/>
                    <a:pt x="118" y="27"/>
                  </a:cubicBezTo>
                  <a:cubicBezTo>
                    <a:pt x="123" y="28"/>
                    <a:pt x="128" y="30"/>
                    <a:pt x="134" y="31"/>
                  </a:cubicBezTo>
                  <a:cubicBezTo>
                    <a:pt x="139" y="32"/>
                    <a:pt x="144" y="33"/>
                    <a:pt x="150" y="34"/>
                  </a:cubicBezTo>
                  <a:cubicBezTo>
                    <a:pt x="151" y="36"/>
                    <a:pt x="152" y="37"/>
                    <a:pt x="153" y="39"/>
                  </a:cubicBezTo>
                  <a:cubicBezTo>
                    <a:pt x="154" y="40"/>
                    <a:pt x="156" y="41"/>
                    <a:pt x="156" y="43"/>
                  </a:cubicBezTo>
                  <a:cubicBezTo>
                    <a:pt x="156" y="46"/>
                    <a:pt x="153" y="48"/>
                    <a:pt x="151" y="51"/>
                  </a:cubicBezTo>
                  <a:cubicBezTo>
                    <a:pt x="150" y="53"/>
                    <a:pt x="149" y="55"/>
                    <a:pt x="148" y="56"/>
                  </a:cubicBezTo>
                  <a:cubicBezTo>
                    <a:pt x="148" y="57"/>
                    <a:pt x="145" y="58"/>
                    <a:pt x="146" y="60"/>
                  </a:cubicBezTo>
                  <a:cubicBezTo>
                    <a:pt x="142" y="64"/>
                    <a:pt x="137" y="66"/>
                    <a:pt x="137" y="74"/>
                  </a:cubicBezTo>
                  <a:cubicBezTo>
                    <a:pt x="137" y="76"/>
                    <a:pt x="140" y="75"/>
                    <a:pt x="141" y="77"/>
                  </a:cubicBezTo>
                  <a:cubicBezTo>
                    <a:pt x="141" y="79"/>
                    <a:pt x="141" y="81"/>
                    <a:pt x="140" y="83"/>
                  </a:cubicBezTo>
                  <a:cubicBezTo>
                    <a:pt x="139" y="84"/>
                    <a:pt x="138" y="86"/>
                    <a:pt x="137" y="89"/>
                  </a:cubicBezTo>
                  <a:cubicBezTo>
                    <a:pt x="136" y="95"/>
                    <a:pt x="135" y="102"/>
                    <a:pt x="133" y="109"/>
                  </a:cubicBezTo>
                  <a:cubicBezTo>
                    <a:pt x="132" y="116"/>
                    <a:pt x="130" y="123"/>
                    <a:pt x="129" y="130"/>
                  </a:cubicBezTo>
                  <a:cubicBezTo>
                    <a:pt x="94" y="123"/>
                    <a:pt x="59" y="113"/>
                    <a:pt x="26" y="104"/>
                  </a:cubicBezTo>
                  <a:cubicBezTo>
                    <a:pt x="25" y="104"/>
                    <a:pt x="24" y="104"/>
                    <a:pt x="24" y="104"/>
                  </a:cubicBezTo>
                  <a:cubicBezTo>
                    <a:pt x="16" y="101"/>
                    <a:pt x="9" y="101"/>
                    <a:pt x="2" y="9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5" name="Freeform 610">
              <a:extLst>
                <a:ext uri="{FF2B5EF4-FFF2-40B4-BE49-F238E27FC236}">
                  <a16:creationId xmlns:a16="http://schemas.microsoft.com/office/drawing/2014/main" id="{B6B38497-A808-B107-2D6D-FD15392D6609}"/>
                </a:ext>
              </a:extLst>
            </p:cNvPr>
            <p:cNvSpPr>
              <a:spLocks/>
            </p:cNvSpPr>
            <p:nvPr/>
          </p:nvSpPr>
          <p:spPr bwMode="auto">
            <a:xfrm>
              <a:off x="3403437" y="2673071"/>
              <a:ext cx="12361" cy="26266"/>
            </a:xfrm>
            <a:custGeom>
              <a:avLst/>
              <a:gdLst>
                <a:gd name="T0" fmla="*/ 0 w 2"/>
                <a:gd name="T1" fmla="*/ 2147483647 h 4"/>
                <a:gd name="T2" fmla="*/ 2147483647 w 2"/>
                <a:gd name="T3" fmla="*/ 2147483647 h 4"/>
                <a:gd name="T4" fmla="*/ 0 w 2"/>
                <a:gd name="T5" fmla="*/ 2147483647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0" y="1"/>
                  </a:moveTo>
                  <a:cubicBezTo>
                    <a:pt x="2" y="0"/>
                    <a:pt x="1" y="2"/>
                    <a:pt x="2" y="2"/>
                  </a:cubicBezTo>
                  <a:cubicBezTo>
                    <a:pt x="2" y="4"/>
                    <a:pt x="0" y="2"/>
                    <a:pt x="0"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6" name="Freeform 611">
              <a:extLst>
                <a:ext uri="{FF2B5EF4-FFF2-40B4-BE49-F238E27FC236}">
                  <a16:creationId xmlns:a16="http://schemas.microsoft.com/office/drawing/2014/main" id="{7D76FE2F-1386-6559-CDD2-B09098A610E2}"/>
                </a:ext>
              </a:extLst>
            </p:cNvPr>
            <p:cNvSpPr>
              <a:spLocks/>
            </p:cNvSpPr>
            <p:nvPr/>
          </p:nvSpPr>
          <p:spPr bwMode="auto">
            <a:xfrm>
              <a:off x="3377170" y="2699342"/>
              <a:ext cx="26267" cy="21632"/>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1"/>
                    <a:pt x="2" y="3"/>
                    <a:pt x="0" y="3"/>
                  </a:cubicBezTo>
                  <a:cubicBezTo>
                    <a:pt x="1" y="2"/>
                    <a:pt x="2" y="2"/>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7" name="Freeform 612">
              <a:extLst>
                <a:ext uri="{FF2B5EF4-FFF2-40B4-BE49-F238E27FC236}">
                  <a16:creationId xmlns:a16="http://schemas.microsoft.com/office/drawing/2014/main" id="{6A163832-948A-6F93-7F86-6540ACEC6AC1}"/>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8" name="Freeform 613">
              <a:extLst>
                <a:ext uri="{FF2B5EF4-FFF2-40B4-BE49-F238E27FC236}">
                  <a16:creationId xmlns:a16="http://schemas.microsoft.com/office/drawing/2014/main" id="{12801BB3-FCAA-48E0-5830-B79E8C710EDA}"/>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9" name="Freeform 614">
              <a:extLst>
                <a:ext uri="{FF2B5EF4-FFF2-40B4-BE49-F238E27FC236}">
                  <a16:creationId xmlns:a16="http://schemas.microsoft.com/office/drawing/2014/main" id="{D100CD1D-965A-846D-807C-B161A2EC8D0B}"/>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0" name="Freeform 615">
              <a:extLst>
                <a:ext uri="{FF2B5EF4-FFF2-40B4-BE49-F238E27FC236}">
                  <a16:creationId xmlns:a16="http://schemas.microsoft.com/office/drawing/2014/main" id="{72A79F30-5357-C1FE-D466-1BDA156754AC}"/>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1" name="Freeform 616">
              <a:extLst>
                <a:ext uri="{FF2B5EF4-FFF2-40B4-BE49-F238E27FC236}">
                  <a16:creationId xmlns:a16="http://schemas.microsoft.com/office/drawing/2014/main" id="{66A6BB53-6461-4CC5-3196-55ED902768BA}"/>
                </a:ext>
              </a:extLst>
            </p:cNvPr>
            <p:cNvSpPr>
              <a:spLocks/>
            </p:cNvSpPr>
            <p:nvPr/>
          </p:nvSpPr>
          <p:spPr bwMode="auto">
            <a:xfrm>
              <a:off x="3357079" y="2733333"/>
              <a:ext cx="0"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0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2" name="Line 617">
              <a:extLst>
                <a:ext uri="{FF2B5EF4-FFF2-40B4-BE49-F238E27FC236}">
                  <a16:creationId xmlns:a16="http://schemas.microsoft.com/office/drawing/2014/main" id="{A57D62F9-5A60-98F9-61FC-F4072B0AF908}"/>
                </a:ext>
              </a:extLst>
            </p:cNvPr>
            <p:cNvSpPr>
              <a:spLocks noChangeShapeType="1"/>
            </p:cNvSpPr>
            <p:nvPr/>
          </p:nvSpPr>
          <p:spPr bwMode="auto">
            <a:xfrm>
              <a:off x="3357079" y="2733333"/>
              <a:ext cx="0"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3" name="Freeform 618">
              <a:extLst>
                <a:ext uri="{FF2B5EF4-FFF2-40B4-BE49-F238E27FC236}">
                  <a16:creationId xmlns:a16="http://schemas.microsoft.com/office/drawing/2014/main" id="{CFBB00AE-212B-5651-EDD3-89637FC8BA78}"/>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4" name="Freeform 619">
              <a:extLst>
                <a:ext uri="{FF2B5EF4-FFF2-40B4-BE49-F238E27FC236}">
                  <a16:creationId xmlns:a16="http://schemas.microsoft.com/office/drawing/2014/main" id="{ECF7304D-58D3-79DC-5C6D-9E522E0E7222}"/>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5" name="Freeform 620">
              <a:extLst>
                <a:ext uri="{FF2B5EF4-FFF2-40B4-BE49-F238E27FC236}">
                  <a16:creationId xmlns:a16="http://schemas.microsoft.com/office/drawing/2014/main" id="{E74309EE-23AB-6FBB-BD50-749107321833}"/>
                </a:ext>
              </a:extLst>
            </p:cNvPr>
            <p:cNvSpPr>
              <a:spLocks/>
            </p:cNvSpPr>
            <p:nvPr/>
          </p:nvSpPr>
          <p:spPr bwMode="auto">
            <a:xfrm>
              <a:off x="3357082" y="2739510"/>
              <a:ext cx="4635"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6" name="Line 621">
              <a:extLst>
                <a:ext uri="{FF2B5EF4-FFF2-40B4-BE49-F238E27FC236}">
                  <a16:creationId xmlns:a16="http://schemas.microsoft.com/office/drawing/2014/main" id="{14C1EB78-1788-8B8A-ABFB-5201600FD39C}"/>
                </a:ext>
              </a:extLst>
            </p:cNvPr>
            <p:cNvSpPr>
              <a:spLocks noChangeShapeType="1"/>
            </p:cNvSpPr>
            <p:nvPr/>
          </p:nvSpPr>
          <p:spPr bwMode="auto">
            <a:xfrm>
              <a:off x="3357082" y="2739510"/>
              <a:ext cx="463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7" name="Freeform 622">
              <a:extLst>
                <a:ext uri="{FF2B5EF4-FFF2-40B4-BE49-F238E27FC236}">
                  <a16:creationId xmlns:a16="http://schemas.microsoft.com/office/drawing/2014/main" id="{8089ADAB-2562-637A-B7DC-AA0B74B3E082}"/>
                </a:ext>
              </a:extLst>
            </p:cNvPr>
            <p:cNvSpPr>
              <a:spLocks/>
            </p:cNvSpPr>
            <p:nvPr/>
          </p:nvSpPr>
          <p:spPr bwMode="auto">
            <a:xfrm>
              <a:off x="9619319" y="3036172"/>
              <a:ext cx="12361" cy="27811"/>
            </a:xfrm>
            <a:custGeom>
              <a:avLst/>
              <a:gdLst>
                <a:gd name="T0" fmla="*/ 2147483647 w 2"/>
                <a:gd name="T1" fmla="*/ 0 h 4"/>
                <a:gd name="T2" fmla="*/ 0 w 2"/>
                <a:gd name="T3" fmla="*/ 2147483647 h 4"/>
                <a:gd name="T4" fmla="*/ 0 w 2"/>
                <a:gd name="T5" fmla="*/ 2147483647 h 4"/>
                <a:gd name="T6" fmla="*/ 2147483647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1" y="0"/>
                  </a:moveTo>
                  <a:cubicBezTo>
                    <a:pt x="2" y="0"/>
                    <a:pt x="2" y="4"/>
                    <a:pt x="0" y="2"/>
                  </a:cubicBezTo>
                  <a:cubicBezTo>
                    <a:pt x="0" y="2"/>
                    <a:pt x="0" y="1"/>
                    <a:pt x="0" y="1"/>
                  </a:cubicBezTo>
                  <a:cubicBezTo>
                    <a:pt x="1" y="1"/>
                    <a:pt x="1"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8" name="Freeform 623">
              <a:extLst>
                <a:ext uri="{FF2B5EF4-FFF2-40B4-BE49-F238E27FC236}">
                  <a16:creationId xmlns:a16="http://schemas.microsoft.com/office/drawing/2014/main" id="{EF2B5DCA-7247-0234-CE60-C92FC589FD7D}"/>
                </a:ext>
              </a:extLst>
            </p:cNvPr>
            <p:cNvSpPr>
              <a:spLocks/>
            </p:cNvSpPr>
            <p:nvPr/>
          </p:nvSpPr>
          <p:spPr bwMode="auto">
            <a:xfrm>
              <a:off x="9466356" y="3142776"/>
              <a:ext cx="26266" cy="20086"/>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0"/>
                    <a:pt x="2" y="3"/>
                    <a:pt x="0" y="3"/>
                  </a:cubicBezTo>
                  <a:cubicBezTo>
                    <a:pt x="0" y="2"/>
                    <a:pt x="1" y="1"/>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9" name="Freeform 624">
              <a:extLst>
                <a:ext uri="{FF2B5EF4-FFF2-40B4-BE49-F238E27FC236}">
                  <a16:creationId xmlns:a16="http://schemas.microsoft.com/office/drawing/2014/main" id="{FCD4DBAE-8BB8-8EF0-A278-6DF281F72805}"/>
                </a:ext>
              </a:extLst>
            </p:cNvPr>
            <p:cNvSpPr>
              <a:spLocks/>
            </p:cNvSpPr>
            <p:nvPr/>
          </p:nvSpPr>
          <p:spPr bwMode="auto">
            <a:xfrm>
              <a:off x="9121803" y="2694702"/>
              <a:ext cx="475887" cy="732371"/>
            </a:xfrm>
            <a:custGeom>
              <a:avLst/>
              <a:gdLst>
                <a:gd name="T0" fmla="*/ 0 w 72"/>
                <a:gd name="T1" fmla="*/ 2147483647 h 111"/>
                <a:gd name="T2" fmla="*/ 2147483647 w 72"/>
                <a:gd name="T3" fmla="*/ 2147483647 h 111"/>
                <a:gd name="T4" fmla="*/ 2147483647 w 72"/>
                <a:gd name="T5" fmla="*/ 2147483647 h 111"/>
                <a:gd name="T6" fmla="*/ 2147483647 w 72"/>
                <a:gd name="T7" fmla="*/ 2147483647 h 111"/>
                <a:gd name="T8" fmla="*/ 2147483647 w 72"/>
                <a:gd name="T9" fmla="*/ 2147483647 h 111"/>
                <a:gd name="T10" fmla="*/ 2147483647 w 72"/>
                <a:gd name="T11" fmla="*/ 2147483647 h 111"/>
                <a:gd name="T12" fmla="*/ 2147483647 w 72"/>
                <a:gd name="T13" fmla="*/ 2147483647 h 111"/>
                <a:gd name="T14" fmla="*/ 2147483647 w 72"/>
                <a:gd name="T15" fmla="*/ 2147483647 h 111"/>
                <a:gd name="T16" fmla="*/ 2147483647 w 72"/>
                <a:gd name="T17" fmla="*/ 2147483647 h 111"/>
                <a:gd name="T18" fmla="*/ 2147483647 w 72"/>
                <a:gd name="T19" fmla="*/ 2147483647 h 111"/>
                <a:gd name="T20" fmla="*/ 2147483647 w 72"/>
                <a:gd name="T21" fmla="*/ 2147483647 h 111"/>
                <a:gd name="T22" fmla="*/ 2147483647 w 72"/>
                <a:gd name="T23" fmla="*/ 2147483647 h 111"/>
                <a:gd name="T24" fmla="*/ 2147483647 w 72"/>
                <a:gd name="T25" fmla="*/ 2147483647 h 111"/>
                <a:gd name="T26" fmla="*/ 2147483647 w 72"/>
                <a:gd name="T27" fmla="*/ 2147483647 h 111"/>
                <a:gd name="T28" fmla="*/ 2147483647 w 72"/>
                <a:gd name="T29" fmla="*/ 2147483647 h 111"/>
                <a:gd name="T30" fmla="*/ 2147483647 w 72"/>
                <a:gd name="T31" fmla="*/ 2147483647 h 111"/>
                <a:gd name="T32" fmla="*/ 2147483647 w 72"/>
                <a:gd name="T33" fmla="*/ 2147483647 h 111"/>
                <a:gd name="T34" fmla="*/ 2147483647 w 72"/>
                <a:gd name="T35" fmla="*/ 0 h 111"/>
                <a:gd name="T36" fmla="*/ 2147483647 w 72"/>
                <a:gd name="T37" fmla="*/ 2147483647 h 111"/>
                <a:gd name="T38" fmla="*/ 2147483647 w 72"/>
                <a:gd name="T39" fmla="*/ 2147483647 h 111"/>
                <a:gd name="T40" fmla="*/ 2147483647 w 72"/>
                <a:gd name="T41" fmla="*/ 2147483647 h 111"/>
                <a:gd name="T42" fmla="*/ 2147483647 w 72"/>
                <a:gd name="T43" fmla="*/ 2147483647 h 111"/>
                <a:gd name="T44" fmla="*/ 2147483647 w 72"/>
                <a:gd name="T45" fmla="*/ 2147483647 h 111"/>
                <a:gd name="T46" fmla="*/ 2147483647 w 72"/>
                <a:gd name="T47" fmla="*/ 2147483647 h 111"/>
                <a:gd name="T48" fmla="*/ 2147483647 w 72"/>
                <a:gd name="T49" fmla="*/ 2147483647 h 111"/>
                <a:gd name="T50" fmla="*/ 2147483647 w 72"/>
                <a:gd name="T51" fmla="*/ 2147483647 h 111"/>
                <a:gd name="T52" fmla="*/ 2147483647 w 72"/>
                <a:gd name="T53" fmla="*/ 2147483647 h 111"/>
                <a:gd name="T54" fmla="*/ 2147483647 w 72"/>
                <a:gd name="T55" fmla="*/ 2147483647 h 111"/>
                <a:gd name="T56" fmla="*/ 2147483647 w 72"/>
                <a:gd name="T57" fmla="*/ 2147483647 h 111"/>
                <a:gd name="T58" fmla="*/ 2147483647 w 72"/>
                <a:gd name="T59" fmla="*/ 2147483647 h 111"/>
                <a:gd name="T60" fmla="*/ 2147483647 w 72"/>
                <a:gd name="T61" fmla="*/ 2147483647 h 111"/>
                <a:gd name="T62" fmla="*/ 2147483647 w 72"/>
                <a:gd name="T63" fmla="*/ 2147483647 h 111"/>
                <a:gd name="T64" fmla="*/ 2147483647 w 72"/>
                <a:gd name="T65" fmla="*/ 2147483647 h 111"/>
                <a:gd name="T66" fmla="*/ 2147483647 w 72"/>
                <a:gd name="T67" fmla="*/ 2147483647 h 111"/>
                <a:gd name="T68" fmla="*/ 2147483647 w 72"/>
                <a:gd name="T69" fmla="*/ 2147483647 h 111"/>
                <a:gd name="T70" fmla="*/ 2147483647 w 72"/>
                <a:gd name="T71" fmla="*/ 2147483647 h 111"/>
                <a:gd name="T72" fmla="*/ 2147483647 w 72"/>
                <a:gd name="T73" fmla="*/ 2147483647 h 111"/>
                <a:gd name="T74" fmla="*/ 2147483647 w 72"/>
                <a:gd name="T75" fmla="*/ 2147483647 h 111"/>
                <a:gd name="T76" fmla="*/ 2147483647 w 72"/>
                <a:gd name="T77" fmla="*/ 2147483647 h 111"/>
                <a:gd name="T78" fmla="*/ 2147483647 w 72"/>
                <a:gd name="T79" fmla="*/ 2147483647 h 111"/>
                <a:gd name="T80" fmla="*/ 2147483647 w 72"/>
                <a:gd name="T81" fmla="*/ 2147483647 h 111"/>
                <a:gd name="T82" fmla="*/ 2147483647 w 72"/>
                <a:gd name="T83" fmla="*/ 2147483647 h 111"/>
                <a:gd name="T84" fmla="*/ 2147483647 w 72"/>
                <a:gd name="T85" fmla="*/ 2147483647 h 111"/>
                <a:gd name="T86" fmla="*/ 2147483647 w 72"/>
                <a:gd name="T87" fmla="*/ 2147483647 h 111"/>
                <a:gd name="T88" fmla="*/ 2147483647 w 72"/>
                <a:gd name="T89" fmla="*/ 2147483647 h 111"/>
                <a:gd name="T90" fmla="*/ 2147483647 w 72"/>
                <a:gd name="T91" fmla="*/ 2147483647 h 111"/>
                <a:gd name="T92" fmla="*/ 2147483647 w 72"/>
                <a:gd name="T93" fmla="*/ 2147483647 h 111"/>
                <a:gd name="T94" fmla="*/ 2147483647 w 72"/>
                <a:gd name="T95" fmla="*/ 2147483647 h 111"/>
                <a:gd name="T96" fmla="*/ 2147483647 w 72"/>
                <a:gd name="T97" fmla="*/ 2147483647 h 111"/>
                <a:gd name="T98" fmla="*/ 2147483647 w 72"/>
                <a:gd name="T99" fmla="*/ 2147483647 h 111"/>
                <a:gd name="T100" fmla="*/ 2147483647 w 72"/>
                <a:gd name="T101" fmla="*/ 2147483647 h 111"/>
                <a:gd name="T102" fmla="*/ 2147483647 w 72"/>
                <a:gd name="T103" fmla="*/ 2147483647 h 111"/>
                <a:gd name="T104" fmla="*/ 2147483647 w 72"/>
                <a:gd name="T105" fmla="*/ 2147483647 h 111"/>
                <a:gd name="T106" fmla="*/ 2147483647 w 72"/>
                <a:gd name="T107" fmla="*/ 2147483647 h 111"/>
                <a:gd name="T108" fmla="*/ 2147483647 w 72"/>
                <a:gd name="T109" fmla="*/ 2147483647 h 111"/>
                <a:gd name="T110" fmla="*/ 2147483647 w 72"/>
                <a:gd name="T111" fmla="*/ 2147483647 h 111"/>
                <a:gd name="T112" fmla="*/ 2147483647 w 72"/>
                <a:gd name="T113" fmla="*/ 2147483647 h 111"/>
                <a:gd name="T114" fmla="*/ 2147483647 w 72"/>
                <a:gd name="T115" fmla="*/ 2147483647 h 111"/>
                <a:gd name="T116" fmla="*/ 2147483647 w 72"/>
                <a:gd name="T117" fmla="*/ 2147483647 h 111"/>
                <a:gd name="T118" fmla="*/ 2147483647 w 72"/>
                <a:gd name="T119" fmla="*/ 2147483647 h 111"/>
                <a:gd name="T120" fmla="*/ 2147483647 w 72"/>
                <a:gd name="T121" fmla="*/ 2147483647 h 111"/>
                <a:gd name="T122" fmla="*/ 2147483647 w 72"/>
                <a:gd name="T123" fmla="*/ 2147483647 h 111"/>
                <a:gd name="T124" fmla="*/ 0 w 72"/>
                <a:gd name="T125" fmla="*/ 2147483647 h 1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
                <a:gd name="T190" fmla="*/ 0 h 111"/>
                <a:gd name="T191" fmla="*/ 72 w 72"/>
                <a:gd name="T192" fmla="*/ 111 h 1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 h="111">
                  <a:moveTo>
                    <a:pt x="0" y="61"/>
                  </a:moveTo>
                  <a:cubicBezTo>
                    <a:pt x="1" y="60"/>
                    <a:pt x="2" y="61"/>
                    <a:pt x="3" y="60"/>
                  </a:cubicBezTo>
                  <a:cubicBezTo>
                    <a:pt x="5" y="59"/>
                    <a:pt x="4" y="57"/>
                    <a:pt x="7" y="57"/>
                  </a:cubicBezTo>
                  <a:cubicBezTo>
                    <a:pt x="7" y="56"/>
                    <a:pt x="5" y="55"/>
                    <a:pt x="6" y="53"/>
                  </a:cubicBezTo>
                  <a:cubicBezTo>
                    <a:pt x="6" y="50"/>
                    <a:pt x="8" y="49"/>
                    <a:pt x="9" y="48"/>
                  </a:cubicBezTo>
                  <a:cubicBezTo>
                    <a:pt x="7" y="45"/>
                    <a:pt x="10" y="45"/>
                    <a:pt x="10" y="43"/>
                  </a:cubicBezTo>
                  <a:cubicBezTo>
                    <a:pt x="10" y="40"/>
                    <a:pt x="8" y="38"/>
                    <a:pt x="8" y="35"/>
                  </a:cubicBezTo>
                  <a:cubicBezTo>
                    <a:pt x="8" y="35"/>
                    <a:pt x="8" y="32"/>
                    <a:pt x="9" y="31"/>
                  </a:cubicBezTo>
                  <a:cubicBezTo>
                    <a:pt x="9" y="30"/>
                    <a:pt x="10" y="31"/>
                    <a:pt x="10" y="30"/>
                  </a:cubicBezTo>
                  <a:cubicBezTo>
                    <a:pt x="10" y="27"/>
                    <a:pt x="9" y="25"/>
                    <a:pt x="9" y="22"/>
                  </a:cubicBezTo>
                  <a:cubicBezTo>
                    <a:pt x="10" y="20"/>
                    <a:pt x="11" y="19"/>
                    <a:pt x="12" y="17"/>
                  </a:cubicBezTo>
                  <a:cubicBezTo>
                    <a:pt x="12" y="15"/>
                    <a:pt x="12" y="13"/>
                    <a:pt x="12" y="12"/>
                  </a:cubicBezTo>
                  <a:cubicBezTo>
                    <a:pt x="13" y="10"/>
                    <a:pt x="13" y="9"/>
                    <a:pt x="14" y="8"/>
                  </a:cubicBezTo>
                  <a:cubicBezTo>
                    <a:pt x="14" y="7"/>
                    <a:pt x="15" y="5"/>
                    <a:pt x="15" y="4"/>
                  </a:cubicBezTo>
                  <a:cubicBezTo>
                    <a:pt x="16" y="3"/>
                    <a:pt x="16" y="1"/>
                    <a:pt x="18" y="1"/>
                  </a:cubicBezTo>
                  <a:cubicBezTo>
                    <a:pt x="20" y="1"/>
                    <a:pt x="19" y="3"/>
                    <a:pt x="19" y="4"/>
                  </a:cubicBezTo>
                  <a:cubicBezTo>
                    <a:pt x="20" y="5"/>
                    <a:pt x="21" y="5"/>
                    <a:pt x="22" y="7"/>
                  </a:cubicBezTo>
                  <a:cubicBezTo>
                    <a:pt x="26" y="5"/>
                    <a:pt x="29" y="2"/>
                    <a:pt x="32" y="0"/>
                  </a:cubicBezTo>
                  <a:cubicBezTo>
                    <a:pt x="33" y="0"/>
                    <a:pt x="35" y="0"/>
                    <a:pt x="37" y="1"/>
                  </a:cubicBezTo>
                  <a:cubicBezTo>
                    <a:pt x="38" y="1"/>
                    <a:pt x="38" y="2"/>
                    <a:pt x="38" y="3"/>
                  </a:cubicBezTo>
                  <a:cubicBezTo>
                    <a:pt x="39" y="3"/>
                    <a:pt x="41" y="3"/>
                    <a:pt x="41" y="4"/>
                  </a:cubicBezTo>
                  <a:cubicBezTo>
                    <a:pt x="42" y="4"/>
                    <a:pt x="43" y="8"/>
                    <a:pt x="44" y="10"/>
                  </a:cubicBezTo>
                  <a:cubicBezTo>
                    <a:pt x="45" y="15"/>
                    <a:pt x="47" y="21"/>
                    <a:pt x="49" y="27"/>
                  </a:cubicBezTo>
                  <a:cubicBezTo>
                    <a:pt x="50" y="28"/>
                    <a:pt x="51" y="31"/>
                    <a:pt x="51" y="35"/>
                  </a:cubicBezTo>
                  <a:cubicBezTo>
                    <a:pt x="52" y="36"/>
                    <a:pt x="56" y="36"/>
                    <a:pt x="59" y="36"/>
                  </a:cubicBezTo>
                  <a:cubicBezTo>
                    <a:pt x="59" y="41"/>
                    <a:pt x="61" y="44"/>
                    <a:pt x="63" y="47"/>
                  </a:cubicBezTo>
                  <a:cubicBezTo>
                    <a:pt x="64" y="46"/>
                    <a:pt x="65" y="45"/>
                    <a:pt x="65" y="45"/>
                  </a:cubicBezTo>
                  <a:cubicBezTo>
                    <a:pt x="67" y="45"/>
                    <a:pt x="67" y="47"/>
                    <a:pt x="69" y="48"/>
                  </a:cubicBezTo>
                  <a:cubicBezTo>
                    <a:pt x="69" y="49"/>
                    <a:pt x="67" y="48"/>
                    <a:pt x="68" y="50"/>
                  </a:cubicBezTo>
                  <a:cubicBezTo>
                    <a:pt x="68" y="52"/>
                    <a:pt x="70" y="54"/>
                    <a:pt x="71" y="51"/>
                  </a:cubicBezTo>
                  <a:cubicBezTo>
                    <a:pt x="72" y="53"/>
                    <a:pt x="68" y="58"/>
                    <a:pt x="66" y="56"/>
                  </a:cubicBezTo>
                  <a:cubicBezTo>
                    <a:pt x="65" y="58"/>
                    <a:pt x="64" y="60"/>
                    <a:pt x="62" y="62"/>
                  </a:cubicBezTo>
                  <a:cubicBezTo>
                    <a:pt x="61" y="61"/>
                    <a:pt x="61" y="60"/>
                    <a:pt x="60" y="60"/>
                  </a:cubicBezTo>
                  <a:cubicBezTo>
                    <a:pt x="58" y="60"/>
                    <a:pt x="59" y="63"/>
                    <a:pt x="59" y="63"/>
                  </a:cubicBezTo>
                  <a:cubicBezTo>
                    <a:pt x="59" y="64"/>
                    <a:pt x="56" y="64"/>
                    <a:pt x="57" y="66"/>
                  </a:cubicBezTo>
                  <a:cubicBezTo>
                    <a:pt x="56" y="65"/>
                    <a:pt x="53" y="66"/>
                    <a:pt x="53" y="65"/>
                  </a:cubicBezTo>
                  <a:cubicBezTo>
                    <a:pt x="51" y="67"/>
                    <a:pt x="51" y="69"/>
                    <a:pt x="49" y="66"/>
                  </a:cubicBezTo>
                  <a:cubicBezTo>
                    <a:pt x="49" y="68"/>
                    <a:pt x="49" y="70"/>
                    <a:pt x="49" y="72"/>
                  </a:cubicBezTo>
                  <a:cubicBezTo>
                    <a:pt x="44" y="73"/>
                    <a:pt x="47" y="68"/>
                    <a:pt x="44" y="67"/>
                  </a:cubicBezTo>
                  <a:cubicBezTo>
                    <a:pt x="42" y="65"/>
                    <a:pt x="43" y="69"/>
                    <a:pt x="43" y="70"/>
                  </a:cubicBezTo>
                  <a:cubicBezTo>
                    <a:pt x="43" y="70"/>
                    <a:pt x="41" y="70"/>
                    <a:pt x="41" y="70"/>
                  </a:cubicBezTo>
                  <a:cubicBezTo>
                    <a:pt x="41" y="71"/>
                    <a:pt x="42" y="72"/>
                    <a:pt x="42" y="74"/>
                  </a:cubicBezTo>
                  <a:cubicBezTo>
                    <a:pt x="42" y="76"/>
                    <a:pt x="41" y="79"/>
                    <a:pt x="41" y="82"/>
                  </a:cubicBezTo>
                  <a:cubicBezTo>
                    <a:pt x="40" y="83"/>
                    <a:pt x="35" y="81"/>
                    <a:pt x="36" y="86"/>
                  </a:cubicBezTo>
                  <a:cubicBezTo>
                    <a:pt x="35" y="88"/>
                    <a:pt x="35" y="84"/>
                    <a:pt x="35" y="83"/>
                  </a:cubicBezTo>
                  <a:cubicBezTo>
                    <a:pt x="33" y="84"/>
                    <a:pt x="31" y="87"/>
                    <a:pt x="30" y="83"/>
                  </a:cubicBezTo>
                  <a:cubicBezTo>
                    <a:pt x="28" y="86"/>
                    <a:pt x="31" y="88"/>
                    <a:pt x="30" y="91"/>
                  </a:cubicBezTo>
                  <a:cubicBezTo>
                    <a:pt x="29" y="91"/>
                    <a:pt x="29" y="89"/>
                    <a:pt x="29" y="89"/>
                  </a:cubicBezTo>
                  <a:cubicBezTo>
                    <a:pt x="28" y="88"/>
                    <a:pt x="26" y="90"/>
                    <a:pt x="25" y="92"/>
                  </a:cubicBezTo>
                  <a:cubicBezTo>
                    <a:pt x="25" y="93"/>
                    <a:pt x="25" y="95"/>
                    <a:pt x="25" y="97"/>
                  </a:cubicBezTo>
                  <a:cubicBezTo>
                    <a:pt x="25" y="98"/>
                    <a:pt x="24" y="98"/>
                    <a:pt x="24" y="99"/>
                  </a:cubicBezTo>
                  <a:cubicBezTo>
                    <a:pt x="23" y="100"/>
                    <a:pt x="25" y="101"/>
                    <a:pt x="24" y="102"/>
                  </a:cubicBezTo>
                  <a:cubicBezTo>
                    <a:pt x="24" y="103"/>
                    <a:pt x="22" y="104"/>
                    <a:pt x="22" y="105"/>
                  </a:cubicBezTo>
                  <a:cubicBezTo>
                    <a:pt x="21" y="108"/>
                    <a:pt x="22" y="110"/>
                    <a:pt x="21" y="111"/>
                  </a:cubicBezTo>
                  <a:cubicBezTo>
                    <a:pt x="19" y="111"/>
                    <a:pt x="19" y="110"/>
                    <a:pt x="19" y="108"/>
                  </a:cubicBezTo>
                  <a:cubicBezTo>
                    <a:pt x="17" y="108"/>
                    <a:pt x="16" y="106"/>
                    <a:pt x="15" y="105"/>
                  </a:cubicBezTo>
                  <a:cubicBezTo>
                    <a:pt x="15" y="100"/>
                    <a:pt x="12" y="97"/>
                    <a:pt x="11" y="93"/>
                  </a:cubicBezTo>
                  <a:cubicBezTo>
                    <a:pt x="10" y="90"/>
                    <a:pt x="10" y="88"/>
                    <a:pt x="9" y="86"/>
                  </a:cubicBezTo>
                  <a:cubicBezTo>
                    <a:pt x="9" y="85"/>
                    <a:pt x="9" y="85"/>
                    <a:pt x="9" y="85"/>
                  </a:cubicBezTo>
                  <a:cubicBezTo>
                    <a:pt x="9" y="84"/>
                    <a:pt x="9" y="84"/>
                    <a:pt x="9" y="84"/>
                  </a:cubicBezTo>
                  <a:cubicBezTo>
                    <a:pt x="9" y="83"/>
                    <a:pt x="7" y="83"/>
                    <a:pt x="7" y="82"/>
                  </a:cubicBezTo>
                  <a:cubicBezTo>
                    <a:pt x="7" y="81"/>
                    <a:pt x="6" y="79"/>
                    <a:pt x="6" y="79"/>
                  </a:cubicBezTo>
                  <a:cubicBezTo>
                    <a:pt x="5" y="73"/>
                    <a:pt x="3" y="67"/>
                    <a:pt x="0" y="61"/>
                  </a:cubicBezTo>
                  <a:close/>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0" name="Freeform 625">
              <a:extLst>
                <a:ext uri="{FF2B5EF4-FFF2-40B4-BE49-F238E27FC236}">
                  <a16:creationId xmlns:a16="http://schemas.microsoft.com/office/drawing/2014/main" id="{4F0DD2C3-5E9C-ED52-4640-F26664547F2A}"/>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rgbClr val="C0000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1" name="Freeform 626">
              <a:extLst>
                <a:ext uri="{FF2B5EF4-FFF2-40B4-BE49-F238E27FC236}">
                  <a16:creationId xmlns:a16="http://schemas.microsoft.com/office/drawing/2014/main" id="{E2DC39A5-0167-07B0-25F2-AB46CBBE4DE0}"/>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2" name="Freeform 627">
              <a:extLst>
                <a:ext uri="{FF2B5EF4-FFF2-40B4-BE49-F238E27FC236}">
                  <a16:creationId xmlns:a16="http://schemas.microsoft.com/office/drawing/2014/main" id="{99EF346B-5D88-4FFF-D034-128B03A894D9}"/>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3" name="Freeform 628">
              <a:extLst>
                <a:ext uri="{FF2B5EF4-FFF2-40B4-BE49-F238E27FC236}">
                  <a16:creationId xmlns:a16="http://schemas.microsoft.com/office/drawing/2014/main" id="{92750BCE-4FFB-ADC3-1CC7-3911605CCE00}"/>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4" name="Freeform 629">
              <a:extLst>
                <a:ext uri="{FF2B5EF4-FFF2-40B4-BE49-F238E27FC236}">
                  <a16:creationId xmlns:a16="http://schemas.microsoft.com/office/drawing/2014/main" id="{F11B622C-B6E1-9EC4-B5BC-540A2281DC74}"/>
                </a:ext>
              </a:extLst>
            </p:cNvPr>
            <p:cNvSpPr>
              <a:spLocks/>
            </p:cNvSpPr>
            <p:nvPr/>
          </p:nvSpPr>
          <p:spPr bwMode="auto">
            <a:xfrm>
              <a:off x="7080746" y="4762027"/>
              <a:ext cx="1084651" cy="383181"/>
            </a:xfrm>
            <a:custGeom>
              <a:avLst/>
              <a:gdLst>
                <a:gd name="T0" fmla="*/ 2147483647 w 164"/>
                <a:gd name="T1" fmla="*/ 2147483647 h 58"/>
                <a:gd name="T2" fmla="*/ 2147483647 w 164"/>
                <a:gd name="T3" fmla="*/ 2147483647 h 58"/>
                <a:gd name="T4" fmla="*/ 2147483647 w 164"/>
                <a:gd name="T5" fmla="*/ 2147483647 h 58"/>
                <a:gd name="T6" fmla="*/ 2147483647 w 164"/>
                <a:gd name="T7" fmla="*/ 2147483647 h 58"/>
                <a:gd name="T8" fmla="*/ 2147483647 w 164"/>
                <a:gd name="T9" fmla="*/ 2147483647 h 58"/>
                <a:gd name="T10" fmla="*/ 2147483647 w 164"/>
                <a:gd name="T11" fmla="*/ 2147483647 h 58"/>
                <a:gd name="T12" fmla="*/ 2147483647 w 164"/>
                <a:gd name="T13" fmla="*/ 2147483647 h 58"/>
                <a:gd name="T14" fmla="*/ 2147483647 w 164"/>
                <a:gd name="T15" fmla="*/ 2147483647 h 58"/>
                <a:gd name="T16" fmla="*/ 2147483647 w 164"/>
                <a:gd name="T17" fmla="*/ 2147483647 h 58"/>
                <a:gd name="T18" fmla="*/ 2147483647 w 164"/>
                <a:gd name="T19" fmla="*/ 2147483647 h 58"/>
                <a:gd name="T20" fmla="*/ 2147483647 w 164"/>
                <a:gd name="T21" fmla="*/ 2147483647 h 58"/>
                <a:gd name="T22" fmla="*/ 2147483647 w 164"/>
                <a:gd name="T23" fmla="*/ 0 h 58"/>
                <a:gd name="T24" fmla="*/ 2147483647 w 164"/>
                <a:gd name="T25" fmla="*/ 2147483647 h 58"/>
                <a:gd name="T26" fmla="*/ 2147483647 w 164"/>
                <a:gd name="T27" fmla="*/ 2147483647 h 58"/>
                <a:gd name="T28" fmla="*/ 2147483647 w 164"/>
                <a:gd name="T29" fmla="*/ 2147483647 h 58"/>
                <a:gd name="T30" fmla="*/ 2147483647 w 164"/>
                <a:gd name="T31" fmla="*/ 2147483647 h 58"/>
                <a:gd name="T32" fmla="*/ 2147483647 w 164"/>
                <a:gd name="T33" fmla="*/ 2147483647 h 58"/>
                <a:gd name="T34" fmla="*/ 2147483647 w 164"/>
                <a:gd name="T35" fmla="*/ 2147483647 h 58"/>
                <a:gd name="T36" fmla="*/ 2147483647 w 164"/>
                <a:gd name="T37" fmla="*/ 2147483647 h 58"/>
                <a:gd name="T38" fmla="*/ 2147483647 w 164"/>
                <a:gd name="T39" fmla="*/ 2147483647 h 58"/>
                <a:gd name="T40" fmla="*/ 2147483647 w 164"/>
                <a:gd name="T41" fmla="*/ 2147483647 h 58"/>
                <a:gd name="T42" fmla="*/ 2147483647 w 164"/>
                <a:gd name="T43" fmla="*/ 2147483647 h 58"/>
                <a:gd name="T44" fmla="*/ 2147483647 w 164"/>
                <a:gd name="T45" fmla="*/ 2147483647 h 58"/>
                <a:gd name="T46" fmla="*/ 2147483647 w 164"/>
                <a:gd name="T47" fmla="*/ 2147483647 h 58"/>
                <a:gd name="T48" fmla="*/ 0 w 164"/>
                <a:gd name="T49" fmla="*/ 2147483647 h 58"/>
                <a:gd name="T50" fmla="*/ 2147483647 w 164"/>
                <a:gd name="T51" fmla="*/ 2147483647 h 58"/>
                <a:gd name="T52" fmla="*/ 2147483647 w 164"/>
                <a:gd name="T53" fmla="*/ 2147483647 h 58"/>
                <a:gd name="T54" fmla="*/ 2147483647 w 164"/>
                <a:gd name="T55" fmla="*/ 2147483647 h 58"/>
                <a:gd name="T56" fmla="*/ 2147483647 w 164"/>
                <a:gd name="T57" fmla="*/ 2147483647 h 58"/>
                <a:gd name="T58" fmla="*/ 2147483647 w 164"/>
                <a:gd name="T59" fmla="*/ 2147483647 h 58"/>
                <a:gd name="T60" fmla="*/ 2147483647 w 164"/>
                <a:gd name="T61" fmla="*/ 2147483647 h 58"/>
                <a:gd name="T62" fmla="*/ 2147483647 w 164"/>
                <a:gd name="T63" fmla="*/ 2147483647 h 58"/>
                <a:gd name="T64" fmla="*/ 2147483647 w 164"/>
                <a:gd name="T65" fmla="*/ 2147483647 h 58"/>
                <a:gd name="T66" fmla="*/ 2147483647 w 164"/>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58"/>
                <a:gd name="T104" fmla="*/ 164 w 164"/>
                <a:gd name="T105" fmla="*/ 58 h 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58">
                  <a:moveTo>
                    <a:pt x="10" y="28"/>
                  </a:moveTo>
                  <a:cubicBezTo>
                    <a:pt x="12" y="28"/>
                    <a:pt x="11" y="25"/>
                    <a:pt x="11" y="25"/>
                  </a:cubicBezTo>
                  <a:cubicBezTo>
                    <a:pt x="11" y="25"/>
                    <a:pt x="12" y="25"/>
                    <a:pt x="12" y="25"/>
                  </a:cubicBezTo>
                  <a:cubicBezTo>
                    <a:pt x="13" y="24"/>
                    <a:pt x="11" y="22"/>
                    <a:pt x="13" y="21"/>
                  </a:cubicBezTo>
                  <a:cubicBezTo>
                    <a:pt x="23" y="21"/>
                    <a:pt x="32" y="20"/>
                    <a:pt x="41" y="19"/>
                  </a:cubicBezTo>
                  <a:cubicBezTo>
                    <a:pt x="40" y="18"/>
                    <a:pt x="41" y="15"/>
                    <a:pt x="40" y="15"/>
                  </a:cubicBezTo>
                  <a:cubicBezTo>
                    <a:pt x="43" y="15"/>
                    <a:pt x="48" y="14"/>
                    <a:pt x="52" y="13"/>
                  </a:cubicBezTo>
                  <a:cubicBezTo>
                    <a:pt x="62" y="12"/>
                    <a:pt x="72" y="12"/>
                    <a:pt x="82" y="11"/>
                  </a:cubicBezTo>
                  <a:cubicBezTo>
                    <a:pt x="88" y="11"/>
                    <a:pt x="93" y="9"/>
                    <a:pt x="99" y="9"/>
                  </a:cubicBezTo>
                  <a:cubicBezTo>
                    <a:pt x="105" y="9"/>
                    <a:pt x="113" y="8"/>
                    <a:pt x="120" y="8"/>
                  </a:cubicBezTo>
                  <a:cubicBezTo>
                    <a:pt x="123" y="7"/>
                    <a:pt x="127" y="6"/>
                    <a:pt x="131" y="5"/>
                  </a:cubicBezTo>
                  <a:cubicBezTo>
                    <a:pt x="142" y="4"/>
                    <a:pt x="153" y="3"/>
                    <a:pt x="163" y="0"/>
                  </a:cubicBezTo>
                  <a:cubicBezTo>
                    <a:pt x="164" y="1"/>
                    <a:pt x="162" y="3"/>
                    <a:pt x="163" y="6"/>
                  </a:cubicBezTo>
                  <a:cubicBezTo>
                    <a:pt x="160" y="7"/>
                    <a:pt x="159" y="10"/>
                    <a:pt x="158" y="13"/>
                  </a:cubicBezTo>
                  <a:cubicBezTo>
                    <a:pt x="154" y="11"/>
                    <a:pt x="151" y="15"/>
                    <a:pt x="149" y="18"/>
                  </a:cubicBezTo>
                  <a:cubicBezTo>
                    <a:pt x="147" y="18"/>
                    <a:pt x="148" y="16"/>
                    <a:pt x="147" y="16"/>
                  </a:cubicBezTo>
                  <a:cubicBezTo>
                    <a:pt x="145" y="16"/>
                    <a:pt x="145" y="20"/>
                    <a:pt x="143" y="19"/>
                  </a:cubicBezTo>
                  <a:cubicBezTo>
                    <a:pt x="142" y="20"/>
                    <a:pt x="142" y="22"/>
                    <a:pt x="141" y="24"/>
                  </a:cubicBezTo>
                  <a:cubicBezTo>
                    <a:pt x="138" y="23"/>
                    <a:pt x="135" y="28"/>
                    <a:pt x="132" y="31"/>
                  </a:cubicBezTo>
                  <a:cubicBezTo>
                    <a:pt x="126" y="30"/>
                    <a:pt x="122" y="33"/>
                    <a:pt x="122" y="39"/>
                  </a:cubicBezTo>
                  <a:cubicBezTo>
                    <a:pt x="120" y="39"/>
                    <a:pt x="120" y="41"/>
                    <a:pt x="117" y="40"/>
                  </a:cubicBezTo>
                  <a:cubicBezTo>
                    <a:pt x="117" y="43"/>
                    <a:pt x="117" y="45"/>
                    <a:pt x="117" y="47"/>
                  </a:cubicBezTo>
                  <a:cubicBezTo>
                    <a:pt x="98" y="49"/>
                    <a:pt x="78" y="52"/>
                    <a:pt x="58" y="53"/>
                  </a:cubicBezTo>
                  <a:cubicBezTo>
                    <a:pt x="44" y="54"/>
                    <a:pt x="31" y="57"/>
                    <a:pt x="17" y="57"/>
                  </a:cubicBezTo>
                  <a:cubicBezTo>
                    <a:pt x="11" y="58"/>
                    <a:pt x="6" y="58"/>
                    <a:pt x="0" y="58"/>
                  </a:cubicBezTo>
                  <a:cubicBezTo>
                    <a:pt x="0" y="57"/>
                    <a:pt x="2" y="57"/>
                    <a:pt x="3" y="56"/>
                  </a:cubicBezTo>
                  <a:cubicBezTo>
                    <a:pt x="2" y="52"/>
                    <a:pt x="2" y="51"/>
                    <a:pt x="3" y="48"/>
                  </a:cubicBezTo>
                  <a:cubicBezTo>
                    <a:pt x="3" y="48"/>
                    <a:pt x="2" y="47"/>
                    <a:pt x="2" y="46"/>
                  </a:cubicBezTo>
                  <a:cubicBezTo>
                    <a:pt x="4" y="45"/>
                    <a:pt x="5" y="45"/>
                    <a:pt x="5" y="44"/>
                  </a:cubicBezTo>
                  <a:cubicBezTo>
                    <a:pt x="6" y="43"/>
                    <a:pt x="5" y="41"/>
                    <a:pt x="5" y="40"/>
                  </a:cubicBezTo>
                  <a:cubicBezTo>
                    <a:pt x="6" y="40"/>
                    <a:pt x="7" y="40"/>
                    <a:pt x="8" y="40"/>
                  </a:cubicBezTo>
                  <a:cubicBezTo>
                    <a:pt x="8" y="39"/>
                    <a:pt x="8" y="38"/>
                    <a:pt x="9" y="37"/>
                  </a:cubicBezTo>
                  <a:cubicBezTo>
                    <a:pt x="11" y="35"/>
                    <a:pt x="9" y="35"/>
                    <a:pt x="8" y="34"/>
                  </a:cubicBezTo>
                  <a:cubicBezTo>
                    <a:pt x="8" y="31"/>
                    <a:pt x="11" y="31"/>
                    <a:pt x="11" y="28"/>
                  </a:cubicBezTo>
                </a:path>
              </a:pathLst>
            </a:custGeom>
            <a:solidFill>
              <a:srgbClr val="FFC000">
                <a:alpha val="80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5" name="Freeform 631">
              <a:extLst>
                <a:ext uri="{FF2B5EF4-FFF2-40B4-BE49-F238E27FC236}">
                  <a16:creationId xmlns:a16="http://schemas.microsoft.com/office/drawing/2014/main" id="{52F79DD4-2AAD-B0C4-F573-A3E48C0DECF5}"/>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solidFill>
              <a:srgbClr val="FFC000">
                <a:alpha val="34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96" name="Freeform 632">
              <a:extLst>
                <a:ext uri="{FF2B5EF4-FFF2-40B4-BE49-F238E27FC236}">
                  <a16:creationId xmlns:a16="http://schemas.microsoft.com/office/drawing/2014/main" id="{1660FA00-67D6-1685-7DA7-A66E4F54EE2A}"/>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7" name="Freeform 633">
              <a:extLst>
                <a:ext uri="{FF2B5EF4-FFF2-40B4-BE49-F238E27FC236}">
                  <a16:creationId xmlns:a16="http://schemas.microsoft.com/office/drawing/2014/main" id="{A622EA6F-08FB-D4E1-3A94-F7DAE6EE874B}"/>
                </a:ext>
              </a:extLst>
            </p:cNvPr>
            <p:cNvSpPr>
              <a:spLocks/>
            </p:cNvSpPr>
            <p:nvPr/>
          </p:nvSpPr>
          <p:spPr bwMode="auto">
            <a:xfrm>
              <a:off x="8883856" y="4908815"/>
              <a:ext cx="1546"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8" name="Line 634">
              <a:extLst>
                <a:ext uri="{FF2B5EF4-FFF2-40B4-BE49-F238E27FC236}">
                  <a16:creationId xmlns:a16="http://schemas.microsoft.com/office/drawing/2014/main" id="{E41142C3-B11B-D753-1247-FA5BBB782A83}"/>
                </a:ext>
              </a:extLst>
            </p:cNvPr>
            <p:cNvSpPr>
              <a:spLocks noChangeShapeType="1"/>
            </p:cNvSpPr>
            <p:nvPr/>
          </p:nvSpPr>
          <p:spPr bwMode="auto">
            <a:xfrm>
              <a:off x="8883856" y="4908815"/>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9" name="Freeform 635">
              <a:extLst>
                <a:ext uri="{FF2B5EF4-FFF2-40B4-BE49-F238E27FC236}">
                  <a16:creationId xmlns:a16="http://schemas.microsoft.com/office/drawing/2014/main" id="{D00EA1E4-C1FB-6C23-7709-CDB2C185A7FD}"/>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0" name="Freeform 636">
              <a:extLst>
                <a:ext uri="{FF2B5EF4-FFF2-40B4-BE49-F238E27FC236}">
                  <a16:creationId xmlns:a16="http://schemas.microsoft.com/office/drawing/2014/main" id="{78F80FC8-62B2-6BF2-A9D5-C5C8E324F98A}"/>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1" name="Freeform 637">
              <a:extLst>
                <a:ext uri="{FF2B5EF4-FFF2-40B4-BE49-F238E27FC236}">
                  <a16:creationId xmlns:a16="http://schemas.microsoft.com/office/drawing/2014/main" id="{A4A3BFEE-3843-A394-B902-AD590101F4ED}"/>
                </a:ext>
              </a:extLst>
            </p:cNvPr>
            <p:cNvSpPr>
              <a:spLocks/>
            </p:cNvSpPr>
            <p:nvPr/>
          </p:nvSpPr>
          <p:spPr bwMode="auto">
            <a:xfrm>
              <a:off x="8883856" y="4914992"/>
              <a:ext cx="7727"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2" name="Line 638">
              <a:extLst>
                <a:ext uri="{FF2B5EF4-FFF2-40B4-BE49-F238E27FC236}">
                  <a16:creationId xmlns:a16="http://schemas.microsoft.com/office/drawing/2014/main" id="{9DABC189-4D62-F7DD-E2A3-F1F2AC4AC912}"/>
                </a:ext>
              </a:extLst>
            </p:cNvPr>
            <p:cNvSpPr>
              <a:spLocks noChangeShapeType="1"/>
            </p:cNvSpPr>
            <p:nvPr/>
          </p:nvSpPr>
          <p:spPr bwMode="auto">
            <a:xfrm>
              <a:off x="8883856" y="4914992"/>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3" name="Freeform 639">
              <a:extLst>
                <a:ext uri="{FF2B5EF4-FFF2-40B4-BE49-F238E27FC236}">
                  <a16:creationId xmlns:a16="http://schemas.microsoft.com/office/drawing/2014/main" id="{8EC40071-422A-637F-639D-686C405FE6DC}"/>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solidFill>
              <a:srgbClr val="FFC00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4" name="Freeform 640">
              <a:extLst>
                <a:ext uri="{FF2B5EF4-FFF2-40B4-BE49-F238E27FC236}">
                  <a16:creationId xmlns:a16="http://schemas.microsoft.com/office/drawing/2014/main" id="{953C648A-6135-E6F5-E964-A0856A468CEE}"/>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5" name="Freeform 641">
              <a:extLst>
                <a:ext uri="{FF2B5EF4-FFF2-40B4-BE49-F238E27FC236}">
                  <a16:creationId xmlns:a16="http://schemas.microsoft.com/office/drawing/2014/main" id="{3D4A57FE-10E9-C3B8-13B3-6552AB39A20F}"/>
                </a:ext>
              </a:extLst>
            </p:cNvPr>
            <p:cNvSpPr>
              <a:spLocks/>
            </p:cNvSpPr>
            <p:nvPr/>
          </p:nvSpPr>
          <p:spPr bwMode="auto">
            <a:xfrm>
              <a:off x="7694142" y="5054050"/>
              <a:ext cx="693744" cy="726191"/>
            </a:xfrm>
            <a:custGeom>
              <a:avLst/>
              <a:gdLst>
                <a:gd name="T0" fmla="*/ 2147483647 w 105"/>
                <a:gd name="T1" fmla="*/ 2147483647 h 110"/>
                <a:gd name="T2" fmla="*/ 2147483647 w 105"/>
                <a:gd name="T3" fmla="*/ 2147483647 h 110"/>
                <a:gd name="T4" fmla="*/ 2147483647 w 105"/>
                <a:gd name="T5" fmla="*/ 2147483647 h 110"/>
                <a:gd name="T6" fmla="*/ 2147483647 w 105"/>
                <a:gd name="T7" fmla="*/ 2147483647 h 110"/>
                <a:gd name="T8" fmla="*/ 2147483647 w 105"/>
                <a:gd name="T9" fmla="*/ 2147483647 h 110"/>
                <a:gd name="T10" fmla="*/ 2147483647 w 105"/>
                <a:gd name="T11" fmla="*/ 2147483647 h 110"/>
                <a:gd name="T12" fmla="*/ 2147483647 w 105"/>
                <a:gd name="T13" fmla="*/ 2147483647 h 110"/>
                <a:gd name="T14" fmla="*/ 2147483647 w 105"/>
                <a:gd name="T15" fmla="*/ 2147483647 h 110"/>
                <a:gd name="T16" fmla="*/ 2147483647 w 105"/>
                <a:gd name="T17" fmla="*/ 2147483647 h 110"/>
                <a:gd name="T18" fmla="*/ 2147483647 w 105"/>
                <a:gd name="T19" fmla="*/ 2147483647 h 110"/>
                <a:gd name="T20" fmla="*/ 2147483647 w 105"/>
                <a:gd name="T21" fmla="*/ 2147483647 h 110"/>
                <a:gd name="T22" fmla="*/ 0 w 105"/>
                <a:gd name="T23" fmla="*/ 2147483647 h 110"/>
                <a:gd name="T24" fmla="*/ 2147483647 w 105"/>
                <a:gd name="T25" fmla="*/ 0 h 110"/>
                <a:gd name="T26" fmla="*/ 2147483647 w 105"/>
                <a:gd name="T27" fmla="*/ 2147483647 h 110"/>
                <a:gd name="T28" fmla="*/ 2147483647 w 105"/>
                <a:gd name="T29" fmla="*/ 2147483647 h 110"/>
                <a:gd name="T30" fmla="*/ 2147483647 w 105"/>
                <a:gd name="T31" fmla="*/ 2147483647 h 110"/>
                <a:gd name="T32" fmla="*/ 2147483647 w 105"/>
                <a:gd name="T33" fmla="*/ 2147483647 h 110"/>
                <a:gd name="T34" fmla="*/ 2147483647 w 105"/>
                <a:gd name="T35" fmla="*/ 2147483647 h 110"/>
                <a:gd name="T36" fmla="*/ 2147483647 w 105"/>
                <a:gd name="T37" fmla="*/ 2147483647 h 110"/>
                <a:gd name="T38" fmla="*/ 2147483647 w 105"/>
                <a:gd name="T39" fmla="*/ 2147483647 h 110"/>
                <a:gd name="T40" fmla="*/ 2147483647 w 105"/>
                <a:gd name="T41" fmla="*/ 2147483647 h 110"/>
                <a:gd name="T42" fmla="*/ 2147483647 w 105"/>
                <a:gd name="T43" fmla="*/ 2147483647 h 110"/>
                <a:gd name="T44" fmla="*/ 2147483647 w 105"/>
                <a:gd name="T45" fmla="*/ 2147483647 h 110"/>
                <a:gd name="T46" fmla="*/ 2147483647 w 105"/>
                <a:gd name="T47" fmla="*/ 2147483647 h 110"/>
                <a:gd name="T48" fmla="*/ 2147483647 w 105"/>
                <a:gd name="T49" fmla="*/ 2147483647 h 110"/>
                <a:gd name="T50" fmla="*/ 2147483647 w 105"/>
                <a:gd name="T51" fmla="*/ 2147483647 h 110"/>
                <a:gd name="T52" fmla="*/ 2147483647 w 105"/>
                <a:gd name="T53" fmla="*/ 2147483647 h 110"/>
                <a:gd name="T54" fmla="*/ 2147483647 w 105"/>
                <a:gd name="T55" fmla="*/ 2147483647 h 110"/>
                <a:gd name="T56" fmla="*/ 2147483647 w 105"/>
                <a:gd name="T57" fmla="*/ 2147483647 h 110"/>
                <a:gd name="T58" fmla="*/ 2147483647 w 105"/>
                <a:gd name="T59" fmla="*/ 2147483647 h 110"/>
                <a:gd name="T60" fmla="*/ 2147483647 w 105"/>
                <a:gd name="T61" fmla="*/ 2147483647 h 110"/>
                <a:gd name="T62" fmla="*/ 2147483647 w 105"/>
                <a:gd name="T63" fmla="*/ 2147483647 h 110"/>
                <a:gd name="T64" fmla="*/ 2147483647 w 105"/>
                <a:gd name="T65" fmla="*/ 2147483647 h 110"/>
                <a:gd name="T66" fmla="*/ 2147483647 w 105"/>
                <a:gd name="T67" fmla="*/ 2147483647 h 110"/>
                <a:gd name="T68" fmla="*/ 2147483647 w 105"/>
                <a:gd name="T69" fmla="*/ 2147483647 h 110"/>
                <a:gd name="T70" fmla="*/ 2147483647 w 105"/>
                <a:gd name="T71" fmla="*/ 2147483647 h 110"/>
                <a:gd name="T72" fmla="*/ 2147483647 w 105"/>
                <a:gd name="T73" fmla="*/ 2147483647 h 110"/>
                <a:gd name="T74" fmla="*/ 2147483647 w 105"/>
                <a:gd name="T75" fmla="*/ 2147483647 h 110"/>
                <a:gd name="T76" fmla="*/ 2147483647 w 105"/>
                <a:gd name="T77" fmla="*/ 2147483647 h 110"/>
                <a:gd name="T78" fmla="*/ 2147483647 w 105"/>
                <a:gd name="T79" fmla="*/ 2147483647 h 110"/>
                <a:gd name="T80" fmla="*/ 2147483647 w 105"/>
                <a:gd name="T81" fmla="*/ 2147483647 h 110"/>
                <a:gd name="T82" fmla="*/ 2147483647 w 105"/>
                <a:gd name="T83" fmla="*/ 2147483647 h 1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110"/>
                <a:gd name="T128" fmla="*/ 105 w 105"/>
                <a:gd name="T129" fmla="*/ 110 h 1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110">
                  <a:moveTo>
                    <a:pt x="35" y="108"/>
                  </a:moveTo>
                  <a:cubicBezTo>
                    <a:pt x="33" y="108"/>
                    <a:pt x="31" y="110"/>
                    <a:pt x="27" y="109"/>
                  </a:cubicBezTo>
                  <a:cubicBezTo>
                    <a:pt x="26" y="106"/>
                    <a:pt x="25" y="103"/>
                    <a:pt x="23" y="100"/>
                  </a:cubicBezTo>
                  <a:cubicBezTo>
                    <a:pt x="22" y="99"/>
                    <a:pt x="22" y="99"/>
                    <a:pt x="21" y="98"/>
                  </a:cubicBezTo>
                  <a:cubicBezTo>
                    <a:pt x="21" y="96"/>
                    <a:pt x="22" y="92"/>
                    <a:pt x="21" y="89"/>
                  </a:cubicBezTo>
                  <a:cubicBezTo>
                    <a:pt x="21" y="87"/>
                    <a:pt x="19" y="86"/>
                    <a:pt x="19" y="84"/>
                  </a:cubicBezTo>
                  <a:cubicBezTo>
                    <a:pt x="19" y="80"/>
                    <a:pt x="20" y="75"/>
                    <a:pt x="22" y="72"/>
                  </a:cubicBezTo>
                  <a:cubicBezTo>
                    <a:pt x="21" y="70"/>
                    <a:pt x="21" y="68"/>
                    <a:pt x="20" y="66"/>
                  </a:cubicBezTo>
                  <a:cubicBezTo>
                    <a:pt x="19" y="65"/>
                    <a:pt x="18" y="65"/>
                    <a:pt x="18" y="64"/>
                  </a:cubicBezTo>
                  <a:cubicBezTo>
                    <a:pt x="17" y="63"/>
                    <a:pt x="15" y="59"/>
                    <a:pt x="15" y="57"/>
                  </a:cubicBezTo>
                  <a:cubicBezTo>
                    <a:pt x="12" y="51"/>
                    <a:pt x="11" y="42"/>
                    <a:pt x="9" y="35"/>
                  </a:cubicBezTo>
                  <a:cubicBezTo>
                    <a:pt x="6" y="25"/>
                    <a:pt x="3" y="15"/>
                    <a:pt x="0" y="6"/>
                  </a:cubicBezTo>
                  <a:cubicBezTo>
                    <a:pt x="16" y="4"/>
                    <a:pt x="33" y="3"/>
                    <a:pt x="48" y="0"/>
                  </a:cubicBezTo>
                  <a:cubicBezTo>
                    <a:pt x="47" y="2"/>
                    <a:pt x="46" y="4"/>
                    <a:pt x="44" y="6"/>
                  </a:cubicBezTo>
                  <a:cubicBezTo>
                    <a:pt x="45" y="10"/>
                    <a:pt x="51" y="9"/>
                    <a:pt x="52" y="13"/>
                  </a:cubicBezTo>
                  <a:cubicBezTo>
                    <a:pt x="54" y="12"/>
                    <a:pt x="53" y="12"/>
                    <a:pt x="56" y="13"/>
                  </a:cubicBezTo>
                  <a:cubicBezTo>
                    <a:pt x="58" y="16"/>
                    <a:pt x="61" y="22"/>
                    <a:pt x="64" y="25"/>
                  </a:cubicBezTo>
                  <a:cubicBezTo>
                    <a:pt x="64" y="25"/>
                    <a:pt x="65" y="25"/>
                    <a:pt x="66" y="25"/>
                  </a:cubicBezTo>
                  <a:cubicBezTo>
                    <a:pt x="67" y="26"/>
                    <a:pt x="65" y="27"/>
                    <a:pt x="68" y="26"/>
                  </a:cubicBezTo>
                  <a:cubicBezTo>
                    <a:pt x="68" y="28"/>
                    <a:pt x="71" y="28"/>
                    <a:pt x="71" y="29"/>
                  </a:cubicBezTo>
                  <a:cubicBezTo>
                    <a:pt x="71" y="29"/>
                    <a:pt x="69" y="29"/>
                    <a:pt x="70" y="30"/>
                  </a:cubicBezTo>
                  <a:cubicBezTo>
                    <a:pt x="70" y="30"/>
                    <a:pt x="71" y="29"/>
                    <a:pt x="71" y="30"/>
                  </a:cubicBezTo>
                  <a:cubicBezTo>
                    <a:pt x="73" y="32"/>
                    <a:pt x="74" y="32"/>
                    <a:pt x="77" y="34"/>
                  </a:cubicBezTo>
                  <a:cubicBezTo>
                    <a:pt x="79" y="39"/>
                    <a:pt x="83" y="42"/>
                    <a:pt x="88" y="44"/>
                  </a:cubicBezTo>
                  <a:cubicBezTo>
                    <a:pt x="89" y="47"/>
                    <a:pt x="91" y="48"/>
                    <a:pt x="91" y="52"/>
                  </a:cubicBezTo>
                  <a:cubicBezTo>
                    <a:pt x="92" y="54"/>
                    <a:pt x="94" y="54"/>
                    <a:pt x="96" y="55"/>
                  </a:cubicBezTo>
                  <a:cubicBezTo>
                    <a:pt x="94" y="57"/>
                    <a:pt x="96" y="56"/>
                    <a:pt x="96" y="56"/>
                  </a:cubicBezTo>
                  <a:cubicBezTo>
                    <a:pt x="98" y="59"/>
                    <a:pt x="98" y="61"/>
                    <a:pt x="100" y="65"/>
                  </a:cubicBezTo>
                  <a:cubicBezTo>
                    <a:pt x="102" y="64"/>
                    <a:pt x="103" y="65"/>
                    <a:pt x="105" y="66"/>
                  </a:cubicBezTo>
                  <a:cubicBezTo>
                    <a:pt x="104" y="68"/>
                    <a:pt x="102" y="70"/>
                    <a:pt x="100" y="68"/>
                  </a:cubicBezTo>
                  <a:cubicBezTo>
                    <a:pt x="100" y="70"/>
                    <a:pt x="101" y="71"/>
                    <a:pt x="101" y="73"/>
                  </a:cubicBezTo>
                  <a:cubicBezTo>
                    <a:pt x="97" y="72"/>
                    <a:pt x="99" y="81"/>
                    <a:pt x="100" y="82"/>
                  </a:cubicBezTo>
                  <a:cubicBezTo>
                    <a:pt x="98" y="82"/>
                    <a:pt x="98" y="83"/>
                    <a:pt x="97" y="84"/>
                  </a:cubicBezTo>
                  <a:cubicBezTo>
                    <a:pt x="96" y="84"/>
                    <a:pt x="95" y="82"/>
                    <a:pt x="94" y="84"/>
                  </a:cubicBezTo>
                  <a:cubicBezTo>
                    <a:pt x="95" y="85"/>
                    <a:pt x="98" y="84"/>
                    <a:pt x="99" y="86"/>
                  </a:cubicBezTo>
                  <a:cubicBezTo>
                    <a:pt x="99" y="89"/>
                    <a:pt x="98" y="88"/>
                    <a:pt x="96" y="87"/>
                  </a:cubicBezTo>
                  <a:cubicBezTo>
                    <a:pt x="97" y="93"/>
                    <a:pt x="95" y="95"/>
                    <a:pt x="97" y="99"/>
                  </a:cubicBezTo>
                  <a:cubicBezTo>
                    <a:pt x="94" y="99"/>
                    <a:pt x="90" y="99"/>
                    <a:pt x="89" y="97"/>
                  </a:cubicBezTo>
                  <a:cubicBezTo>
                    <a:pt x="88" y="98"/>
                    <a:pt x="87" y="99"/>
                    <a:pt x="85" y="101"/>
                  </a:cubicBezTo>
                  <a:cubicBezTo>
                    <a:pt x="87" y="103"/>
                    <a:pt x="88" y="107"/>
                    <a:pt x="86" y="110"/>
                  </a:cubicBezTo>
                  <a:cubicBezTo>
                    <a:pt x="83" y="110"/>
                    <a:pt x="85" y="106"/>
                    <a:pt x="82" y="105"/>
                  </a:cubicBezTo>
                  <a:cubicBezTo>
                    <a:pt x="67" y="106"/>
                    <a:pt x="51" y="107"/>
                    <a:pt x="35" y="108"/>
                  </a:cubicBezTo>
                  <a:close/>
                </a:path>
              </a:pathLst>
            </a:custGeom>
            <a:solidFill>
              <a:schemeClr val="accent4">
                <a:lumMod val="75000"/>
                <a:alpha val="34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6" name="Freeform 642">
              <a:extLst>
                <a:ext uri="{FF2B5EF4-FFF2-40B4-BE49-F238E27FC236}">
                  <a16:creationId xmlns:a16="http://schemas.microsoft.com/office/drawing/2014/main" id="{4126C8A2-2C7A-59C6-809A-E903B5881AB0}"/>
                </a:ext>
              </a:extLst>
            </p:cNvPr>
            <p:cNvSpPr>
              <a:spLocks/>
            </p:cNvSpPr>
            <p:nvPr/>
          </p:nvSpPr>
          <p:spPr bwMode="auto">
            <a:xfrm>
              <a:off x="7343406" y="5100400"/>
              <a:ext cx="503699" cy="798811"/>
            </a:xfrm>
            <a:custGeom>
              <a:avLst/>
              <a:gdLst>
                <a:gd name="T0" fmla="*/ 2147483647 w 76"/>
                <a:gd name="T1" fmla="*/ 2147483647 h 121"/>
                <a:gd name="T2" fmla="*/ 2147483647 w 76"/>
                <a:gd name="T3" fmla="*/ 2147483647 h 121"/>
                <a:gd name="T4" fmla="*/ 2147483647 w 76"/>
                <a:gd name="T5" fmla="*/ 2147483647 h 121"/>
                <a:gd name="T6" fmla="*/ 2147483647 w 76"/>
                <a:gd name="T7" fmla="*/ 2147483647 h 121"/>
                <a:gd name="T8" fmla="*/ 2147483647 w 76"/>
                <a:gd name="T9" fmla="*/ 2147483647 h 121"/>
                <a:gd name="T10" fmla="*/ 2147483647 w 76"/>
                <a:gd name="T11" fmla="*/ 2147483647 h 121"/>
                <a:gd name="T12" fmla="*/ 2147483647 w 76"/>
                <a:gd name="T13" fmla="*/ 2147483647 h 121"/>
                <a:gd name="T14" fmla="*/ 2147483647 w 76"/>
                <a:gd name="T15" fmla="*/ 2147483647 h 121"/>
                <a:gd name="T16" fmla="*/ 2147483647 w 76"/>
                <a:gd name="T17" fmla="*/ 2147483647 h 121"/>
                <a:gd name="T18" fmla="*/ 2147483647 w 76"/>
                <a:gd name="T19" fmla="*/ 2147483647 h 121"/>
                <a:gd name="T20" fmla="*/ 2147483647 w 76"/>
                <a:gd name="T21" fmla="*/ 2147483647 h 121"/>
                <a:gd name="T22" fmla="*/ 2147483647 w 76"/>
                <a:gd name="T23" fmla="*/ 0 h 121"/>
                <a:gd name="T24" fmla="*/ 2147483647 w 76"/>
                <a:gd name="T25" fmla="*/ 2147483647 h 121"/>
                <a:gd name="T26" fmla="*/ 2147483647 w 76"/>
                <a:gd name="T27" fmla="*/ 2147483647 h 121"/>
                <a:gd name="T28" fmla="*/ 2147483647 w 76"/>
                <a:gd name="T29" fmla="*/ 2147483647 h 121"/>
                <a:gd name="T30" fmla="*/ 2147483647 w 76"/>
                <a:gd name="T31" fmla="*/ 2147483647 h 121"/>
                <a:gd name="T32" fmla="*/ 2147483647 w 76"/>
                <a:gd name="T33" fmla="*/ 2147483647 h 121"/>
                <a:gd name="T34" fmla="*/ 2147483647 w 76"/>
                <a:gd name="T35" fmla="*/ 2147483647 h 121"/>
                <a:gd name="T36" fmla="*/ 2147483647 w 76"/>
                <a:gd name="T37" fmla="*/ 2147483647 h 121"/>
                <a:gd name="T38" fmla="*/ 2147483647 w 76"/>
                <a:gd name="T39" fmla="*/ 2147483647 h 121"/>
                <a:gd name="T40" fmla="*/ 2147483647 w 76"/>
                <a:gd name="T41" fmla="*/ 2147483647 h 121"/>
                <a:gd name="T42" fmla="*/ 2147483647 w 76"/>
                <a:gd name="T43" fmla="*/ 2147483647 h 121"/>
                <a:gd name="T44" fmla="*/ 2147483647 w 76"/>
                <a:gd name="T45" fmla="*/ 2147483647 h 121"/>
                <a:gd name="T46" fmla="*/ 2147483647 w 76"/>
                <a:gd name="T47" fmla="*/ 2147483647 h 121"/>
                <a:gd name="T48" fmla="*/ 2147483647 w 76"/>
                <a:gd name="T49" fmla="*/ 2147483647 h 1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6"/>
                <a:gd name="T76" fmla="*/ 0 h 121"/>
                <a:gd name="T77" fmla="*/ 76 w 76"/>
                <a:gd name="T78" fmla="*/ 121 h 12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6" h="121">
                  <a:moveTo>
                    <a:pt x="27" y="117"/>
                  </a:moveTo>
                  <a:cubicBezTo>
                    <a:pt x="26" y="117"/>
                    <a:pt x="24" y="120"/>
                    <a:pt x="24" y="118"/>
                  </a:cubicBezTo>
                  <a:cubicBezTo>
                    <a:pt x="22" y="117"/>
                    <a:pt x="24" y="121"/>
                    <a:pt x="22" y="121"/>
                  </a:cubicBezTo>
                  <a:cubicBezTo>
                    <a:pt x="20" y="120"/>
                    <a:pt x="20" y="116"/>
                    <a:pt x="17" y="117"/>
                  </a:cubicBezTo>
                  <a:cubicBezTo>
                    <a:pt x="17" y="113"/>
                    <a:pt x="16" y="110"/>
                    <a:pt x="14" y="109"/>
                  </a:cubicBezTo>
                  <a:cubicBezTo>
                    <a:pt x="12" y="111"/>
                    <a:pt x="12" y="115"/>
                    <a:pt x="12" y="118"/>
                  </a:cubicBezTo>
                  <a:cubicBezTo>
                    <a:pt x="11" y="118"/>
                    <a:pt x="9" y="118"/>
                    <a:pt x="7" y="118"/>
                  </a:cubicBezTo>
                  <a:cubicBezTo>
                    <a:pt x="6" y="112"/>
                    <a:pt x="6" y="106"/>
                    <a:pt x="5" y="99"/>
                  </a:cubicBezTo>
                  <a:cubicBezTo>
                    <a:pt x="4" y="91"/>
                    <a:pt x="1" y="83"/>
                    <a:pt x="2" y="73"/>
                  </a:cubicBezTo>
                  <a:cubicBezTo>
                    <a:pt x="4" y="54"/>
                    <a:pt x="3" y="30"/>
                    <a:pt x="4" y="9"/>
                  </a:cubicBezTo>
                  <a:cubicBezTo>
                    <a:pt x="5" y="6"/>
                    <a:pt x="0" y="5"/>
                    <a:pt x="2" y="4"/>
                  </a:cubicBezTo>
                  <a:cubicBezTo>
                    <a:pt x="20" y="4"/>
                    <a:pt x="36" y="2"/>
                    <a:pt x="52" y="0"/>
                  </a:cubicBezTo>
                  <a:cubicBezTo>
                    <a:pt x="55" y="12"/>
                    <a:pt x="60" y="24"/>
                    <a:pt x="63" y="37"/>
                  </a:cubicBezTo>
                  <a:cubicBezTo>
                    <a:pt x="64" y="41"/>
                    <a:pt x="65" y="46"/>
                    <a:pt x="66" y="50"/>
                  </a:cubicBezTo>
                  <a:cubicBezTo>
                    <a:pt x="67" y="52"/>
                    <a:pt x="68" y="55"/>
                    <a:pt x="69" y="56"/>
                  </a:cubicBezTo>
                  <a:cubicBezTo>
                    <a:pt x="70" y="58"/>
                    <a:pt x="72" y="58"/>
                    <a:pt x="72" y="59"/>
                  </a:cubicBezTo>
                  <a:cubicBezTo>
                    <a:pt x="73" y="61"/>
                    <a:pt x="71" y="64"/>
                    <a:pt x="74" y="65"/>
                  </a:cubicBezTo>
                  <a:cubicBezTo>
                    <a:pt x="72" y="67"/>
                    <a:pt x="72" y="69"/>
                    <a:pt x="71" y="72"/>
                  </a:cubicBezTo>
                  <a:cubicBezTo>
                    <a:pt x="71" y="76"/>
                    <a:pt x="71" y="79"/>
                    <a:pt x="74" y="82"/>
                  </a:cubicBezTo>
                  <a:cubicBezTo>
                    <a:pt x="73" y="85"/>
                    <a:pt x="74" y="88"/>
                    <a:pt x="73" y="89"/>
                  </a:cubicBezTo>
                  <a:cubicBezTo>
                    <a:pt x="73" y="92"/>
                    <a:pt x="76" y="93"/>
                    <a:pt x="76" y="96"/>
                  </a:cubicBezTo>
                  <a:cubicBezTo>
                    <a:pt x="64" y="97"/>
                    <a:pt x="50" y="99"/>
                    <a:pt x="38" y="100"/>
                  </a:cubicBezTo>
                  <a:cubicBezTo>
                    <a:pt x="32" y="101"/>
                    <a:pt x="23" y="99"/>
                    <a:pt x="21" y="104"/>
                  </a:cubicBezTo>
                  <a:cubicBezTo>
                    <a:pt x="22" y="108"/>
                    <a:pt x="25" y="109"/>
                    <a:pt x="27" y="111"/>
                  </a:cubicBezTo>
                  <a:cubicBezTo>
                    <a:pt x="26" y="113"/>
                    <a:pt x="27" y="113"/>
                    <a:pt x="27" y="117"/>
                  </a:cubicBezTo>
                  <a:close/>
                </a:path>
              </a:pathLst>
            </a:custGeom>
            <a:solidFill>
              <a:srgbClr val="FFC00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7" name="Freeform 643">
              <a:extLst>
                <a:ext uri="{FF2B5EF4-FFF2-40B4-BE49-F238E27FC236}">
                  <a16:creationId xmlns:a16="http://schemas.microsoft.com/office/drawing/2014/main" id="{8DB465C9-D5A0-9821-55C2-BB3BF7CA662F}"/>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8" name="Freeform 644">
              <a:extLst>
                <a:ext uri="{FF2B5EF4-FFF2-40B4-BE49-F238E27FC236}">
                  <a16:creationId xmlns:a16="http://schemas.microsoft.com/office/drawing/2014/main" id="{5A03C46F-9281-DDBE-E177-AE631EF86CC0}"/>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9" name="Freeform 645">
              <a:extLst>
                <a:ext uri="{FF2B5EF4-FFF2-40B4-BE49-F238E27FC236}">
                  <a16:creationId xmlns:a16="http://schemas.microsoft.com/office/drawing/2014/main" id="{DB0D2AB2-72BB-47C8-B0F2-5D7E573B6E65}"/>
                </a:ext>
              </a:extLst>
            </p:cNvPr>
            <p:cNvSpPr>
              <a:spLocks/>
            </p:cNvSpPr>
            <p:nvPr/>
          </p:nvSpPr>
          <p:spPr bwMode="auto">
            <a:xfrm>
              <a:off x="8494494" y="6013550"/>
              <a:ext cx="18542" cy="26266"/>
            </a:xfrm>
            <a:custGeom>
              <a:avLst/>
              <a:gdLst>
                <a:gd name="T0" fmla="*/ 2147483647 w 3"/>
                <a:gd name="T1" fmla="*/ 0 h 4"/>
                <a:gd name="T2" fmla="*/ 2147483647 w 3"/>
                <a:gd name="T3" fmla="*/ 2147483647 h 4"/>
                <a:gd name="T4" fmla="*/ 2147483647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1" y="0"/>
                  </a:moveTo>
                  <a:cubicBezTo>
                    <a:pt x="2" y="1"/>
                    <a:pt x="2" y="2"/>
                    <a:pt x="3" y="2"/>
                  </a:cubicBezTo>
                  <a:cubicBezTo>
                    <a:pt x="3" y="4"/>
                    <a:pt x="0" y="2"/>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0" name="Freeform 646">
              <a:extLst>
                <a:ext uri="{FF2B5EF4-FFF2-40B4-BE49-F238E27FC236}">
                  <a16:creationId xmlns:a16="http://schemas.microsoft.com/office/drawing/2014/main" id="{74A4A189-2F3D-EFE7-425F-ADFD3D57B303}"/>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1" name="Freeform 647">
              <a:extLst>
                <a:ext uri="{FF2B5EF4-FFF2-40B4-BE49-F238E27FC236}">
                  <a16:creationId xmlns:a16="http://schemas.microsoft.com/office/drawing/2014/main" id="{595477A5-1415-CB48-2D22-49E04EBF218A}"/>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2" name="Freeform 648">
              <a:extLst>
                <a:ext uri="{FF2B5EF4-FFF2-40B4-BE49-F238E27FC236}">
                  <a16:creationId xmlns:a16="http://schemas.microsoft.com/office/drawing/2014/main" id="{C5B8021E-9574-5F89-7C60-47DDA6712471}"/>
                </a:ext>
              </a:extLst>
            </p:cNvPr>
            <p:cNvSpPr>
              <a:spLocks/>
            </p:cNvSpPr>
            <p:nvPr/>
          </p:nvSpPr>
          <p:spPr bwMode="auto">
            <a:xfrm>
              <a:off x="8567117" y="6575955"/>
              <a:ext cx="6181" cy="0"/>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0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3" name="Line 649">
              <a:extLst>
                <a:ext uri="{FF2B5EF4-FFF2-40B4-BE49-F238E27FC236}">
                  <a16:creationId xmlns:a16="http://schemas.microsoft.com/office/drawing/2014/main" id="{EBCB98CE-4F9A-E298-8B28-406B64EB092D}"/>
                </a:ext>
              </a:extLst>
            </p:cNvPr>
            <p:cNvSpPr>
              <a:spLocks noChangeShapeType="1"/>
            </p:cNvSpPr>
            <p:nvPr/>
          </p:nvSpPr>
          <p:spPr bwMode="auto">
            <a:xfrm flipH="1">
              <a:off x="8567117" y="6575955"/>
              <a:ext cx="6181"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4" name="Freeform 650">
              <a:extLst>
                <a:ext uri="{FF2B5EF4-FFF2-40B4-BE49-F238E27FC236}">
                  <a16:creationId xmlns:a16="http://schemas.microsoft.com/office/drawing/2014/main" id="{88EB8DA4-F045-78C6-443C-4D0AD5255BA2}"/>
                </a:ext>
              </a:extLst>
            </p:cNvPr>
            <p:cNvSpPr>
              <a:spLocks/>
            </p:cNvSpPr>
            <p:nvPr/>
          </p:nvSpPr>
          <p:spPr bwMode="auto">
            <a:xfrm>
              <a:off x="8236462" y="6163420"/>
              <a:ext cx="0"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0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5" name="Line 651">
              <a:extLst>
                <a:ext uri="{FF2B5EF4-FFF2-40B4-BE49-F238E27FC236}">
                  <a16:creationId xmlns:a16="http://schemas.microsoft.com/office/drawing/2014/main" id="{B662D1CD-069C-8B87-1FF6-C64D43B6A7B0}"/>
                </a:ext>
              </a:extLst>
            </p:cNvPr>
            <p:cNvSpPr>
              <a:spLocks noChangeShapeType="1"/>
            </p:cNvSpPr>
            <p:nvPr/>
          </p:nvSpPr>
          <p:spPr bwMode="auto">
            <a:xfrm flipV="1">
              <a:off x="8236462" y="6163420"/>
              <a:ext cx="0"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6" name="Line 652">
              <a:extLst>
                <a:ext uri="{FF2B5EF4-FFF2-40B4-BE49-F238E27FC236}">
                  <a16:creationId xmlns:a16="http://schemas.microsoft.com/office/drawing/2014/main" id="{2AA0A4FF-54AC-7714-E265-97109745825E}"/>
                </a:ext>
              </a:extLst>
            </p:cNvPr>
            <p:cNvSpPr>
              <a:spLocks noChangeShapeType="1"/>
            </p:cNvSpPr>
            <p:nvPr/>
          </p:nvSpPr>
          <p:spPr bwMode="auto">
            <a:xfrm>
              <a:off x="8236462" y="6178874"/>
              <a:ext cx="0"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7" name="Line 654">
              <a:extLst>
                <a:ext uri="{FF2B5EF4-FFF2-40B4-BE49-F238E27FC236}">
                  <a16:creationId xmlns:a16="http://schemas.microsoft.com/office/drawing/2014/main" id="{CB07871B-6E7B-B039-16EB-DFA82F447F7E}"/>
                </a:ext>
              </a:extLst>
            </p:cNvPr>
            <p:cNvSpPr>
              <a:spLocks noChangeShapeType="1"/>
            </p:cNvSpPr>
            <p:nvPr/>
          </p:nvSpPr>
          <p:spPr bwMode="auto">
            <a:xfrm>
              <a:off x="8236467" y="6178874"/>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8" name="Freeform 655">
              <a:extLst>
                <a:ext uri="{FF2B5EF4-FFF2-40B4-BE49-F238E27FC236}">
                  <a16:creationId xmlns:a16="http://schemas.microsoft.com/office/drawing/2014/main" id="{73DB812B-8209-728D-506A-4E24B73CDB83}"/>
                </a:ext>
              </a:extLst>
            </p:cNvPr>
            <p:cNvSpPr>
              <a:spLocks/>
            </p:cNvSpPr>
            <p:nvPr/>
          </p:nvSpPr>
          <p:spPr bwMode="auto">
            <a:xfrm>
              <a:off x="8230290" y="6178874"/>
              <a:ext cx="6181"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9" name="Line 656">
              <a:extLst>
                <a:ext uri="{FF2B5EF4-FFF2-40B4-BE49-F238E27FC236}">
                  <a16:creationId xmlns:a16="http://schemas.microsoft.com/office/drawing/2014/main" id="{1A28E0C7-43FB-801D-4B77-1EAC09EF2D37}"/>
                </a:ext>
              </a:extLst>
            </p:cNvPr>
            <p:cNvSpPr>
              <a:spLocks noChangeShapeType="1"/>
            </p:cNvSpPr>
            <p:nvPr/>
          </p:nvSpPr>
          <p:spPr bwMode="auto">
            <a:xfrm>
              <a:off x="8230290" y="6178874"/>
              <a:ext cx="6181"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0" name="Freeform 657">
              <a:extLst>
                <a:ext uri="{FF2B5EF4-FFF2-40B4-BE49-F238E27FC236}">
                  <a16:creationId xmlns:a16="http://schemas.microsoft.com/office/drawing/2014/main" id="{00E6C470-BD62-37F5-2582-129E5B5B408F}"/>
                </a:ext>
              </a:extLst>
            </p:cNvPr>
            <p:cNvSpPr>
              <a:spLocks/>
            </p:cNvSpPr>
            <p:nvPr/>
          </p:nvSpPr>
          <p:spPr bwMode="auto">
            <a:xfrm>
              <a:off x="8230290" y="6164973"/>
              <a:ext cx="6181" cy="7725"/>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1" name="Line 658">
              <a:extLst>
                <a:ext uri="{FF2B5EF4-FFF2-40B4-BE49-F238E27FC236}">
                  <a16:creationId xmlns:a16="http://schemas.microsoft.com/office/drawing/2014/main" id="{C990A2DA-776D-8D9F-575A-36DD0F981C9D}"/>
                </a:ext>
              </a:extLst>
            </p:cNvPr>
            <p:cNvSpPr>
              <a:spLocks noChangeShapeType="1"/>
            </p:cNvSpPr>
            <p:nvPr/>
          </p:nvSpPr>
          <p:spPr bwMode="auto">
            <a:xfrm flipH="1">
              <a:off x="8230290" y="6164973"/>
              <a:ext cx="6181"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2" name="Freeform 659">
              <a:extLst>
                <a:ext uri="{FF2B5EF4-FFF2-40B4-BE49-F238E27FC236}">
                  <a16:creationId xmlns:a16="http://schemas.microsoft.com/office/drawing/2014/main" id="{2E155A72-5913-98AB-FAF0-D023DDBEAE42}"/>
                </a:ext>
              </a:extLst>
            </p:cNvPr>
            <p:cNvSpPr>
              <a:spLocks/>
            </p:cNvSpPr>
            <p:nvPr/>
          </p:nvSpPr>
          <p:spPr bwMode="auto">
            <a:xfrm>
              <a:off x="7494826" y="5702985"/>
              <a:ext cx="1171176" cy="891515"/>
            </a:xfrm>
            <a:custGeom>
              <a:avLst/>
              <a:gdLst>
                <a:gd name="T0" fmla="*/ 2147483647 w 177"/>
                <a:gd name="T1" fmla="*/ 2147483647 h 135"/>
                <a:gd name="T2" fmla="*/ 2147483647 w 177"/>
                <a:gd name="T3" fmla="*/ 2147483647 h 135"/>
                <a:gd name="T4" fmla="*/ 2147483647 w 177"/>
                <a:gd name="T5" fmla="*/ 2147483647 h 135"/>
                <a:gd name="T6" fmla="*/ 2147483647 w 177"/>
                <a:gd name="T7" fmla="*/ 2147483647 h 135"/>
                <a:gd name="T8" fmla="*/ 2147483647 w 177"/>
                <a:gd name="T9" fmla="*/ 2147483647 h 135"/>
                <a:gd name="T10" fmla="*/ 2147483647 w 177"/>
                <a:gd name="T11" fmla="*/ 2147483647 h 135"/>
                <a:gd name="T12" fmla="*/ 2147483647 w 177"/>
                <a:gd name="T13" fmla="*/ 2147483647 h 135"/>
                <a:gd name="T14" fmla="*/ 2147483647 w 177"/>
                <a:gd name="T15" fmla="*/ 2147483647 h 135"/>
                <a:gd name="T16" fmla="*/ 2147483647 w 177"/>
                <a:gd name="T17" fmla="*/ 2147483647 h 135"/>
                <a:gd name="T18" fmla="*/ 2147483647 w 177"/>
                <a:gd name="T19" fmla="*/ 2147483647 h 135"/>
                <a:gd name="T20" fmla="*/ 2147483647 w 177"/>
                <a:gd name="T21" fmla="*/ 2147483647 h 135"/>
                <a:gd name="T22" fmla="*/ 2147483647 w 177"/>
                <a:gd name="T23" fmla="*/ 2147483647 h 135"/>
                <a:gd name="T24" fmla="*/ 2147483647 w 177"/>
                <a:gd name="T25" fmla="*/ 2147483647 h 135"/>
                <a:gd name="T26" fmla="*/ 2147483647 w 177"/>
                <a:gd name="T27" fmla="*/ 2147483647 h 135"/>
                <a:gd name="T28" fmla="*/ 2147483647 w 177"/>
                <a:gd name="T29" fmla="*/ 2147483647 h 135"/>
                <a:gd name="T30" fmla="*/ 2147483647 w 177"/>
                <a:gd name="T31" fmla="*/ 2147483647 h 135"/>
                <a:gd name="T32" fmla="*/ 2147483647 w 177"/>
                <a:gd name="T33" fmla="*/ 2147483647 h 135"/>
                <a:gd name="T34" fmla="*/ 2147483647 w 177"/>
                <a:gd name="T35" fmla="*/ 2147483647 h 135"/>
                <a:gd name="T36" fmla="*/ 2147483647 w 177"/>
                <a:gd name="T37" fmla="*/ 2147483647 h 135"/>
                <a:gd name="T38" fmla="*/ 2147483647 w 177"/>
                <a:gd name="T39" fmla="*/ 2147483647 h 135"/>
                <a:gd name="T40" fmla="*/ 2147483647 w 177"/>
                <a:gd name="T41" fmla="*/ 2147483647 h 135"/>
                <a:gd name="T42" fmla="*/ 2147483647 w 177"/>
                <a:gd name="T43" fmla="*/ 2147483647 h 135"/>
                <a:gd name="T44" fmla="*/ 2147483647 w 177"/>
                <a:gd name="T45" fmla="*/ 2147483647 h 135"/>
                <a:gd name="T46" fmla="*/ 2147483647 w 177"/>
                <a:gd name="T47" fmla="*/ 2147483647 h 135"/>
                <a:gd name="T48" fmla="*/ 2147483647 w 177"/>
                <a:gd name="T49" fmla="*/ 2147483647 h 135"/>
                <a:gd name="T50" fmla="*/ 2147483647 w 177"/>
                <a:gd name="T51" fmla="*/ 2147483647 h 135"/>
                <a:gd name="T52" fmla="*/ 2147483647 w 177"/>
                <a:gd name="T53" fmla="*/ 2147483647 h 135"/>
                <a:gd name="T54" fmla="*/ 2147483647 w 177"/>
                <a:gd name="T55" fmla="*/ 2147483647 h 135"/>
                <a:gd name="T56" fmla="*/ 2147483647 w 177"/>
                <a:gd name="T57" fmla="*/ 2147483647 h 135"/>
                <a:gd name="T58" fmla="*/ 2147483647 w 177"/>
                <a:gd name="T59" fmla="*/ 2147483647 h 135"/>
                <a:gd name="T60" fmla="*/ 2147483647 w 177"/>
                <a:gd name="T61" fmla="*/ 2147483647 h 135"/>
                <a:gd name="T62" fmla="*/ 2147483647 w 177"/>
                <a:gd name="T63" fmla="*/ 2147483647 h 135"/>
                <a:gd name="T64" fmla="*/ 2147483647 w 177"/>
                <a:gd name="T65" fmla="*/ 2147483647 h 135"/>
                <a:gd name="T66" fmla="*/ 2147483647 w 177"/>
                <a:gd name="T67" fmla="*/ 2147483647 h 135"/>
                <a:gd name="T68" fmla="*/ 2147483647 w 177"/>
                <a:gd name="T69" fmla="*/ 2147483647 h 135"/>
                <a:gd name="T70" fmla="*/ 2147483647 w 177"/>
                <a:gd name="T71" fmla="*/ 2147483647 h 135"/>
                <a:gd name="T72" fmla="*/ 2147483647 w 177"/>
                <a:gd name="T73" fmla="*/ 2147483647 h 135"/>
                <a:gd name="T74" fmla="*/ 2147483647 w 177"/>
                <a:gd name="T75" fmla="*/ 2147483647 h 135"/>
                <a:gd name="T76" fmla="*/ 2147483647 w 177"/>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7"/>
                <a:gd name="T118" fmla="*/ 0 h 135"/>
                <a:gd name="T119" fmla="*/ 177 w 177"/>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7" h="135">
                  <a:moveTo>
                    <a:pt x="111" y="71"/>
                  </a:moveTo>
                  <a:cubicBezTo>
                    <a:pt x="111" y="65"/>
                    <a:pt x="114" y="57"/>
                    <a:pt x="111" y="50"/>
                  </a:cubicBezTo>
                  <a:cubicBezTo>
                    <a:pt x="108" y="48"/>
                    <a:pt x="108" y="45"/>
                    <a:pt x="106" y="43"/>
                  </a:cubicBezTo>
                  <a:cubicBezTo>
                    <a:pt x="104" y="42"/>
                    <a:pt x="102" y="45"/>
                    <a:pt x="102" y="43"/>
                  </a:cubicBezTo>
                  <a:cubicBezTo>
                    <a:pt x="98" y="41"/>
                    <a:pt x="97" y="37"/>
                    <a:pt x="92" y="36"/>
                  </a:cubicBezTo>
                  <a:cubicBezTo>
                    <a:pt x="94" y="32"/>
                    <a:pt x="90" y="33"/>
                    <a:pt x="88" y="31"/>
                  </a:cubicBezTo>
                  <a:cubicBezTo>
                    <a:pt x="87" y="30"/>
                    <a:pt x="87" y="28"/>
                    <a:pt x="86" y="27"/>
                  </a:cubicBezTo>
                  <a:cubicBezTo>
                    <a:pt x="85" y="27"/>
                    <a:pt x="80" y="25"/>
                    <a:pt x="78" y="24"/>
                  </a:cubicBezTo>
                  <a:cubicBezTo>
                    <a:pt x="77" y="24"/>
                    <a:pt x="74" y="24"/>
                    <a:pt x="72" y="24"/>
                  </a:cubicBezTo>
                  <a:cubicBezTo>
                    <a:pt x="71" y="25"/>
                    <a:pt x="71" y="25"/>
                    <a:pt x="70" y="27"/>
                  </a:cubicBezTo>
                  <a:cubicBezTo>
                    <a:pt x="70" y="26"/>
                    <a:pt x="68" y="29"/>
                    <a:pt x="68" y="28"/>
                  </a:cubicBezTo>
                  <a:cubicBezTo>
                    <a:pt x="68" y="28"/>
                    <a:pt x="69" y="29"/>
                    <a:pt x="70" y="29"/>
                  </a:cubicBezTo>
                  <a:cubicBezTo>
                    <a:pt x="69" y="30"/>
                    <a:pt x="68" y="30"/>
                    <a:pt x="66" y="30"/>
                  </a:cubicBezTo>
                  <a:cubicBezTo>
                    <a:pt x="64" y="31"/>
                    <a:pt x="63" y="33"/>
                    <a:pt x="62" y="35"/>
                  </a:cubicBezTo>
                  <a:cubicBezTo>
                    <a:pt x="61" y="36"/>
                    <a:pt x="60" y="33"/>
                    <a:pt x="60" y="33"/>
                  </a:cubicBezTo>
                  <a:cubicBezTo>
                    <a:pt x="59" y="34"/>
                    <a:pt x="59" y="35"/>
                    <a:pt x="57" y="36"/>
                  </a:cubicBezTo>
                  <a:cubicBezTo>
                    <a:pt x="55" y="37"/>
                    <a:pt x="53" y="36"/>
                    <a:pt x="52" y="38"/>
                  </a:cubicBezTo>
                  <a:cubicBezTo>
                    <a:pt x="51" y="35"/>
                    <a:pt x="50" y="31"/>
                    <a:pt x="46" y="31"/>
                  </a:cubicBezTo>
                  <a:cubicBezTo>
                    <a:pt x="47" y="30"/>
                    <a:pt x="47" y="31"/>
                    <a:pt x="48" y="30"/>
                  </a:cubicBezTo>
                  <a:cubicBezTo>
                    <a:pt x="47" y="28"/>
                    <a:pt x="44" y="27"/>
                    <a:pt x="42" y="27"/>
                  </a:cubicBezTo>
                  <a:cubicBezTo>
                    <a:pt x="43" y="25"/>
                    <a:pt x="44" y="24"/>
                    <a:pt x="45" y="23"/>
                  </a:cubicBezTo>
                  <a:cubicBezTo>
                    <a:pt x="45" y="20"/>
                    <a:pt x="42" y="24"/>
                    <a:pt x="42" y="24"/>
                  </a:cubicBezTo>
                  <a:cubicBezTo>
                    <a:pt x="40" y="25"/>
                    <a:pt x="38" y="22"/>
                    <a:pt x="38" y="26"/>
                  </a:cubicBezTo>
                  <a:cubicBezTo>
                    <a:pt x="35" y="26"/>
                    <a:pt x="34" y="24"/>
                    <a:pt x="31" y="24"/>
                  </a:cubicBezTo>
                  <a:cubicBezTo>
                    <a:pt x="35" y="21"/>
                    <a:pt x="27" y="20"/>
                    <a:pt x="25" y="20"/>
                  </a:cubicBezTo>
                  <a:cubicBezTo>
                    <a:pt x="23" y="23"/>
                    <a:pt x="19" y="23"/>
                    <a:pt x="15" y="24"/>
                  </a:cubicBezTo>
                  <a:cubicBezTo>
                    <a:pt x="15" y="23"/>
                    <a:pt x="14" y="22"/>
                    <a:pt x="13" y="19"/>
                  </a:cubicBezTo>
                  <a:cubicBezTo>
                    <a:pt x="11" y="19"/>
                    <a:pt x="13" y="22"/>
                    <a:pt x="12" y="22"/>
                  </a:cubicBezTo>
                  <a:cubicBezTo>
                    <a:pt x="12" y="22"/>
                    <a:pt x="11" y="21"/>
                    <a:pt x="10" y="21"/>
                  </a:cubicBezTo>
                  <a:cubicBezTo>
                    <a:pt x="9" y="20"/>
                    <a:pt x="10" y="23"/>
                    <a:pt x="8" y="25"/>
                  </a:cubicBezTo>
                  <a:cubicBezTo>
                    <a:pt x="7" y="25"/>
                    <a:pt x="7" y="25"/>
                    <a:pt x="7" y="25"/>
                  </a:cubicBezTo>
                  <a:cubicBezTo>
                    <a:pt x="6" y="24"/>
                    <a:pt x="3" y="22"/>
                    <a:pt x="5" y="20"/>
                  </a:cubicBezTo>
                  <a:cubicBezTo>
                    <a:pt x="4" y="17"/>
                    <a:pt x="0" y="17"/>
                    <a:pt x="0" y="14"/>
                  </a:cubicBezTo>
                  <a:cubicBezTo>
                    <a:pt x="1" y="9"/>
                    <a:pt x="6" y="11"/>
                    <a:pt x="9" y="11"/>
                  </a:cubicBezTo>
                  <a:cubicBezTo>
                    <a:pt x="22" y="9"/>
                    <a:pt x="39" y="7"/>
                    <a:pt x="54" y="6"/>
                  </a:cubicBezTo>
                  <a:cubicBezTo>
                    <a:pt x="55" y="8"/>
                    <a:pt x="56" y="10"/>
                    <a:pt x="57" y="12"/>
                  </a:cubicBezTo>
                  <a:cubicBezTo>
                    <a:pt x="76" y="12"/>
                    <a:pt x="96" y="8"/>
                    <a:pt x="113" y="9"/>
                  </a:cubicBezTo>
                  <a:cubicBezTo>
                    <a:pt x="113" y="10"/>
                    <a:pt x="114" y="12"/>
                    <a:pt x="115" y="12"/>
                  </a:cubicBezTo>
                  <a:cubicBezTo>
                    <a:pt x="121" y="13"/>
                    <a:pt x="115" y="3"/>
                    <a:pt x="118" y="1"/>
                  </a:cubicBezTo>
                  <a:cubicBezTo>
                    <a:pt x="120" y="0"/>
                    <a:pt x="124" y="3"/>
                    <a:pt x="128" y="2"/>
                  </a:cubicBezTo>
                  <a:cubicBezTo>
                    <a:pt x="129" y="4"/>
                    <a:pt x="128" y="8"/>
                    <a:pt x="131" y="9"/>
                  </a:cubicBezTo>
                  <a:cubicBezTo>
                    <a:pt x="131" y="13"/>
                    <a:pt x="134" y="17"/>
                    <a:pt x="136" y="21"/>
                  </a:cubicBezTo>
                  <a:cubicBezTo>
                    <a:pt x="140" y="30"/>
                    <a:pt x="145" y="39"/>
                    <a:pt x="152" y="46"/>
                  </a:cubicBezTo>
                  <a:cubicBezTo>
                    <a:pt x="152" y="47"/>
                    <a:pt x="151" y="46"/>
                    <a:pt x="150" y="46"/>
                  </a:cubicBezTo>
                  <a:cubicBezTo>
                    <a:pt x="149" y="49"/>
                    <a:pt x="151" y="53"/>
                    <a:pt x="153" y="56"/>
                  </a:cubicBezTo>
                  <a:cubicBezTo>
                    <a:pt x="154" y="58"/>
                    <a:pt x="156" y="61"/>
                    <a:pt x="158" y="64"/>
                  </a:cubicBezTo>
                  <a:cubicBezTo>
                    <a:pt x="159" y="66"/>
                    <a:pt x="160" y="67"/>
                    <a:pt x="162" y="69"/>
                  </a:cubicBezTo>
                  <a:cubicBezTo>
                    <a:pt x="164" y="71"/>
                    <a:pt x="165" y="77"/>
                    <a:pt x="168" y="80"/>
                  </a:cubicBezTo>
                  <a:cubicBezTo>
                    <a:pt x="168" y="81"/>
                    <a:pt x="168" y="82"/>
                    <a:pt x="168" y="82"/>
                  </a:cubicBezTo>
                  <a:cubicBezTo>
                    <a:pt x="171" y="84"/>
                    <a:pt x="172" y="85"/>
                    <a:pt x="174" y="91"/>
                  </a:cubicBezTo>
                  <a:cubicBezTo>
                    <a:pt x="176" y="96"/>
                    <a:pt x="177" y="109"/>
                    <a:pt x="176" y="115"/>
                  </a:cubicBezTo>
                  <a:cubicBezTo>
                    <a:pt x="175" y="117"/>
                    <a:pt x="174" y="119"/>
                    <a:pt x="174" y="120"/>
                  </a:cubicBezTo>
                  <a:cubicBezTo>
                    <a:pt x="173" y="122"/>
                    <a:pt x="174" y="124"/>
                    <a:pt x="174" y="126"/>
                  </a:cubicBezTo>
                  <a:cubicBezTo>
                    <a:pt x="174" y="128"/>
                    <a:pt x="172" y="128"/>
                    <a:pt x="173" y="130"/>
                  </a:cubicBezTo>
                  <a:cubicBezTo>
                    <a:pt x="168" y="129"/>
                    <a:pt x="167" y="135"/>
                    <a:pt x="163" y="132"/>
                  </a:cubicBezTo>
                  <a:cubicBezTo>
                    <a:pt x="163" y="132"/>
                    <a:pt x="163" y="132"/>
                    <a:pt x="163" y="132"/>
                  </a:cubicBezTo>
                  <a:cubicBezTo>
                    <a:pt x="162" y="132"/>
                    <a:pt x="162" y="132"/>
                    <a:pt x="162" y="132"/>
                  </a:cubicBezTo>
                  <a:cubicBezTo>
                    <a:pt x="162" y="130"/>
                    <a:pt x="161" y="129"/>
                    <a:pt x="158" y="129"/>
                  </a:cubicBezTo>
                  <a:cubicBezTo>
                    <a:pt x="156" y="127"/>
                    <a:pt x="154" y="125"/>
                    <a:pt x="152" y="122"/>
                  </a:cubicBezTo>
                  <a:cubicBezTo>
                    <a:pt x="150" y="120"/>
                    <a:pt x="150" y="118"/>
                    <a:pt x="147" y="117"/>
                  </a:cubicBezTo>
                  <a:cubicBezTo>
                    <a:pt x="145" y="117"/>
                    <a:pt x="143" y="118"/>
                    <a:pt x="142" y="117"/>
                  </a:cubicBezTo>
                  <a:cubicBezTo>
                    <a:pt x="140" y="114"/>
                    <a:pt x="138" y="112"/>
                    <a:pt x="138" y="108"/>
                  </a:cubicBezTo>
                  <a:cubicBezTo>
                    <a:pt x="138" y="106"/>
                    <a:pt x="136" y="106"/>
                    <a:pt x="135" y="106"/>
                  </a:cubicBezTo>
                  <a:cubicBezTo>
                    <a:pt x="135" y="103"/>
                    <a:pt x="137" y="101"/>
                    <a:pt x="138" y="100"/>
                  </a:cubicBezTo>
                  <a:cubicBezTo>
                    <a:pt x="134" y="99"/>
                    <a:pt x="135" y="102"/>
                    <a:pt x="133" y="104"/>
                  </a:cubicBezTo>
                  <a:cubicBezTo>
                    <a:pt x="131" y="103"/>
                    <a:pt x="130" y="97"/>
                    <a:pt x="132" y="94"/>
                  </a:cubicBezTo>
                  <a:cubicBezTo>
                    <a:pt x="131" y="93"/>
                    <a:pt x="129" y="96"/>
                    <a:pt x="127" y="94"/>
                  </a:cubicBezTo>
                  <a:cubicBezTo>
                    <a:pt x="125" y="95"/>
                    <a:pt x="129" y="96"/>
                    <a:pt x="128" y="98"/>
                  </a:cubicBezTo>
                  <a:cubicBezTo>
                    <a:pt x="123" y="97"/>
                    <a:pt x="121" y="92"/>
                    <a:pt x="119" y="88"/>
                  </a:cubicBezTo>
                  <a:cubicBezTo>
                    <a:pt x="119" y="85"/>
                    <a:pt x="116" y="86"/>
                    <a:pt x="115" y="83"/>
                  </a:cubicBezTo>
                  <a:cubicBezTo>
                    <a:pt x="118" y="83"/>
                    <a:pt x="117" y="80"/>
                    <a:pt x="118" y="79"/>
                  </a:cubicBezTo>
                  <a:cubicBezTo>
                    <a:pt x="118" y="77"/>
                    <a:pt x="121" y="77"/>
                    <a:pt x="120" y="75"/>
                  </a:cubicBezTo>
                  <a:cubicBezTo>
                    <a:pt x="119" y="71"/>
                    <a:pt x="116" y="73"/>
                    <a:pt x="113" y="71"/>
                  </a:cubicBezTo>
                  <a:cubicBezTo>
                    <a:pt x="112" y="72"/>
                    <a:pt x="112" y="72"/>
                    <a:pt x="112" y="72"/>
                  </a:cubicBezTo>
                  <a:cubicBezTo>
                    <a:pt x="114" y="72"/>
                    <a:pt x="113" y="75"/>
                    <a:pt x="115" y="74"/>
                  </a:cubicBezTo>
                  <a:cubicBezTo>
                    <a:pt x="115" y="75"/>
                    <a:pt x="115" y="76"/>
                    <a:pt x="115" y="77"/>
                  </a:cubicBezTo>
                  <a:cubicBezTo>
                    <a:pt x="112" y="78"/>
                    <a:pt x="113" y="75"/>
                    <a:pt x="110" y="76"/>
                  </a:cubicBezTo>
                  <a:cubicBezTo>
                    <a:pt x="110" y="74"/>
                    <a:pt x="111" y="74"/>
                    <a:pt x="111" y="72"/>
                  </a:cubicBezTo>
                  <a:lnTo>
                    <a:pt x="111" y="71"/>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3" name="Freeform 660">
              <a:extLst>
                <a:ext uri="{FF2B5EF4-FFF2-40B4-BE49-F238E27FC236}">
                  <a16:creationId xmlns:a16="http://schemas.microsoft.com/office/drawing/2014/main" id="{658F5CDD-49E3-A3B7-ACFF-FD30A0B9F81B}"/>
                </a:ext>
              </a:extLst>
            </p:cNvPr>
            <p:cNvSpPr>
              <a:spLocks/>
            </p:cNvSpPr>
            <p:nvPr/>
          </p:nvSpPr>
          <p:spPr bwMode="auto">
            <a:xfrm>
              <a:off x="6590955" y="5491315"/>
              <a:ext cx="720010" cy="621124"/>
            </a:xfrm>
            <a:custGeom>
              <a:avLst/>
              <a:gdLst>
                <a:gd name="T0" fmla="*/ 2147483647 w 109"/>
                <a:gd name="T1" fmla="*/ 2147483647 h 94"/>
                <a:gd name="T2" fmla="*/ 2147483647 w 109"/>
                <a:gd name="T3" fmla="*/ 2147483647 h 94"/>
                <a:gd name="T4" fmla="*/ 2147483647 w 109"/>
                <a:gd name="T5" fmla="*/ 2147483647 h 94"/>
                <a:gd name="T6" fmla="*/ 2147483647 w 109"/>
                <a:gd name="T7" fmla="*/ 2147483647 h 94"/>
                <a:gd name="T8" fmla="*/ 2147483647 w 109"/>
                <a:gd name="T9" fmla="*/ 2147483647 h 94"/>
                <a:gd name="T10" fmla="*/ 2147483647 w 109"/>
                <a:gd name="T11" fmla="*/ 2147483647 h 94"/>
                <a:gd name="T12" fmla="*/ 2147483647 w 109"/>
                <a:gd name="T13" fmla="*/ 2147483647 h 94"/>
                <a:gd name="T14" fmla="*/ 2147483647 w 109"/>
                <a:gd name="T15" fmla="*/ 2147483647 h 94"/>
                <a:gd name="T16" fmla="*/ 2147483647 w 109"/>
                <a:gd name="T17" fmla="*/ 2147483647 h 94"/>
                <a:gd name="T18" fmla="*/ 2147483647 w 109"/>
                <a:gd name="T19" fmla="*/ 2147483647 h 94"/>
                <a:gd name="T20" fmla="*/ 2147483647 w 109"/>
                <a:gd name="T21" fmla="*/ 2147483647 h 94"/>
                <a:gd name="T22" fmla="*/ 2147483647 w 109"/>
                <a:gd name="T23" fmla="*/ 2147483647 h 94"/>
                <a:gd name="T24" fmla="*/ 2147483647 w 109"/>
                <a:gd name="T25" fmla="*/ 2147483647 h 94"/>
                <a:gd name="T26" fmla="*/ 2147483647 w 109"/>
                <a:gd name="T27" fmla="*/ 2147483647 h 94"/>
                <a:gd name="T28" fmla="*/ 2147483647 w 109"/>
                <a:gd name="T29" fmla="*/ 2147483647 h 94"/>
                <a:gd name="T30" fmla="*/ 2147483647 w 109"/>
                <a:gd name="T31" fmla="*/ 2147483647 h 94"/>
                <a:gd name="T32" fmla="*/ 2147483647 w 109"/>
                <a:gd name="T33" fmla="*/ 2147483647 h 94"/>
                <a:gd name="T34" fmla="*/ 2147483647 w 109"/>
                <a:gd name="T35" fmla="*/ 2147483647 h 94"/>
                <a:gd name="T36" fmla="*/ 2147483647 w 109"/>
                <a:gd name="T37" fmla="*/ 2147483647 h 94"/>
                <a:gd name="T38" fmla="*/ 2147483647 w 109"/>
                <a:gd name="T39" fmla="*/ 2147483647 h 94"/>
                <a:gd name="T40" fmla="*/ 2147483647 w 109"/>
                <a:gd name="T41" fmla="*/ 2147483647 h 94"/>
                <a:gd name="T42" fmla="*/ 2147483647 w 109"/>
                <a:gd name="T43" fmla="*/ 2147483647 h 94"/>
                <a:gd name="T44" fmla="*/ 2147483647 w 109"/>
                <a:gd name="T45" fmla="*/ 2147483647 h 94"/>
                <a:gd name="T46" fmla="*/ 2147483647 w 109"/>
                <a:gd name="T47" fmla="*/ 2147483647 h 94"/>
                <a:gd name="T48" fmla="*/ 2147483647 w 109"/>
                <a:gd name="T49" fmla="*/ 2147483647 h 94"/>
                <a:gd name="T50" fmla="*/ 2147483647 w 109"/>
                <a:gd name="T51" fmla="*/ 2147483647 h 94"/>
                <a:gd name="T52" fmla="*/ 2147483647 w 109"/>
                <a:gd name="T53" fmla="*/ 2147483647 h 94"/>
                <a:gd name="T54" fmla="*/ 2147483647 w 109"/>
                <a:gd name="T55" fmla="*/ 2147483647 h 94"/>
                <a:gd name="T56" fmla="*/ 2147483647 w 109"/>
                <a:gd name="T57" fmla="*/ 2147483647 h 94"/>
                <a:gd name="T58" fmla="*/ 2147483647 w 109"/>
                <a:gd name="T59" fmla="*/ 2147483647 h 94"/>
                <a:gd name="T60" fmla="*/ 2147483647 w 109"/>
                <a:gd name="T61" fmla="*/ 2147483647 h 94"/>
                <a:gd name="T62" fmla="*/ 2147483647 w 109"/>
                <a:gd name="T63" fmla="*/ 2147483647 h 94"/>
                <a:gd name="T64" fmla="*/ 2147483647 w 109"/>
                <a:gd name="T65" fmla="*/ 2147483647 h 94"/>
                <a:gd name="T66" fmla="*/ 2147483647 w 109"/>
                <a:gd name="T67" fmla="*/ 2147483647 h 94"/>
                <a:gd name="T68" fmla="*/ 2147483647 w 109"/>
                <a:gd name="T69" fmla="*/ 2147483647 h 94"/>
                <a:gd name="T70" fmla="*/ 2147483647 w 109"/>
                <a:gd name="T71" fmla="*/ 2147483647 h 94"/>
                <a:gd name="T72" fmla="*/ 2147483647 w 109"/>
                <a:gd name="T73" fmla="*/ 2147483647 h 94"/>
                <a:gd name="T74" fmla="*/ 0 w 109"/>
                <a:gd name="T75" fmla="*/ 2147483647 h 94"/>
                <a:gd name="T76" fmla="*/ 2147483647 w 109"/>
                <a:gd name="T77" fmla="*/ 0 h 94"/>
                <a:gd name="T78" fmla="*/ 2147483647 w 109"/>
                <a:gd name="T79" fmla="*/ 2147483647 h 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9"/>
                <a:gd name="T121" fmla="*/ 0 h 94"/>
                <a:gd name="T122" fmla="*/ 109 w 109"/>
                <a:gd name="T123" fmla="*/ 94 h 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9" h="94">
                  <a:moveTo>
                    <a:pt x="59" y="1"/>
                  </a:moveTo>
                  <a:cubicBezTo>
                    <a:pt x="60" y="1"/>
                    <a:pt x="58" y="3"/>
                    <a:pt x="59" y="4"/>
                  </a:cubicBezTo>
                  <a:cubicBezTo>
                    <a:pt x="59" y="5"/>
                    <a:pt x="60" y="6"/>
                    <a:pt x="60" y="6"/>
                  </a:cubicBezTo>
                  <a:cubicBezTo>
                    <a:pt x="60" y="7"/>
                    <a:pt x="58" y="8"/>
                    <a:pt x="59" y="9"/>
                  </a:cubicBezTo>
                  <a:cubicBezTo>
                    <a:pt x="59" y="9"/>
                    <a:pt x="60" y="10"/>
                    <a:pt x="60" y="10"/>
                  </a:cubicBezTo>
                  <a:cubicBezTo>
                    <a:pt x="60" y="11"/>
                    <a:pt x="60" y="12"/>
                    <a:pt x="60" y="12"/>
                  </a:cubicBezTo>
                  <a:cubicBezTo>
                    <a:pt x="61" y="14"/>
                    <a:pt x="62" y="15"/>
                    <a:pt x="63" y="16"/>
                  </a:cubicBezTo>
                  <a:cubicBezTo>
                    <a:pt x="63" y="18"/>
                    <a:pt x="60" y="18"/>
                    <a:pt x="59" y="20"/>
                  </a:cubicBezTo>
                  <a:cubicBezTo>
                    <a:pt x="60" y="20"/>
                    <a:pt x="61" y="21"/>
                    <a:pt x="62" y="21"/>
                  </a:cubicBezTo>
                  <a:cubicBezTo>
                    <a:pt x="61" y="22"/>
                    <a:pt x="57" y="23"/>
                    <a:pt x="61" y="23"/>
                  </a:cubicBezTo>
                  <a:cubicBezTo>
                    <a:pt x="59" y="26"/>
                    <a:pt x="58" y="27"/>
                    <a:pt x="56" y="29"/>
                  </a:cubicBezTo>
                  <a:cubicBezTo>
                    <a:pt x="57" y="32"/>
                    <a:pt x="53" y="35"/>
                    <a:pt x="53" y="36"/>
                  </a:cubicBezTo>
                  <a:cubicBezTo>
                    <a:pt x="53" y="37"/>
                    <a:pt x="54" y="38"/>
                    <a:pt x="53" y="39"/>
                  </a:cubicBezTo>
                  <a:cubicBezTo>
                    <a:pt x="53" y="39"/>
                    <a:pt x="52" y="39"/>
                    <a:pt x="52" y="39"/>
                  </a:cubicBezTo>
                  <a:cubicBezTo>
                    <a:pt x="51" y="40"/>
                    <a:pt x="53" y="41"/>
                    <a:pt x="53" y="42"/>
                  </a:cubicBezTo>
                  <a:cubicBezTo>
                    <a:pt x="52" y="43"/>
                    <a:pt x="51" y="43"/>
                    <a:pt x="50" y="43"/>
                  </a:cubicBezTo>
                  <a:cubicBezTo>
                    <a:pt x="51" y="45"/>
                    <a:pt x="53" y="49"/>
                    <a:pt x="50" y="50"/>
                  </a:cubicBezTo>
                  <a:cubicBezTo>
                    <a:pt x="64" y="49"/>
                    <a:pt x="78" y="49"/>
                    <a:pt x="91" y="47"/>
                  </a:cubicBezTo>
                  <a:cubicBezTo>
                    <a:pt x="90" y="49"/>
                    <a:pt x="90" y="52"/>
                    <a:pt x="89" y="54"/>
                  </a:cubicBezTo>
                  <a:cubicBezTo>
                    <a:pt x="91" y="59"/>
                    <a:pt x="94" y="61"/>
                    <a:pt x="96" y="66"/>
                  </a:cubicBezTo>
                  <a:cubicBezTo>
                    <a:pt x="95" y="69"/>
                    <a:pt x="94" y="66"/>
                    <a:pt x="92" y="65"/>
                  </a:cubicBezTo>
                  <a:cubicBezTo>
                    <a:pt x="91" y="65"/>
                    <a:pt x="89" y="66"/>
                    <a:pt x="88" y="65"/>
                  </a:cubicBezTo>
                  <a:cubicBezTo>
                    <a:pt x="88" y="65"/>
                    <a:pt x="86" y="62"/>
                    <a:pt x="83" y="62"/>
                  </a:cubicBezTo>
                  <a:cubicBezTo>
                    <a:pt x="80" y="64"/>
                    <a:pt x="79" y="66"/>
                    <a:pt x="78" y="70"/>
                  </a:cubicBezTo>
                  <a:cubicBezTo>
                    <a:pt x="82" y="74"/>
                    <a:pt x="90" y="69"/>
                    <a:pt x="92" y="69"/>
                  </a:cubicBezTo>
                  <a:cubicBezTo>
                    <a:pt x="95" y="70"/>
                    <a:pt x="90" y="70"/>
                    <a:pt x="91" y="72"/>
                  </a:cubicBezTo>
                  <a:cubicBezTo>
                    <a:pt x="92" y="74"/>
                    <a:pt x="94" y="74"/>
                    <a:pt x="96" y="75"/>
                  </a:cubicBezTo>
                  <a:cubicBezTo>
                    <a:pt x="98" y="74"/>
                    <a:pt x="96" y="70"/>
                    <a:pt x="100" y="70"/>
                  </a:cubicBezTo>
                  <a:cubicBezTo>
                    <a:pt x="99" y="74"/>
                    <a:pt x="101" y="73"/>
                    <a:pt x="101" y="76"/>
                  </a:cubicBezTo>
                  <a:cubicBezTo>
                    <a:pt x="98" y="75"/>
                    <a:pt x="96" y="77"/>
                    <a:pt x="97" y="79"/>
                  </a:cubicBezTo>
                  <a:cubicBezTo>
                    <a:pt x="94" y="79"/>
                    <a:pt x="97" y="81"/>
                    <a:pt x="94" y="82"/>
                  </a:cubicBezTo>
                  <a:cubicBezTo>
                    <a:pt x="94" y="84"/>
                    <a:pt x="98" y="84"/>
                    <a:pt x="99" y="85"/>
                  </a:cubicBezTo>
                  <a:cubicBezTo>
                    <a:pt x="99" y="85"/>
                    <a:pt x="99" y="87"/>
                    <a:pt x="100" y="87"/>
                  </a:cubicBezTo>
                  <a:cubicBezTo>
                    <a:pt x="100" y="87"/>
                    <a:pt x="101" y="86"/>
                    <a:pt x="102" y="86"/>
                  </a:cubicBezTo>
                  <a:cubicBezTo>
                    <a:pt x="102" y="86"/>
                    <a:pt x="103" y="89"/>
                    <a:pt x="106" y="88"/>
                  </a:cubicBezTo>
                  <a:cubicBezTo>
                    <a:pt x="108" y="89"/>
                    <a:pt x="109" y="91"/>
                    <a:pt x="108" y="94"/>
                  </a:cubicBezTo>
                  <a:cubicBezTo>
                    <a:pt x="106" y="93"/>
                    <a:pt x="105" y="92"/>
                    <a:pt x="104" y="91"/>
                  </a:cubicBezTo>
                  <a:cubicBezTo>
                    <a:pt x="103" y="91"/>
                    <a:pt x="103" y="92"/>
                    <a:pt x="102" y="92"/>
                  </a:cubicBezTo>
                  <a:cubicBezTo>
                    <a:pt x="102" y="91"/>
                    <a:pt x="101" y="91"/>
                    <a:pt x="101" y="89"/>
                  </a:cubicBezTo>
                  <a:cubicBezTo>
                    <a:pt x="99" y="90"/>
                    <a:pt x="98" y="88"/>
                    <a:pt x="97" y="88"/>
                  </a:cubicBezTo>
                  <a:cubicBezTo>
                    <a:pt x="96" y="87"/>
                    <a:pt x="95" y="88"/>
                    <a:pt x="94" y="88"/>
                  </a:cubicBezTo>
                  <a:cubicBezTo>
                    <a:pt x="94" y="87"/>
                    <a:pt x="94" y="86"/>
                    <a:pt x="94" y="85"/>
                  </a:cubicBezTo>
                  <a:cubicBezTo>
                    <a:pt x="92" y="84"/>
                    <a:pt x="91" y="86"/>
                    <a:pt x="89" y="85"/>
                  </a:cubicBezTo>
                  <a:cubicBezTo>
                    <a:pt x="88" y="84"/>
                    <a:pt x="86" y="82"/>
                    <a:pt x="84" y="82"/>
                  </a:cubicBezTo>
                  <a:cubicBezTo>
                    <a:pt x="83" y="86"/>
                    <a:pt x="87" y="85"/>
                    <a:pt x="88" y="87"/>
                  </a:cubicBezTo>
                  <a:cubicBezTo>
                    <a:pt x="89" y="89"/>
                    <a:pt x="86" y="89"/>
                    <a:pt x="86" y="89"/>
                  </a:cubicBezTo>
                  <a:cubicBezTo>
                    <a:pt x="86" y="90"/>
                    <a:pt x="89" y="93"/>
                    <a:pt x="85" y="94"/>
                  </a:cubicBezTo>
                  <a:cubicBezTo>
                    <a:pt x="83" y="94"/>
                    <a:pt x="84" y="91"/>
                    <a:pt x="84" y="90"/>
                  </a:cubicBezTo>
                  <a:cubicBezTo>
                    <a:pt x="83" y="89"/>
                    <a:pt x="81" y="90"/>
                    <a:pt x="80" y="90"/>
                  </a:cubicBezTo>
                  <a:cubicBezTo>
                    <a:pt x="80" y="89"/>
                    <a:pt x="81" y="88"/>
                    <a:pt x="78" y="89"/>
                  </a:cubicBezTo>
                  <a:cubicBezTo>
                    <a:pt x="76" y="90"/>
                    <a:pt x="75" y="91"/>
                    <a:pt x="74" y="94"/>
                  </a:cubicBezTo>
                  <a:cubicBezTo>
                    <a:pt x="72" y="94"/>
                    <a:pt x="68" y="92"/>
                    <a:pt x="66" y="93"/>
                  </a:cubicBezTo>
                  <a:cubicBezTo>
                    <a:pt x="65" y="89"/>
                    <a:pt x="61" y="89"/>
                    <a:pt x="62" y="83"/>
                  </a:cubicBezTo>
                  <a:cubicBezTo>
                    <a:pt x="61" y="83"/>
                    <a:pt x="61" y="84"/>
                    <a:pt x="61" y="85"/>
                  </a:cubicBezTo>
                  <a:cubicBezTo>
                    <a:pt x="59" y="86"/>
                    <a:pt x="58" y="84"/>
                    <a:pt x="56" y="85"/>
                  </a:cubicBezTo>
                  <a:cubicBezTo>
                    <a:pt x="55" y="81"/>
                    <a:pt x="53" y="80"/>
                    <a:pt x="49" y="80"/>
                  </a:cubicBezTo>
                  <a:cubicBezTo>
                    <a:pt x="49" y="79"/>
                    <a:pt x="49" y="79"/>
                    <a:pt x="49" y="78"/>
                  </a:cubicBezTo>
                  <a:cubicBezTo>
                    <a:pt x="46" y="79"/>
                    <a:pt x="44" y="80"/>
                    <a:pt x="41" y="81"/>
                  </a:cubicBezTo>
                  <a:cubicBezTo>
                    <a:pt x="39" y="82"/>
                    <a:pt x="44" y="82"/>
                    <a:pt x="43" y="85"/>
                  </a:cubicBezTo>
                  <a:cubicBezTo>
                    <a:pt x="41" y="84"/>
                    <a:pt x="41" y="86"/>
                    <a:pt x="39" y="86"/>
                  </a:cubicBezTo>
                  <a:cubicBezTo>
                    <a:pt x="38" y="86"/>
                    <a:pt x="35" y="85"/>
                    <a:pt x="33" y="85"/>
                  </a:cubicBezTo>
                  <a:cubicBezTo>
                    <a:pt x="30" y="84"/>
                    <a:pt x="28" y="84"/>
                    <a:pt x="24" y="82"/>
                  </a:cubicBezTo>
                  <a:cubicBezTo>
                    <a:pt x="22" y="82"/>
                    <a:pt x="21" y="80"/>
                    <a:pt x="18" y="81"/>
                  </a:cubicBezTo>
                  <a:cubicBezTo>
                    <a:pt x="20" y="78"/>
                    <a:pt x="18" y="75"/>
                    <a:pt x="17" y="73"/>
                  </a:cubicBezTo>
                  <a:cubicBezTo>
                    <a:pt x="17" y="75"/>
                    <a:pt x="14" y="79"/>
                    <a:pt x="15" y="80"/>
                  </a:cubicBezTo>
                  <a:cubicBezTo>
                    <a:pt x="14" y="83"/>
                    <a:pt x="8" y="81"/>
                    <a:pt x="6" y="82"/>
                  </a:cubicBezTo>
                  <a:cubicBezTo>
                    <a:pt x="5" y="81"/>
                    <a:pt x="7" y="81"/>
                    <a:pt x="8" y="79"/>
                  </a:cubicBezTo>
                  <a:cubicBezTo>
                    <a:pt x="8" y="78"/>
                    <a:pt x="8" y="77"/>
                    <a:pt x="8" y="76"/>
                  </a:cubicBezTo>
                  <a:cubicBezTo>
                    <a:pt x="8" y="75"/>
                    <a:pt x="9" y="74"/>
                    <a:pt x="9" y="73"/>
                  </a:cubicBezTo>
                  <a:cubicBezTo>
                    <a:pt x="10" y="71"/>
                    <a:pt x="8" y="70"/>
                    <a:pt x="8" y="68"/>
                  </a:cubicBezTo>
                  <a:cubicBezTo>
                    <a:pt x="8" y="67"/>
                    <a:pt x="8" y="64"/>
                    <a:pt x="9" y="62"/>
                  </a:cubicBezTo>
                  <a:cubicBezTo>
                    <a:pt x="9" y="61"/>
                    <a:pt x="11" y="59"/>
                    <a:pt x="12" y="57"/>
                  </a:cubicBezTo>
                  <a:cubicBezTo>
                    <a:pt x="12" y="53"/>
                    <a:pt x="12" y="48"/>
                    <a:pt x="12" y="47"/>
                  </a:cubicBezTo>
                  <a:cubicBezTo>
                    <a:pt x="11" y="45"/>
                    <a:pt x="9" y="45"/>
                    <a:pt x="9" y="44"/>
                  </a:cubicBezTo>
                  <a:cubicBezTo>
                    <a:pt x="8" y="42"/>
                    <a:pt x="8" y="38"/>
                    <a:pt x="6" y="38"/>
                  </a:cubicBezTo>
                  <a:cubicBezTo>
                    <a:pt x="6" y="31"/>
                    <a:pt x="3" y="30"/>
                    <a:pt x="0" y="26"/>
                  </a:cubicBezTo>
                  <a:cubicBezTo>
                    <a:pt x="1" y="18"/>
                    <a:pt x="0" y="11"/>
                    <a:pt x="0" y="3"/>
                  </a:cubicBezTo>
                  <a:cubicBezTo>
                    <a:pt x="14" y="2"/>
                    <a:pt x="29" y="1"/>
                    <a:pt x="43" y="0"/>
                  </a:cubicBezTo>
                  <a:cubicBezTo>
                    <a:pt x="48" y="0"/>
                    <a:pt x="53" y="0"/>
                    <a:pt x="57" y="0"/>
                  </a:cubicBezTo>
                  <a:cubicBezTo>
                    <a:pt x="56" y="3"/>
                    <a:pt x="57" y="3"/>
                    <a:pt x="59" y="1"/>
                  </a:cubicBez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4" name="Freeform 661">
              <a:extLst>
                <a:ext uri="{FF2B5EF4-FFF2-40B4-BE49-F238E27FC236}">
                  <a16:creationId xmlns:a16="http://schemas.microsoft.com/office/drawing/2014/main" id="{67D51B25-B5E0-F8E0-5B8F-ABE886419384}"/>
                </a:ext>
              </a:extLst>
            </p:cNvPr>
            <p:cNvSpPr>
              <a:spLocks/>
            </p:cNvSpPr>
            <p:nvPr/>
          </p:nvSpPr>
          <p:spPr bwMode="auto">
            <a:xfrm>
              <a:off x="6893785" y="6039815"/>
              <a:ext cx="26267" cy="33992"/>
            </a:xfrm>
            <a:custGeom>
              <a:avLst/>
              <a:gdLst>
                <a:gd name="T0" fmla="*/ 2147483647 w 4"/>
                <a:gd name="T1" fmla="*/ 2147483647 h 5"/>
                <a:gd name="T2" fmla="*/ 0 w 4"/>
                <a:gd name="T3" fmla="*/ 2147483647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3"/>
                  </a:moveTo>
                  <a:cubicBezTo>
                    <a:pt x="3" y="5"/>
                    <a:pt x="2" y="2"/>
                    <a:pt x="0" y="2"/>
                  </a:cubicBezTo>
                  <a:cubicBezTo>
                    <a:pt x="1" y="1"/>
                    <a:pt x="4" y="0"/>
                    <a:pt x="4" y="3"/>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5" name="Freeform 662">
              <a:extLst>
                <a:ext uri="{FF2B5EF4-FFF2-40B4-BE49-F238E27FC236}">
                  <a16:creationId xmlns:a16="http://schemas.microsoft.com/office/drawing/2014/main" id="{C9D607D2-3907-3537-0A9E-7C9308B6C9E6}"/>
                </a:ext>
              </a:extLst>
            </p:cNvPr>
            <p:cNvSpPr>
              <a:spLocks/>
            </p:cNvSpPr>
            <p:nvPr/>
          </p:nvSpPr>
          <p:spPr bwMode="auto">
            <a:xfrm>
              <a:off x="6992675" y="6086164"/>
              <a:ext cx="20087" cy="18542"/>
            </a:xfrm>
            <a:custGeom>
              <a:avLst/>
              <a:gdLst>
                <a:gd name="T0" fmla="*/ 2147483647 w 3"/>
                <a:gd name="T1" fmla="*/ 0 h 3"/>
                <a:gd name="T2" fmla="*/ 2147483647 w 3"/>
                <a:gd name="T3" fmla="*/ 2147483647 h 3"/>
                <a:gd name="T4" fmla="*/ 2147483647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0"/>
                  </a:moveTo>
                  <a:cubicBezTo>
                    <a:pt x="2" y="0"/>
                    <a:pt x="2" y="1"/>
                    <a:pt x="3" y="1"/>
                  </a:cubicBezTo>
                  <a:cubicBezTo>
                    <a:pt x="2" y="3"/>
                    <a:pt x="0"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6" name="Freeform 663">
              <a:extLst>
                <a:ext uri="{FF2B5EF4-FFF2-40B4-BE49-F238E27FC236}">
                  <a16:creationId xmlns:a16="http://schemas.microsoft.com/office/drawing/2014/main" id="{4627C3E4-30C0-29AF-C858-169FFE54FDDB}"/>
                </a:ext>
              </a:extLst>
            </p:cNvPr>
            <p:cNvSpPr>
              <a:spLocks/>
            </p:cNvSpPr>
            <p:nvPr/>
          </p:nvSpPr>
          <p:spPr bwMode="auto">
            <a:xfrm>
              <a:off x="4857362" y="4914992"/>
              <a:ext cx="1806207" cy="1759854"/>
            </a:xfrm>
            <a:custGeom>
              <a:avLst/>
              <a:gdLst>
                <a:gd name="T0" fmla="*/ 2147483647 w 273"/>
                <a:gd name="T1" fmla="*/ 2147483647 h 266"/>
                <a:gd name="T2" fmla="*/ 2147483647 w 273"/>
                <a:gd name="T3" fmla="*/ 2147483647 h 266"/>
                <a:gd name="T4" fmla="*/ 2147483647 w 273"/>
                <a:gd name="T5" fmla="*/ 2147483647 h 266"/>
                <a:gd name="T6" fmla="*/ 2147483647 w 273"/>
                <a:gd name="T7" fmla="*/ 2147483647 h 266"/>
                <a:gd name="T8" fmla="*/ 2147483647 w 273"/>
                <a:gd name="T9" fmla="*/ 2147483647 h 266"/>
                <a:gd name="T10" fmla="*/ 2147483647 w 273"/>
                <a:gd name="T11" fmla="*/ 2147483647 h 266"/>
                <a:gd name="T12" fmla="*/ 2147483647 w 273"/>
                <a:gd name="T13" fmla="*/ 2147483647 h 266"/>
                <a:gd name="T14" fmla="*/ 2147483647 w 273"/>
                <a:gd name="T15" fmla="*/ 2147483647 h 266"/>
                <a:gd name="T16" fmla="*/ 2147483647 w 273"/>
                <a:gd name="T17" fmla="*/ 2147483647 h 266"/>
                <a:gd name="T18" fmla="*/ 2147483647 w 273"/>
                <a:gd name="T19" fmla="*/ 2147483647 h 266"/>
                <a:gd name="T20" fmla="*/ 2147483647 w 273"/>
                <a:gd name="T21" fmla="*/ 2147483647 h 266"/>
                <a:gd name="T22" fmla="*/ 2147483647 w 273"/>
                <a:gd name="T23" fmla="*/ 2147483647 h 266"/>
                <a:gd name="T24" fmla="*/ 2147483647 w 273"/>
                <a:gd name="T25" fmla="*/ 2147483647 h 266"/>
                <a:gd name="T26" fmla="*/ 2147483647 w 273"/>
                <a:gd name="T27" fmla="*/ 2147483647 h 266"/>
                <a:gd name="T28" fmla="*/ 2147483647 w 273"/>
                <a:gd name="T29" fmla="*/ 2147483647 h 266"/>
                <a:gd name="T30" fmla="*/ 2147483647 w 273"/>
                <a:gd name="T31" fmla="*/ 2147483647 h 266"/>
                <a:gd name="T32" fmla="*/ 2147483647 w 273"/>
                <a:gd name="T33" fmla="*/ 2147483647 h 266"/>
                <a:gd name="T34" fmla="*/ 2147483647 w 273"/>
                <a:gd name="T35" fmla="*/ 2147483647 h 266"/>
                <a:gd name="T36" fmla="*/ 2147483647 w 273"/>
                <a:gd name="T37" fmla="*/ 2147483647 h 266"/>
                <a:gd name="T38" fmla="*/ 2147483647 w 273"/>
                <a:gd name="T39" fmla="*/ 2147483647 h 266"/>
                <a:gd name="T40" fmla="*/ 2147483647 w 273"/>
                <a:gd name="T41" fmla="*/ 2147483647 h 266"/>
                <a:gd name="T42" fmla="*/ 2147483647 w 273"/>
                <a:gd name="T43" fmla="*/ 2147483647 h 266"/>
                <a:gd name="T44" fmla="*/ 2147483647 w 273"/>
                <a:gd name="T45" fmla="*/ 2147483647 h 266"/>
                <a:gd name="T46" fmla="*/ 2147483647 w 273"/>
                <a:gd name="T47" fmla="*/ 2147483647 h 266"/>
                <a:gd name="T48" fmla="*/ 2147483647 w 273"/>
                <a:gd name="T49" fmla="*/ 2147483647 h 266"/>
                <a:gd name="T50" fmla="*/ 2147483647 w 273"/>
                <a:gd name="T51" fmla="*/ 2147483647 h 266"/>
                <a:gd name="T52" fmla="*/ 2147483647 w 273"/>
                <a:gd name="T53" fmla="*/ 2147483647 h 266"/>
                <a:gd name="T54" fmla="*/ 2147483647 w 273"/>
                <a:gd name="T55" fmla="*/ 2147483647 h 266"/>
                <a:gd name="T56" fmla="*/ 2147483647 w 273"/>
                <a:gd name="T57" fmla="*/ 2147483647 h 266"/>
                <a:gd name="T58" fmla="*/ 2147483647 w 273"/>
                <a:gd name="T59" fmla="*/ 2147483647 h 266"/>
                <a:gd name="T60" fmla="*/ 2147483647 w 273"/>
                <a:gd name="T61" fmla="*/ 2147483647 h 266"/>
                <a:gd name="T62" fmla="*/ 2147483647 w 273"/>
                <a:gd name="T63" fmla="*/ 2147483647 h 266"/>
                <a:gd name="T64" fmla="*/ 2147483647 w 273"/>
                <a:gd name="T65" fmla="*/ 2147483647 h 266"/>
                <a:gd name="T66" fmla="*/ 2147483647 w 273"/>
                <a:gd name="T67" fmla="*/ 2147483647 h 266"/>
                <a:gd name="T68" fmla="*/ 2147483647 w 273"/>
                <a:gd name="T69" fmla="*/ 2147483647 h 266"/>
                <a:gd name="T70" fmla="*/ 2147483647 w 273"/>
                <a:gd name="T71" fmla="*/ 2147483647 h 266"/>
                <a:gd name="T72" fmla="*/ 2147483647 w 273"/>
                <a:gd name="T73" fmla="*/ 2147483647 h 266"/>
                <a:gd name="T74" fmla="*/ 2147483647 w 273"/>
                <a:gd name="T75" fmla="*/ 2147483647 h 266"/>
                <a:gd name="T76" fmla="*/ 2147483647 w 273"/>
                <a:gd name="T77" fmla="*/ 2147483647 h 266"/>
                <a:gd name="T78" fmla="*/ 2147483647 w 273"/>
                <a:gd name="T79" fmla="*/ 2147483647 h 266"/>
                <a:gd name="T80" fmla="*/ 2147483647 w 273"/>
                <a:gd name="T81" fmla="*/ 2147483647 h 266"/>
                <a:gd name="T82" fmla="*/ 2147483647 w 273"/>
                <a:gd name="T83" fmla="*/ 2147483647 h 266"/>
                <a:gd name="T84" fmla="*/ 2147483647 w 273"/>
                <a:gd name="T85" fmla="*/ 2147483647 h 266"/>
                <a:gd name="T86" fmla="*/ 2147483647 w 273"/>
                <a:gd name="T87" fmla="*/ 2147483647 h 266"/>
                <a:gd name="T88" fmla="*/ 2147483647 w 273"/>
                <a:gd name="T89" fmla="*/ 2147483647 h 266"/>
                <a:gd name="T90" fmla="*/ 2147483647 w 273"/>
                <a:gd name="T91" fmla="*/ 2147483647 h 266"/>
                <a:gd name="T92" fmla="*/ 2147483647 w 273"/>
                <a:gd name="T93" fmla="*/ 2147483647 h 266"/>
                <a:gd name="T94" fmla="*/ 2147483647 w 273"/>
                <a:gd name="T95" fmla="*/ 2147483647 h 266"/>
                <a:gd name="T96" fmla="*/ 2147483647 w 273"/>
                <a:gd name="T97" fmla="*/ 2147483647 h 266"/>
                <a:gd name="T98" fmla="*/ 2147483647 w 273"/>
                <a:gd name="T99" fmla="*/ 2147483647 h 266"/>
                <a:gd name="T100" fmla="*/ 2147483647 w 273"/>
                <a:gd name="T101" fmla="*/ 2147483647 h 266"/>
                <a:gd name="T102" fmla="*/ 2147483647 w 273"/>
                <a:gd name="T103" fmla="*/ 2147483647 h 266"/>
                <a:gd name="T104" fmla="*/ 2147483647 w 273"/>
                <a:gd name="T105" fmla="*/ 2147483647 h 266"/>
                <a:gd name="T106" fmla="*/ 2147483647 w 273"/>
                <a:gd name="T107" fmla="*/ 2147483647 h 266"/>
                <a:gd name="T108" fmla="*/ 2147483647 w 273"/>
                <a:gd name="T109" fmla="*/ 2147483647 h 266"/>
                <a:gd name="T110" fmla="*/ 2147483647 w 273"/>
                <a:gd name="T111" fmla="*/ 2147483647 h 266"/>
                <a:gd name="T112" fmla="*/ 2147483647 w 273"/>
                <a:gd name="T113" fmla="*/ 2147483647 h 266"/>
                <a:gd name="T114" fmla="*/ 2147483647 w 273"/>
                <a:gd name="T115" fmla="*/ 2147483647 h 266"/>
                <a:gd name="T116" fmla="*/ 2147483647 w 273"/>
                <a:gd name="T117" fmla="*/ 2147483647 h 266"/>
                <a:gd name="T118" fmla="*/ 2147483647 w 273"/>
                <a:gd name="T119" fmla="*/ 2147483647 h 266"/>
                <a:gd name="T120" fmla="*/ 2147483647 w 273"/>
                <a:gd name="T121" fmla="*/ 2147483647 h 266"/>
                <a:gd name="T122" fmla="*/ 2147483647 w 273"/>
                <a:gd name="T123" fmla="*/ 2147483647 h 266"/>
                <a:gd name="T124" fmla="*/ 2147483647 w 273"/>
                <a:gd name="T125" fmla="*/ 2147483647 h 2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3"/>
                <a:gd name="T190" fmla="*/ 0 h 266"/>
                <a:gd name="T191" fmla="*/ 273 w 273"/>
                <a:gd name="T192" fmla="*/ 266 h 2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3" h="266">
                  <a:moveTo>
                    <a:pt x="197" y="217"/>
                  </a:moveTo>
                  <a:cubicBezTo>
                    <a:pt x="195" y="216"/>
                    <a:pt x="191" y="216"/>
                    <a:pt x="189" y="217"/>
                  </a:cubicBezTo>
                  <a:cubicBezTo>
                    <a:pt x="190" y="219"/>
                    <a:pt x="191" y="218"/>
                    <a:pt x="192" y="219"/>
                  </a:cubicBezTo>
                  <a:cubicBezTo>
                    <a:pt x="192" y="219"/>
                    <a:pt x="193" y="220"/>
                    <a:pt x="194" y="222"/>
                  </a:cubicBezTo>
                  <a:cubicBezTo>
                    <a:pt x="194" y="225"/>
                    <a:pt x="192" y="226"/>
                    <a:pt x="192" y="229"/>
                  </a:cubicBezTo>
                  <a:cubicBezTo>
                    <a:pt x="187" y="230"/>
                    <a:pt x="186" y="228"/>
                    <a:pt x="183" y="227"/>
                  </a:cubicBezTo>
                  <a:cubicBezTo>
                    <a:pt x="183" y="229"/>
                    <a:pt x="185" y="229"/>
                    <a:pt x="185" y="232"/>
                  </a:cubicBezTo>
                  <a:cubicBezTo>
                    <a:pt x="188" y="232"/>
                    <a:pt x="189" y="233"/>
                    <a:pt x="191" y="232"/>
                  </a:cubicBezTo>
                  <a:cubicBezTo>
                    <a:pt x="190" y="234"/>
                    <a:pt x="190" y="237"/>
                    <a:pt x="188" y="238"/>
                  </a:cubicBezTo>
                  <a:cubicBezTo>
                    <a:pt x="186" y="241"/>
                    <a:pt x="190" y="243"/>
                    <a:pt x="190" y="245"/>
                  </a:cubicBezTo>
                  <a:cubicBezTo>
                    <a:pt x="191" y="247"/>
                    <a:pt x="190" y="249"/>
                    <a:pt x="191" y="251"/>
                  </a:cubicBezTo>
                  <a:cubicBezTo>
                    <a:pt x="191" y="253"/>
                    <a:pt x="193" y="254"/>
                    <a:pt x="193" y="256"/>
                  </a:cubicBezTo>
                  <a:cubicBezTo>
                    <a:pt x="194" y="259"/>
                    <a:pt x="193" y="262"/>
                    <a:pt x="195" y="263"/>
                  </a:cubicBezTo>
                  <a:cubicBezTo>
                    <a:pt x="195" y="265"/>
                    <a:pt x="191" y="263"/>
                    <a:pt x="192" y="266"/>
                  </a:cubicBezTo>
                  <a:cubicBezTo>
                    <a:pt x="189" y="266"/>
                    <a:pt x="188" y="261"/>
                    <a:pt x="184" y="260"/>
                  </a:cubicBezTo>
                  <a:cubicBezTo>
                    <a:pt x="181" y="259"/>
                    <a:pt x="178" y="261"/>
                    <a:pt x="173" y="260"/>
                  </a:cubicBezTo>
                  <a:cubicBezTo>
                    <a:pt x="170" y="258"/>
                    <a:pt x="169" y="255"/>
                    <a:pt x="163" y="256"/>
                  </a:cubicBezTo>
                  <a:cubicBezTo>
                    <a:pt x="162" y="253"/>
                    <a:pt x="159" y="252"/>
                    <a:pt x="155" y="252"/>
                  </a:cubicBezTo>
                  <a:cubicBezTo>
                    <a:pt x="154" y="252"/>
                    <a:pt x="155" y="251"/>
                    <a:pt x="154" y="250"/>
                  </a:cubicBezTo>
                  <a:cubicBezTo>
                    <a:pt x="154" y="250"/>
                    <a:pt x="153" y="249"/>
                    <a:pt x="153" y="249"/>
                  </a:cubicBezTo>
                  <a:cubicBezTo>
                    <a:pt x="152" y="248"/>
                    <a:pt x="153" y="245"/>
                    <a:pt x="152" y="244"/>
                  </a:cubicBezTo>
                  <a:cubicBezTo>
                    <a:pt x="151" y="241"/>
                    <a:pt x="149" y="238"/>
                    <a:pt x="147" y="236"/>
                  </a:cubicBezTo>
                  <a:cubicBezTo>
                    <a:pt x="146" y="234"/>
                    <a:pt x="148" y="234"/>
                    <a:pt x="148" y="233"/>
                  </a:cubicBezTo>
                  <a:cubicBezTo>
                    <a:pt x="148" y="231"/>
                    <a:pt x="146" y="231"/>
                    <a:pt x="146" y="230"/>
                  </a:cubicBezTo>
                  <a:cubicBezTo>
                    <a:pt x="146" y="228"/>
                    <a:pt x="147" y="226"/>
                    <a:pt x="146" y="224"/>
                  </a:cubicBezTo>
                  <a:cubicBezTo>
                    <a:pt x="145" y="222"/>
                    <a:pt x="143" y="221"/>
                    <a:pt x="141" y="220"/>
                  </a:cubicBezTo>
                  <a:cubicBezTo>
                    <a:pt x="139" y="216"/>
                    <a:pt x="136" y="213"/>
                    <a:pt x="134" y="209"/>
                  </a:cubicBezTo>
                  <a:cubicBezTo>
                    <a:pt x="134" y="208"/>
                    <a:pt x="132" y="208"/>
                    <a:pt x="131" y="207"/>
                  </a:cubicBezTo>
                  <a:cubicBezTo>
                    <a:pt x="130" y="205"/>
                    <a:pt x="129" y="204"/>
                    <a:pt x="129" y="201"/>
                  </a:cubicBezTo>
                  <a:cubicBezTo>
                    <a:pt x="129" y="201"/>
                    <a:pt x="129" y="199"/>
                    <a:pt x="128" y="197"/>
                  </a:cubicBezTo>
                  <a:cubicBezTo>
                    <a:pt x="127" y="197"/>
                    <a:pt x="126" y="196"/>
                    <a:pt x="126" y="196"/>
                  </a:cubicBezTo>
                  <a:cubicBezTo>
                    <a:pt x="126" y="196"/>
                    <a:pt x="126" y="195"/>
                    <a:pt x="126" y="195"/>
                  </a:cubicBezTo>
                  <a:cubicBezTo>
                    <a:pt x="125" y="193"/>
                    <a:pt x="125" y="192"/>
                    <a:pt x="124" y="191"/>
                  </a:cubicBezTo>
                  <a:cubicBezTo>
                    <a:pt x="123" y="190"/>
                    <a:pt x="123" y="188"/>
                    <a:pt x="122" y="186"/>
                  </a:cubicBezTo>
                  <a:cubicBezTo>
                    <a:pt x="121" y="182"/>
                    <a:pt x="118" y="181"/>
                    <a:pt x="116" y="178"/>
                  </a:cubicBezTo>
                  <a:cubicBezTo>
                    <a:pt x="115" y="176"/>
                    <a:pt x="112" y="174"/>
                    <a:pt x="110" y="172"/>
                  </a:cubicBezTo>
                  <a:cubicBezTo>
                    <a:pt x="110" y="172"/>
                    <a:pt x="109" y="172"/>
                    <a:pt x="110" y="172"/>
                  </a:cubicBezTo>
                  <a:cubicBezTo>
                    <a:pt x="107" y="170"/>
                    <a:pt x="107" y="168"/>
                    <a:pt x="105" y="166"/>
                  </a:cubicBezTo>
                  <a:cubicBezTo>
                    <a:pt x="102" y="167"/>
                    <a:pt x="97" y="167"/>
                    <a:pt x="93" y="166"/>
                  </a:cubicBezTo>
                  <a:cubicBezTo>
                    <a:pt x="90" y="165"/>
                    <a:pt x="87" y="162"/>
                    <a:pt x="85" y="166"/>
                  </a:cubicBezTo>
                  <a:cubicBezTo>
                    <a:pt x="83" y="165"/>
                    <a:pt x="80" y="167"/>
                    <a:pt x="78" y="169"/>
                  </a:cubicBezTo>
                  <a:cubicBezTo>
                    <a:pt x="77" y="170"/>
                    <a:pt x="76" y="174"/>
                    <a:pt x="75" y="177"/>
                  </a:cubicBezTo>
                  <a:cubicBezTo>
                    <a:pt x="73" y="180"/>
                    <a:pt x="70" y="182"/>
                    <a:pt x="68" y="184"/>
                  </a:cubicBezTo>
                  <a:cubicBezTo>
                    <a:pt x="64" y="184"/>
                    <a:pt x="61" y="181"/>
                    <a:pt x="57" y="179"/>
                  </a:cubicBezTo>
                  <a:cubicBezTo>
                    <a:pt x="57" y="178"/>
                    <a:pt x="56" y="177"/>
                    <a:pt x="55" y="177"/>
                  </a:cubicBezTo>
                  <a:cubicBezTo>
                    <a:pt x="54" y="176"/>
                    <a:pt x="52" y="176"/>
                    <a:pt x="50" y="175"/>
                  </a:cubicBezTo>
                  <a:cubicBezTo>
                    <a:pt x="47" y="173"/>
                    <a:pt x="45" y="169"/>
                    <a:pt x="41" y="168"/>
                  </a:cubicBezTo>
                  <a:cubicBezTo>
                    <a:pt x="41" y="164"/>
                    <a:pt x="36" y="161"/>
                    <a:pt x="37" y="156"/>
                  </a:cubicBezTo>
                  <a:cubicBezTo>
                    <a:pt x="38" y="154"/>
                    <a:pt x="38" y="153"/>
                    <a:pt x="37" y="150"/>
                  </a:cubicBezTo>
                  <a:cubicBezTo>
                    <a:pt x="36" y="150"/>
                    <a:pt x="36" y="148"/>
                    <a:pt x="36" y="148"/>
                  </a:cubicBezTo>
                  <a:cubicBezTo>
                    <a:pt x="36" y="148"/>
                    <a:pt x="34" y="147"/>
                    <a:pt x="34" y="147"/>
                  </a:cubicBezTo>
                  <a:cubicBezTo>
                    <a:pt x="34" y="146"/>
                    <a:pt x="35" y="145"/>
                    <a:pt x="34" y="144"/>
                  </a:cubicBezTo>
                  <a:cubicBezTo>
                    <a:pt x="34" y="143"/>
                    <a:pt x="33" y="142"/>
                    <a:pt x="32" y="141"/>
                  </a:cubicBezTo>
                  <a:cubicBezTo>
                    <a:pt x="31" y="140"/>
                    <a:pt x="30" y="138"/>
                    <a:pt x="28" y="137"/>
                  </a:cubicBezTo>
                  <a:cubicBezTo>
                    <a:pt x="27" y="137"/>
                    <a:pt x="25" y="136"/>
                    <a:pt x="24" y="135"/>
                  </a:cubicBezTo>
                  <a:cubicBezTo>
                    <a:pt x="23" y="134"/>
                    <a:pt x="23" y="132"/>
                    <a:pt x="22" y="131"/>
                  </a:cubicBezTo>
                  <a:cubicBezTo>
                    <a:pt x="21" y="130"/>
                    <a:pt x="20" y="130"/>
                    <a:pt x="19" y="128"/>
                  </a:cubicBezTo>
                  <a:cubicBezTo>
                    <a:pt x="15" y="124"/>
                    <a:pt x="14" y="121"/>
                    <a:pt x="8" y="119"/>
                  </a:cubicBezTo>
                  <a:cubicBezTo>
                    <a:pt x="8" y="117"/>
                    <a:pt x="7" y="116"/>
                    <a:pt x="7" y="113"/>
                  </a:cubicBezTo>
                  <a:cubicBezTo>
                    <a:pt x="5" y="111"/>
                    <a:pt x="0" y="111"/>
                    <a:pt x="1" y="105"/>
                  </a:cubicBezTo>
                  <a:cubicBezTo>
                    <a:pt x="24" y="108"/>
                    <a:pt x="48" y="110"/>
                    <a:pt x="73" y="111"/>
                  </a:cubicBezTo>
                  <a:cubicBezTo>
                    <a:pt x="74" y="111"/>
                    <a:pt x="74" y="110"/>
                    <a:pt x="75" y="110"/>
                  </a:cubicBezTo>
                  <a:cubicBezTo>
                    <a:pt x="77" y="73"/>
                    <a:pt x="80" y="37"/>
                    <a:pt x="83" y="0"/>
                  </a:cubicBezTo>
                  <a:cubicBezTo>
                    <a:pt x="102" y="2"/>
                    <a:pt x="122" y="2"/>
                    <a:pt x="141" y="3"/>
                  </a:cubicBezTo>
                  <a:cubicBezTo>
                    <a:pt x="141" y="19"/>
                    <a:pt x="141" y="35"/>
                    <a:pt x="139" y="50"/>
                  </a:cubicBezTo>
                  <a:cubicBezTo>
                    <a:pt x="143" y="51"/>
                    <a:pt x="144" y="54"/>
                    <a:pt x="147" y="55"/>
                  </a:cubicBezTo>
                  <a:cubicBezTo>
                    <a:pt x="151" y="56"/>
                    <a:pt x="153" y="54"/>
                    <a:pt x="155" y="55"/>
                  </a:cubicBezTo>
                  <a:cubicBezTo>
                    <a:pt x="156" y="56"/>
                    <a:pt x="155" y="60"/>
                    <a:pt x="157" y="61"/>
                  </a:cubicBezTo>
                  <a:cubicBezTo>
                    <a:pt x="162" y="61"/>
                    <a:pt x="168" y="62"/>
                    <a:pt x="171" y="64"/>
                  </a:cubicBezTo>
                  <a:cubicBezTo>
                    <a:pt x="174" y="62"/>
                    <a:pt x="174" y="62"/>
                    <a:pt x="178" y="63"/>
                  </a:cubicBezTo>
                  <a:cubicBezTo>
                    <a:pt x="178" y="65"/>
                    <a:pt x="179" y="66"/>
                    <a:pt x="181" y="66"/>
                  </a:cubicBezTo>
                  <a:cubicBezTo>
                    <a:pt x="181" y="67"/>
                    <a:pt x="181" y="69"/>
                    <a:pt x="182" y="69"/>
                  </a:cubicBezTo>
                  <a:cubicBezTo>
                    <a:pt x="185" y="69"/>
                    <a:pt x="185" y="67"/>
                    <a:pt x="187" y="67"/>
                  </a:cubicBezTo>
                  <a:cubicBezTo>
                    <a:pt x="189" y="67"/>
                    <a:pt x="190" y="68"/>
                    <a:pt x="191" y="70"/>
                  </a:cubicBezTo>
                  <a:cubicBezTo>
                    <a:pt x="193" y="70"/>
                    <a:pt x="195" y="70"/>
                    <a:pt x="195" y="69"/>
                  </a:cubicBezTo>
                  <a:cubicBezTo>
                    <a:pt x="197" y="69"/>
                    <a:pt x="195" y="73"/>
                    <a:pt x="198" y="72"/>
                  </a:cubicBezTo>
                  <a:cubicBezTo>
                    <a:pt x="199" y="73"/>
                    <a:pt x="200" y="70"/>
                    <a:pt x="201" y="69"/>
                  </a:cubicBezTo>
                  <a:cubicBezTo>
                    <a:pt x="201" y="68"/>
                    <a:pt x="202" y="68"/>
                    <a:pt x="201" y="67"/>
                  </a:cubicBezTo>
                  <a:cubicBezTo>
                    <a:pt x="204" y="68"/>
                    <a:pt x="205" y="70"/>
                    <a:pt x="209" y="69"/>
                  </a:cubicBezTo>
                  <a:cubicBezTo>
                    <a:pt x="210" y="71"/>
                    <a:pt x="213" y="71"/>
                    <a:pt x="215" y="73"/>
                  </a:cubicBezTo>
                  <a:cubicBezTo>
                    <a:pt x="216" y="72"/>
                    <a:pt x="219" y="71"/>
                    <a:pt x="220" y="69"/>
                  </a:cubicBezTo>
                  <a:cubicBezTo>
                    <a:pt x="222" y="69"/>
                    <a:pt x="222" y="69"/>
                    <a:pt x="224" y="69"/>
                  </a:cubicBezTo>
                  <a:cubicBezTo>
                    <a:pt x="226" y="69"/>
                    <a:pt x="228" y="68"/>
                    <a:pt x="229" y="67"/>
                  </a:cubicBezTo>
                  <a:cubicBezTo>
                    <a:pt x="230" y="68"/>
                    <a:pt x="235" y="71"/>
                    <a:pt x="236" y="67"/>
                  </a:cubicBezTo>
                  <a:cubicBezTo>
                    <a:pt x="240" y="66"/>
                    <a:pt x="242" y="71"/>
                    <a:pt x="244" y="72"/>
                  </a:cubicBezTo>
                  <a:cubicBezTo>
                    <a:pt x="244" y="72"/>
                    <a:pt x="245" y="71"/>
                    <a:pt x="246" y="72"/>
                  </a:cubicBezTo>
                  <a:cubicBezTo>
                    <a:pt x="246" y="72"/>
                    <a:pt x="247" y="73"/>
                    <a:pt x="247" y="73"/>
                  </a:cubicBezTo>
                  <a:cubicBezTo>
                    <a:pt x="249" y="74"/>
                    <a:pt x="253" y="73"/>
                    <a:pt x="254" y="76"/>
                  </a:cubicBezTo>
                  <a:cubicBezTo>
                    <a:pt x="256" y="75"/>
                    <a:pt x="258" y="75"/>
                    <a:pt x="260" y="76"/>
                  </a:cubicBezTo>
                  <a:cubicBezTo>
                    <a:pt x="261" y="88"/>
                    <a:pt x="261" y="102"/>
                    <a:pt x="262" y="114"/>
                  </a:cubicBezTo>
                  <a:cubicBezTo>
                    <a:pt x="263" y="116"/>
                    <a:pt x="265" y="117"/>
                    <a:pt x="266" y="119"/>
                  </a:cubicBezTo>
                  <a:cubicBezTo>
                    <a:pt x="266" y="121"/>
                    <a:pt x="268" y="122"/>
                    <a:pt x="266" y="123"/>
                  </a:cubicBezTo>
                  <a:cubicBezTo>
                    <a:pt x="267" y="124"/>
                    <a:pt x="267" y="125"/>
                    <a:pt x="268" y="126"/>
                  </a:cubicBezTo>
                  <a:cubicBezTo>
                    <a:pt x="268" y="127"/>
                    <a:pt x="270" y="128"/>
                    <a:pt x="270" y="128"/>
                  </a:cubicBezTo>
                  <a:cubicBezTo>
                    <a:pt x="270" y="129"/>
                    <a:pt x="270" y="130"/>
                    <a:pt x="270" y="131"/>
                  </a:cubicBezTo>
                  <a:cubicBezTo>
                    <a:pt x="271" y="133"/>
                    <a:pt x="273" y="133"/>
                    <a:pt x="273" y="138"/>
                  </a:cubicBezTo>
                  <a:cubicBezTo>
                    <a:pt x="273" y="138"/>
                    <a:pt x="272" y="138"/>
                    <a:pt x="272" y="139"/>
                  </a:cubicBezTo>
                  <a:cubicBezTo>
                    <a:pt x="272" y="139"/>
                    <a:pt x="273" y="142"/>
                    <a:pt x="273" y="143"/>
                  </a:cubicBezTo>
                  <a:cubicBezTo>
                    <a:pt x="269" y="147"/>
                    <a:pt x="268" y="155"/>
                    <a:pt x="271" y="160"/>
                  </a:cubicBezTo>
                  <a:cubicBezTo>
                    <a:pt x="269" y="163"/>
                    <a:pt x="263" y="167"/>
                    <a:pt x="267" y="170"/>
                  </a:cubicBezTo>
                  <a:cubicBezTo>
                    <a:pt x="265" y="171"/>
                    <a:pt x="264" y="171"/>
                    <a:pt x="262" y="172"/>
                  </a:cubicBezTo>
                  <a:cubicBezTo>
                    <a:pt x="260" y="172"/>
                    <a:pt x="258" y="174"/>
                    <a:pt x="257" y="175"/>
                  </a:cubicBezTo>
                  <a:cubicBezTo>
                    <a:pt x="255" y="175"/>
                    <a:pt x="255" y="174"/>
                    <a:pt x="254" y="174"/>
                  </a:cubicBezTo>
                  <a:cubicBezTo>
                    <a:pt x="254" y="174"/>
                    <a:pt x="251" y="175"/>
                    <a:pt x="249" y="175"/>
                  </a:cubicBezTo>
                  <a:cubicBezTo>
                    <a:pt x="250" y="174"/>
                    <a:pt x="250" y="171"/>
                    <a:pt x="250" y="169"/>
                  </a:cubicBezTo>
                  <a:cubicBezTo>
                    <a:pt x="247" y="167"/>
                    <a:pt x="247" y="171"/>
                    <a:pt x="245" y="172"/>
                  </a:cubicBezTo>
                  <a:cubicBezTo>
                    <a:pt x="244" y="172"/>
                    <a:pt x="244" y="169"/>
                    <a:pt x="242" y="171"/>
                  </a:cubicBezTo>
                  <a:cubicBezTo>
                    <a:pt x="242" y="175"/>
                    <a:pt x="244" y="176"/>
                    <a:pt x="245" y="181"/>
                  </a:cubicBezTo>
                  <a:cubicBezTo>
                    <a:pt x="243" y="181"/>
                    <a:pt x="243" y="184"/>
                    <a:pt x="240" y="184"/>
                  </a:cubicBezTo>
                  <a:cubicBezTo>
                    <a:pt x="240" y="191"/>
                    <a:pt x="233" y="191"/>
                    <a:pt x="230" y="195"/>
                  </a:cubicBezTo>
                  <a:cubicBezTo>
                    <a:pt x="228" y="194"/>
                    <a:pt x="227" y="196"/>
                    <a:pt x="224" y="195"/>
                  </a:cubicBezTo>
                  <a:cubicBezTo>
                    <a:pt x="223" y="196"/>
                    <a:pt x="224" y="197"/>
                    <a:pt x="224" y="198"/>
                  </a:cubicBezTo>
                  <a:cubicBezTo>
                    <a:pt x="222" y="199"/>
                    <a:pt x="223" y="197"/>
                    <a:pt x="221" y="197"/>
                  </a:cubicBezTo>
                  <a:cubicBezTo>
                    <a:pt x="222" y="197"/>
                    <a:pt x="219" y="199"/>
                    <a:pt x="218" y="198"/>
                  </a:cubicBezTo>
                  <a:cubicBezTo>
                    <a:pt x="218" y="198"/>
                    <a:pt x="218" y="196"/>
                    <a:pt x="218" y="196"/>
                  </a:cubicBezTo>
                  <a:cubicBezTo>
                    <a:pt x="216" y="196"/>
                    <a:pt x="214" y="199"/>
                    <a:pt x="213" y="195"/>
                  </a:cubicBezTo>
                  <a:cubicBezTo>
                    <a:pt x="211" y="195"/>
                    <a:pt x="214" y="197"/>
                    <a:pt x="213" y="198"/>
                  </a:cubicBezTo>
                  <a:cubicBezTo>
                    <a:pt x="210" y="199"/>
                    <a:pt x="212" y="195"/>
                    <a:pt x="208" y="195"/>
                  </a:cubicBezTo>
                  <a:cubicBezTo>
                    <a:pt x="206" y="197"/>
                    <a:pt x="212" y="200"/>
                    <a:pt x="210" y="203"/>
                  </a:cubicBezTo>
                  <a:cubicBezTo>
                    <a:pt x="210" y="202"/>
                    <a:pt x="211" y="202"/>
                    <a:pt x="213" y="202"/>
                  </a:cubicBezTo>
                  <a:cubicBezTo>
                    <a:pt x="210" y="206"/>
                    <a:pt x="207" y="205"/>
                    <a:pt x="205" y="202"/>
                  </a:cubicBezTo>
                  <a:cubicBezTo>
                    <a:pt x="203" y="204"/>
                    <a:pt x="206" y="207"/>
                    <a:pt x="204" y="209"/>
                  </a:cubicBezTo>
                  <a:cubicBezTo>
                    <a:pt x="203" y="206"/>
                    <a:pt x="199" y="211"/>
                    <a:pt x="196" y="209"/>
                  </a:cubicBezTo>
                  <a:cubicBezTo>
                    <a:pt x="197" y="211"/>
                    <a:pt x="195" y="213"/>
                    <a:pt x="198" y="214"/>
                  </a:cubicBezTo>
                  <a:cubicBezTo>
                    <a:pt x="198" y="213"/>
                    <a:pt x="199" y="213"/>
                    <a:pt x="199" y="212"/>
                  </a:cubicBezTo>
                  <a:cubicBezTo>
                    <a:pt x="201" y="213"/>
                    <a:pt x="197" y="215"/>
                    <a:pt x="197" y="217"/>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7" name="Group 449">
            <a:extLst>
              <a:ext uri="{FF2B5EF4-FFF2-40B4-BE49-F238E27FC236}">
                <a16:creationId xmlns:a16="http://schemas.microsoft.com/office/drawing/2014/main" id="{F61FD74C-DE34-BE8F-3FF7-4D5FAA590521}"/>
              </a:ext>
            </a:extLst>
          </p:cNvPr>
          <p:cNvGrpSpPr>
            <a:grpSpLocks/>
          </p:cNvGrpSpPr>
          <p:nvPr/>
        </p:nvGrpSpPr>
        <p:grpSpPr bwMode="auto">
          <a:xfrm>
            <a:off x="190931" y="1107904"/>
            <a:ext cx="2493770" cy="2062691"/>
            <a:chOff x="2819400" y="228600"/>
            <a:chExt cx="2562225" cy="2119313"/>
          </a:xfrm>
          <a:solidFill>
            <a:srgbClr val="92D050"/>
          </a:solidFill>
        </p:grpSpPr>
        <p:sp>
          <p:nvSpPr>
            <p:cNvPr id="240" name="Freeform 664">
              <a:extLst>
                <a:ext uri="{FF2B5EF4-FFF2-40B4-BE49-F238E27FC236}">
                  <a16:creationId xmlns:a16="http://schemas.microsoft.com/office/drawing/2014/main" id="{5FD89EF3-719F-546B-11A3-59EEB01E184D}"/>
                </a:ext>
              </a:extLst>
            </p:cNvPr>
            <p:cNvSpPr>
              <a:spLocks/>
            </p:cNvSpPr>
            <p:nvPr/>
          </p:nvSpPr>
          <p:spPr bwMode="auto">
            <a:xfrm>
              <a:off x="3328988" y="744538"/>
              <a:ext cx="20637" cy="26987"/>
            </a:xfrm>
            <a:custGeom>
              <a:avLst/>
              <a:gdLst>
                <a:gd name="T0" fmla="*/ 0 w 3"/>
                <a:gd name="T1" fmla="*/ 0 h 4"/>
                <a:gd name="T2" fmla="*/ 2147483647 w 3"/>
                <a:gd name="T3" fmla="*/ 2147483647 h 4"/>
                <a:gd name="T4" fmla="*/ 0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0" y="0"/>
                  </a:moveTo>
                  <a:cubicBezTo>
                    <a:pt x="2" y="0"/>
                    <a:pt x="2" y="2"/>
                    <a:pt x="3" y="4"/>
                  </a:cubicBezTo>
                  <a:cubicBezTo>
                    <a:pt x="2"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1" name="Line 665">
              <a:extLst>
                <a:ext uri="{FF2B5EF4-FFF2-40B4-BE49-F238E27FC236}">
                  <a16:creationId xmlns:a16="http://schemas.microsoft.com/office/drawing/2014/main" id="{C8F4292B-00D2-D151-3BFB-D7D84AE82E1A}"/>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2" name="Line 666">
              <a:extLst>
                <a:ext uri="{FF2B5EF4-FFF2-40B4-BE49-F238E27FC236}">
                  <a16:creationId xmlns:a16="http://schemas.microsoft.com/office/drawing/2014/main" id="{D0E5E4EC-2710-093A-10BD-2AB0604247A9}"/>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3" name="Freeform 667">
              <a:extLst>
                <a:ext uri="{FF2B5EF4-FFF2-40B4-BE49-F238E27FC236}">
                  <a16:creationId xmlns:a16="http://schemas.microsoft.com/office/drawing/2014/main" id="{EA5DB425-C661-501A-82F6-B989CC228833}"/>
                </a:ext>
              </a:extLst>
            </p:cNvPr>
            <p:cNvSpPr>
              <a:spLocks/>
            </p:cNvSpPr>
            <p:nvPr/>
          </p:nvSpPr>
          <p:spPr bwMode="auto">
            <a:xfrm>
              <a:off x="2833688" y="1077913"/>
              <a:ext cx="149225" cy="87312"/>
            </a:xfrm>
            <a:custGeom>
              <a:avLst/>
              <a:gdLst>
                <a:gd name="T0" fmla="*/ 2147483647 w 22"/>
                <a:gd name="T1" fmla="*/ 2147483647 h 13"/>
                <a:gd name="T2" fmla="*/ 2147483647 w 22"/>
                <a:gd name="T3" fmla="*/ 2147483647 h 13"/>
                <a:gd name="T4" fmla="*/ 2147483647 w 22"/>
                <a:gd name="T5" fmla="*/ 2147483647 h 13"/>
                <a:gd name="T6" fmla="*/ 2147483647 w 22"/>
                <a:gd name="T7" fmla="*/ 2147483647 h 13"/>
                <a:gd name="T8" fmla="*/ 2147483647 w 22"/>
                <a:gd name="T9" fmla="*/ 2147483647 h 13"/>
                <a:gd name="T10" fmla="*/ 2147483647 w 22"/>
                <a:gd name="T11" fmla="*/ 2147483647 h 13"/>
                <a:gd name="T12" fmla="*/ 2147483647 w 22"/>
                <a:gd name="T13" fmla="*/ 2147483647 h 13"/>
                <a:gd name="T14" fmla="*/ 2147483647 w 22"/>
                <a:gd name="T15" fmla="*/ 2147483647 h 13"/>
                <a:gd name="T16" fmla="*/ 2147483647 w 22"/>
                <a:gd name="T17" fmla="*/ 2147483647 h 13"/>
                <a:gd name="T18" fmla="*/ 2147483647 w 22"/>
                <a:gd name="T19" fmla="*/ 2147483647 h 13"/>
                <a:gd name="T20" fmla="*/ 2147483647 w 22"/>
                <a:gd name="T21" fmla="*/ 2147483647 h 13"/>
                <a:gd name="T22" fmla="*/ 0 w 22"/>
                <a:gd name="T23" fmla="*/ 0 h 13"/>
                <a:gd name="T24" fmla="*/ 0 w 22"/>
                <a:gd name="T25" fmla="*/ 2147483647 h 13"/>
                <a:gd name="T26" fmla="*/ 2147483647 w 22"/>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13"/>
                <a:gd name="T44" fmla="*/ 22 w 22"/>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13">
                  <a:moveTo>
                    <a:pt x="5" y="3"/>
                  </a:moveTo>
                  <a:cubicBezTo>
                    <a:pt x="7" y="3"/>
                    <a:pt x="7" y="3"/>
                    <a:pt x="7" y="3"/>
                  </a:cubicBezTo>
                  <a:cubicBezTo>
                    <a:pt x="8" y="5"/>
                    <a:pt x="10" y="6"/>
                    <a:pt x="11" y="8"/>
                  </a:cubicBezTo>
                  <a:cubicBezTo>
                    <a:pt x="12" y="10"/>
                    <a:pt x="14" y="10"/>
                    <a:pt x="15" y="13"/>
                  </a:cubicBezTo>
                  <a:cubicBezTo>
                    <a:pt x="16" y="12"/>
                    <a:pt x="18" y="10"/>
                    <a:pt x="20" y="10"/>
                  </a:cubicBezTo>
                  <a:cubicBezTo>
                    <a:pt x="21" y="10"/>
                    <a:pt x="22" y="9"/>
                    <a:pt x="22" y="9"/>
                  </a:cubicBezTo>
                  <a:cubicBezTo>
                    <a:pt x="21" y="9"/>
                    <a:pt x="20" y="9"/>
                    <a:pt x="19" y="9"/>
                  </a:cubicBezTo>
                  <a:cubicBezTo>
                    <a:pt x="16" y="6"/>
                    <a:pt x="13" y="5"/>
                    <a:pt x="12" y="4"/>
                  </a:cubicBezTo>
                  <a:cubicBezTo>
                    <a:pt x="12" y="3"/>
                    <a:pt x="12" y="1"/>
                    <a:pt x="10" y="1"/>
                  </a:cubicBezTo>
                  <a:cubicBezTo>
                    <a:pt x="9" y="1"/>
                    <a:pt x="9" y="2"/>
                    <a:pt x="7" y="2"/>
                  </a:cubicBezTo>
                  <a:cubicBezTo>
                    <a:pt x="7" y="3"/>
                    <a:pt x="6" y="2"/>
                    <a:pt x="5" y="2"/>
                  </a:cubicBezTo>
                  <a:cubicBezTo>
                    <a:pt x="4" y="0"/>
                    <a:pt x="3" y="0"/>
                    <a:pt x="0" y="0"/>
                  </a:cubicBezTo>
                  <a:cubicBezTo>
                    <a:pt x="0" y="2"/>
                    <a:pt x="0" y="3"/>
                    <a:pt x="0" y="5"/>
                  </a:cubicBezTo>
                  <a:cubicBezTo>
                    <a:pt x="3" y="6"/>
                    <a:pt x="3" y="3"/>
                    <a:pt x="5"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4" name="Freeform 668">
              <a:extLst>
                <a:ext uri="{FF2B5EF4-FFF2-40B4-BE49-F238E27FC236}">
                  <a16:creationId xmlns:a16="http://schemas.microsoft.com/office/drawing/2014/main" id="{07C6D015-6957-B1A2-B4A2-F253F0B41EA5}"/>
                </a:ext>
              </a:extLst>
            </p:cNvPr>
            <p:cNvSpPr>
              <a:spLocks/>
            </p:cNvSpPr>
            <p:nvPr/>
          </p:nvSpPr>
          <p:spPr bwMode="auto">
            <a:xfrm>
              <a:off x="4972050" y="1479550"/>
              <a:ext cx="76200" cy="80963"/>
            </a:xfrm>
            <a:custGeom>
              <a:avLst/>
              <a:gdLst>
                <a:gd name="T0" fmla="*/ 2147483647 w 11"/>
                <a:gd name="T1" fmla="*/ 2147483647 h 12"/>
                <a:gd name="T2" fmla="*/ 2147483647 w 11"/>
                <a:gd name="T3" fmla="*/ 2147483647 h 12"/>
                <a:gd name="T4" fmla="*/ 2147483647 w 11"/>
                <a:gd name="T5" fmla="*/ 2147483647 h 12"/>
                <a:gd name="T6" fmla="*/ 0 w 11"/>
                <a:gd name="T7" fmla="*/ 2147483647 h 12"/>
                <a:gd name="T8" fmla="*/ 2147483647 w 11"/>
                <a:gd name="T9" fmla="*/ 0 h 12"/>
                <a:gd name="T10" fmla="*/ 2147483647 w 11"/>
                <a:gd name="T11" fmla="*/ 2147483647 h 12"/>
                <a:gd name="T12" fmla="*/ 2147483647 w 11"/>
                <a:gd name="T13" fmla="*/ 2147483647 h 12"/>
                <a:gd name="T14" fmla="*/ 2147483647 w 11"/>
                <a:gd name="T15" fmla="*/ 2147483647 h 12"/>
                <a:gd name="T16" fmla="*/ 2147483647 w 11"/>
                <a:gd name="T17" fmla="*/ 2147483647 h 12"/>
                <a:gd name="T18" fmla="*/ 2147483647 w 11"/>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2"/>
                <a:gd name="T32" fmla="*/ 11 w 1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2">
                  <a:moveTo>
                    <a:pt x="8" y="12"/>
                  </a:moveTo>
                  <a:cubicBezTo>
                    <a:pt x="6" y="11"/>
                    <a:pt x="6" y="11"/>
                    <a:pt x="7" y="9"/>
                  </a:cubicBezTo>
                  <a:cubicBezTo>
                    <a:pt x="6" y="9"/>
                    <a:pt x="6" y="10"/>
                    <a:pt x="6" y="10"/>
                  </a:cubicBezTo>
                  <a:cubicBezTo>
                    <a:pt x="3" y="8"/>
                    <a:pt x="1" y="5"/>
                    <a:pt x="0" y="1"/>
                  </a:cubicBezTo>
                  <a:cubicBezTo>
                    <a:pt x="1" y="1"/>
                    <a:pt x="1" y="1"/>
                    <a:pt x="1" y="0"/>
                  </a:cubicBezTo>
                  <a:cubicBezTo>
                    <a:pt x="4" y="0"/>
                    <a:pt x="4" y="4"/>
                    <a:pt x="6" y="6"/>
                  </a:cubicBezTo>
                  <a:cubicBezTo>
                    <a:pt x="7" y="6"/>
                    <a:pt x="9" y="6"/>
                    <a:pt x="9" y="7"/>
                  </a:cubicBezTo>
                  <a:cubicBezTo>
                    <a:pt x="10" y="8"/>
                    <a:pt x="9" y="11"/>
                    <a:pt x="11" y="10"/>
                  </a:cubicBezTo>
                  <a:cubicBezTo>
                    <a:pt x="11" y="12"/>
                    <a:pt x="10" y="12"/>
                    <a:pt x="9" y="11"/>
                  </a:cubicBezTo>
                  <a:cubicBezTo>
                    <a:pt x="9" y="11"/>
                    <a:pt x="9" y="11"/>
                    <a:pt x="9"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5" name="Freeform 669">
              <a:extLst>
                <a:ext uri="{FF2B5EF4-FFF2-40B4-BE49-F238E27FC236}">
                  <a16:creationId xmlns:a16="http://schemas.microsoft.com/office/drawing/2014/main" id="{77D29561-4469-870D-5F5A-EF7093B9200D}"/>
                </a:ext>
              </a:extLst>
            </p:cNvPr>
            <p:cNvSpPr>
              <a:spLocks/>
            </p:cNvSpPr>
            <p:nvPr/>
          </p:nvSpPr>
          <p:spPr bwMode="auto">
            <a:xfrm>
              <a:off x="5032375"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6" name="Line 670">
              <a:extLst>
                <a:ext uri="{FF2B5EF4-FFF2-40B4-BE49-F238E27FC236}">
                  <a16:creationId xmlns:a16="http://schemas.microsoft.com/office/drawing/2014/main" id="{B4B1FDC9-A8DF-4D6A-87F2-6F25DCA75612}"/>
                </a:ext>
              </a:extLst>
            </p:cNvPr>
            <p:cNvSpPr>
              <a:spLocks noChangeShapeType="1"/>
            </p:cNvSpPr>
            <p:nvPr/>
          </p:nvSpPr>
          <p:spPr bwMode="auto">
            <a:xfrm flipV="1">
              <a:off x="5032375"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7" name="Freeform 671">
              <a:extLst>
                <a:ext uri="{FF2B5EF4-FFF2-40B4-BE49-F238E27FC236}">
                  <a16:creationId xmlns:a16="http://schemas.microsoft.com/office/drawing/2014/main" id="{94AE98C2-B1AE-86F3-3465-0CEECDD1AF2F}"/>
                </a:ext>
              </a:extLst>
            </p:cNvPr>
            <p:cNvSpPr>
              <a:spLocks/>
            </p:cNvSpPr>
            <p:nvPr/>
          </p:nvSpPr>
          <p:spPr bwMode="auto">
            <a:xfrm>
              <a:off x="5032375" y="1560513"/>
              <a:ext cx="1588" cy="6350"/>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8" name="Line 672">
              <a:extLst>
                <a:ext uri="{FF2B5EF4-FFF2-40B4-BE49-F238E27FC236}">
                  <a16:creationId xmlns:a16="http://schemas.microsoft.com/office/drawing/2014/main" id="{AA8D769D-6635-A951-A790-BDD55F8654FC}"/>
                </a:ext>
              </a:extLst>
            </p:cNvPr>
            <p:cNvSpPr>
              <a:spLocks noChangeShapeType="1"/>
            </p:cNvSpPr>
            <p:nvPr/>
          </p:nvSpPr>
          <p:spPr bwMode="auto">
            <a:xfrm flipV="1">
              <a:off x="5032375" y="15605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9" name="Freeform 673">
              <a:extLst>
                <a:ext uri="{FF2B5EF4-FFF2-40B4-BE49-F238E27FC236}">
                  <a16:creationId xmlns:a16="http://schemas.microsoft.com/office/drawing/2014/main" id="{2339099D-15F9-99CB-2418-971686B94152}"/>
                </a:ext>
              </a:extLst>
            </p:cNvPr>
            <p:cNvSpPr>
              <a:spLocks/>
            </p:cNvSpPr>
            <p:nvPr/>
          </p:nvSpPr>
          <p:spPr bwMode="auto">
            <a:xfrm>
              <a:off x="5019675" y="1560513"/>
              <a:ext cx="34925" cy="33337"/>
            </a:xfrm>
            <a:custGeom>
              <a:avLst/>
              <a:gdLst>
                <a:gd name="T0" fmla="*/ 2147483647 w 5"/>
                <a:gd name="T1" fmla="*/ 0 h 5"/>
                <a:gd name="T2" fmla="*/ 2147483647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2" y="0"/>
                  </a:moveTo>
                  <a:cubicBezTo>
                    <a:pt x="5" y="1"/>
                    <a:pt x="2" y="4"/>
                    <a:pt x="2" y="5"/>
                  </a:cubicBezTo>
                  <a:cubicBezTo>
                    <a:pt x="0" y="5"/>
                    <a:pt x="1" y="2"/>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0" name="Freeform 674">
              <a:extLst>
                <a:ext uri="{FF2B5EF4-FFF2-40B4-BE49-F238E27FC236}">
                  <a16:creationId xmlns:a16="http://schemas.microsoft.com/office/drawing/2014/main" id="{3A2C6C9B-7569-B9CB-D8DF-D254D603816F}"/>
                </a:ext>
              </a:extLst>
            </p:cNvPr>
            <p:cNvSpPr>
              <a:spLocks/>
            </p:cNvSpPr>
            <p:nvPr/>
          </p:nvSpPr>
          <p:spPr bwMode="auto">
            <a:xfrm>
              <a:off x="5027613" y="1560513"/>
              <a:ext cx="4762" cy="6350"/>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1" name="Line 675">
              <a:extLst>
                <a:ext uri="{FF2B5EF4-FFF2-40B4-BE49-F238E27FC236}">
                  <a16:creationId xmlns:a16="http://schemas.microsoft.com/office/drawing/2014/main" id="{6D908FC8-B1A0-2B24-05C8-9BE041A03E46}"/>
                </a:ext>
              </a:extLst>
            </p:cNvPr>
            <p:cNvSpPr>
              <a:spLocks noChangeShapeType="1"/>
            </p:cNvSpPr>
            <p:nvPr/>
          </p:nvSpPr>
          <p:spPr bwMode="auto">
            <a:xfrm>
              <a:off x="5027613" y="156051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2" name="Freeform 676">
              <a:extLst>
                <a:ext uri="{FF2B5EF4-FFF2-40B4-BE49-F238E27FC236}">
                  <a16:creationId xmlns:a16="http://schemas.microsoft.com/office/drawing/2014/main" id="{86484920-1945-91CB-1341-E6DC2DB2C8F4}"/>
                </a:ext>
              </a:extLst>
            </p:cNvPr>
            <p:cNvSpPr>
              <a:spLocks/>
            </p:cNvSpPr>
            <p:nvPr/>
          </p:nvSpPr>
          <p:spPr bwMode="auto">
            <a:xfrm>
              <a:off x="5027613" y="1554163"/>
              <a:ext cx="4762" cy="6350"/>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3" name="Line 677">
              <a:extLst>
                <a:ext uri="{FF2B5EF4-FFF2-40B4-BE49-F238E27FC236}">
                  <a16:creationId xmlns:a16="http://schemas.microsoft.com/office/drawing/2014/main" id="{F1327F48-F55E-F728-1F24-7ED61F9B7F76}"/>
                </a:ext>
              </a:extLst>
            </p:cNvPr>
            <p:cNvSpPr>
              <a:spLocks noChangeShapeType="1"/>
            </p:cNvSpPr>
            <p:nvPr/>
          </p:nvSpPr>
          <p:spPr bwMode="auto">
            <a:xfrm flipH="1">
              <a:off x="5027613" y="15541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4" name="Freeform 678">
              <a:extLst>
                <a:ext uri="{FF2B5EF4-FFF2-40B4-BE49-F238E27FC236}">
                  <a16:creationId xmlns:a16="http://schemas.microsoft.com/office/drawing/2014/main" id="{C14B6994-86E3-5045-C8A2-8D8EFA102A53}"/>
                </a:ext>
              </a:extLst>
            </p:cNvPr>
            <p:cNvSpPr>
              <a:spLocks/>
            </p:cNvSpPr>
            <p:nvPr/>
          </p:nvSpPr>
          <p:spPr bwMode="auto">
            <a:xfrm>
              <a:off x="3022600" y="1498600"/>
              <a:ext cx="88900" cy="68263"/>
            </a:xfrm>
            <a:custGeom>
              <a:avLst/>
              <a:gdLst>
                <a:gd name="T0" fmla="*/ 2147483647 w 13"/>
                <a:gd name="T1" fmla="*/ 2147483647 h 10"/>
                <a:gd name="T2" fmla="*/ 2147483647 w 13"/>
                <a:gd name="T3" fmla="*/ 2147483647 h 10"/>
                <a:gd name="T4" fmla="*/ 0 w 13"/>
                <a:gd name="T5" fmla="*/ 2147483647 h 10"/>
                <a:gd name="T6" fmla="*/ 2147483647 w 13"/>
                <a:gd name="T7" fmla="*/ 2147483647 h 10"/>
                <a:gd name="T8" fmla="*/ 2147483647 w 13"/>
                <a:gd name="T9" fmla="*/ 0 h 10"/>
                <a:gd name="T10" fmla="*/ 2147483647 w 13"/>
                <a:gd name="T11" fmla="*/ 2147483647 h 10"/>
                <a:gd name="T12" fmla="*/ 0 60000 65536"/>
                <a:gd name="T13" fmla="*/ 0 60000 65536"/>
                <a:gd name="T14" fmla="*/ 0 60000 65536"/>
                <a:gd name="T15" fmla="*/ 0 60000 65536"/>
                <a:gd name="T16" fmla="*/ 0 60000 65536"/>
                <a:gd name="T17" fmla="*/ 0 60000 65536"/>
                <a:gd name="T18" fmla="*/ 0 w 13"/>
                <a:gd name="T19" fmla="*/ 0 h 10"/>
                <a:gd name="T20" fmla="*/ 13 w 13"/>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3" h="10">
                  <a:moveTo>
                    <a:pt x="13" y="2"/>
                  </a:moveTo>
                  <a:cubicBezTo>
                    <a:pt x="13" y="4"/>
                    <a:pt x="13" y="6"/>
                    <a:pt x="13" y="8"/>
                  </a:cubicBezTo>
                  <a:cubicBezTo>
                    <a:pt x="7" y="10"/>
                    <a:pt x="2" y="7"/>
                    <a:pt x="0" y="4"/>
                  </a:cubicBezTo>
                  <a:cubicBezTo>
                    <a:pt x="0" y="1"/>
                    <a:pt x="1" y="3"/>
                    <a:pt x="3" y="3"/>
                  </a:cubicBezTo>
                  <a:cubicBezTo>
                    <a:pt x="4" y="1"/>
                    <a:pt x="7" y="2"/>
                    <a:pt x="8" y="0"/>
                  </a:cubicBezTo>
                  <a:cubicBezTo>
                    <a:pt x="10" y="1"/>
                    <a:pt x="11" y="2"/>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5" name="Freeform 679">
              <a:extLst>
                <a:ext uri="{FF2B5EF4-FFF2-40B4-BE49-F238E27FC236}">
                  <a16:creationId xmlns:a16="http://schemas.microsoft.com/office/drawing/2014/main" id="{B910264A-C9BE-7073-4759-D20083A198B0}"/>
                </a:ext>
              </a:extLst>
            </p:cNvPr>
            <p:cNvSpPr>
              <a:spLocks/>
            </p:cNvSpPr>
            <p:nvPr/>
          </p:nvSpPr>
          <p:spPr bwMode="auto">
            <a:xfrm>
              <a:off x="4878388" y="1498600"/>
              <a:ext cx="66675" cy="74613"/>
            </a:xfrm>
            <a:custGeom>
              <a:avLst/>
              <a:gdLst>
                <a:gd name="T0" fmla="*/ 2147483647 w 10"/>
                <a:gd name="T1" fmla="*/ 2147483647 h 11"/>
                <a:gd name="T2" fmla="*/ 2147483647 w 10"/>
                <a:gd name="T3" fmla="*/ 2147483647 h 11"/>
                <a:gd name="T4" fmla="*/ 2147483647 w 10"/>
                <a:gd name="T5" fmla="*/ 2147483647 h 11"/>
                <a:gd name="T6" fmla="*/ 2147483647 w 10"/>
                <a:gd name="T7" fmla="*/ 2147483647 h 11"/>
                <a:gd name="T8" fmla="*/ 0 w 10"/>
                <a:gd name="T9" fmla="*/ 2147483647 h 11"/>
                <a:gd name="T10" fmla="*/ 2147483647 w 10"/>
                <a:gd name="T11" fmla="*/ 2147483647 h 11"/>
                <a:gd name="T12" fmla="*/ 2147483647 w 10"/>
                <a:gd name="T13" fmla="*/ 0 h 11"/>
                <a:gd name="T14" fmla="*/ 2147483647 w 10"/>
                <a:gd name="T15" fmla="*/ 0 h 11"/>
                <a:gd name="T16" fmla="*/ 2147483647 w 10"/>
                <a:gd name="T17" fmla="*/ 2147483647 h 11"/>
                <a:gd name="T18" fmla="*/ 2147483647 w 10"/>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1"/>
                <a:gd name="T32" fmla="*/ 10 w 1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1">
                  <a:moveTo>
                    <a:pt x="7" y="10"/>
                  </a:moveTo>
                  <a:cubicBezTo>
                    <a:pt x="5" y="11"/>
                    <a:pt x="5" y="9"/>
                    <a:pt x="4" y="9"/>
                  </a:cubicBezTo>
                  <a:cubicBezTo>
                    <a:pt x="4" y="8"/>
                    <a:pt x="3" y="9"/>
                    <a:pt x="3" y="9"/>
                  </a:cubicBezTo>
                  <a:cubicBezTo>
                    <a:pt x="0" y="6"/>
                    <a:pt x="3" y="7"/>
                    <a:pt x="3" y="7"/>
                  </a:cubicBezTo>
                  <a:cubicBezTo>
                    <a:pt x="4" y="6"/>
                    <a:pt x="1" y="5"/>
                    <a:pt x="0" y="4"/>
                  </a:cubicBezTo>
                  <a:cubicBezTo>
                    <a:pt x="1" y="3"/>
                    <a:pt x="3" y="4"/>
                    <a:pt x="2" y="1"/>
                  </a:cubicBezTo>
                  <a:cubicBezTo>
                    <a:pt x="3" y="2"/>
                    <a:pt x="4" y="1"/>
                    <a:pt x="4" y="0"/>
                  </a:cubicBezTo>
                  <a:cubicBezTo>
                    <a:pt x="5" y="0"/>
                    <a:pt x="5" y="0"/>
                    <a:pt x="6" y="0"/>
                  </a:cubicBezTo>
                  <a:cubicBezTo>
                    <a:pt x="8" y="2"/>
                    <a:pt x="4" y="2"/>
                    <a:pt x="5" y="6"/>
                  </a:cubicBezTo>
                  <a:cubicBezTo>
                    <a:pt x="7" y="6"/>
                    <a:pt x="10" y="5"/>
                    <a:pt x="1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6" name="Freeform 680">
              <a:extLst>
                <a:ext uri="{FF2B5EF4-FFF2-40B4-BE49-F238E27FC236}">
                  <a16:creationId xmlns:a16="http://schemas.microsoft.com/office/drawing/2014/main" id="{9D39B261-D98F-35F8-AF06-2400334606D7}"/>
                </a:ext>
              </a:extLst>
            </p:cNvPr>
            <p:cNvSpPr>
              <a:spLocks/>
            </p:cNvSpPr>
            <p:nvPr/>
          </p:nvSpPr>
          <p:spPr bwMode="auto">
            <a:xfrm>
              <a:off x="4965700" y="154622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7" name="Line 681">
              <a:extLst>
                <a:ext uri="{FF2B5EF4-FFF2-40B4-BE49-F238E27FC236}">
                  <a16:creationId xmlns:a16="http://schemas.microsoft.com/office/drawing/2014/main" id="{57771CBA-FC9B-9EEA-EB96-B25CEAFE7610}"/>
                </a:ext>
              </a:extLst>
            </p:cNvPr>
            <p:cNvSpPr>
              <a:spLocks noChangeShapeType="1"/>
            </p:cNvSpPr>
            <p:nvPr/>
          </p:nvSpPr>
          <p:spPr bwMode="auto">
            <a:xfrm flipV="1">
              <a:off x="4965700" y="154622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8" name="Freeform 682">
              <a:extLst>
                <a:ext uri="{FF2B5EF4-FFF2-40B4-BE49-F238E27FC236}">
                  <a16:creationId xmlns:a16="http://schemas.microsoft.com/office/drawing/2014/main" id="{26D7751E-9D4C-3350-EAEB-366FF7A2DDEC}"/>
                </a:ext>
              </a:extLst>
            </p:cNvPr>
            <p:cNvSpPr>
              <a:spLocks/>
            </p:cNvSpPr>
            <p:nvPr/>
          </p:nvSpPr>
          <p:spPr bwMode="auto">
            <a:xfrm>
              <a:off x="4965700" y="1541463"/>
              <a:ext cx="20638" cy="25400"/>
            </a:xfrm>
            <a:custGeom>
              <a:avLst/>
              <a:gdLst>
                <a:gd name="T0" fmla="*/ 0 w 3"/>
                <a:gd name="T1" fmla="*/ 2147483647 h 4"/>
                <a:gd name="T2" fmla="*/ 2147483647 w 3"/>
                <a:gd name="T3" fmla="*/ 0 h 4"/>
                <a:gd name="T4" fmla="*/ 2147483647 w 3"/>
                <a:gd name="T5" fmla="*/ 2147483647 h 4"/>
                <a:gd name="T6" fmla="*/ 0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0" y="1"/>
                  </a:moveTo>
                  <a:cubicBezTo>
                    <a:pt x="0" y="0"/>
                    <a:pt x="1" y="0"/>
                    <a:pt x="2" y="0"/>
                  </a:cubicBezTo>
                  <a:cubicBezTo>
                    <a:pt x="2" y="1"/>
                    <a:pt x="3" y="2"/>
                    <a:pt x="3" y="3"/>
                  </a:cubicBezTo>
                  <a:cubicBezTo>
                    <a:pt x="2" y="4"/>
                    <a:pt x="0" y="3"/>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9" name="Freeform 683">
              <a:extLst>
                <a:ext uri="{FF2B5EF4-FFF2-40B4-BE49-F238E27FC236}">
                  <a16:creationId xmlns:a16="http://schemas.microsoft.com/office/drawing/2014/main" id="{1D4342F9-A22B-5CF5-20B6-20E06DE60782}"/>
                </a:ext>
              </a:extLst>
            </p:cNvPr>
            <p:cNvSpPr>
              <a:spLocks/>
            </p:cNvSpPr>
            <p:nvPr/>
          </p:nvSpPr>
          <p:spPr bwMode="auto">
            <a:xfrm>
              <a:off x="4965700"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0" name="Line 684">
              <a:extLst>
                <a:ext uri="{FF2B5EF4-FFF2-40B4-BE49-F238E27FC236}">
                  <a16:creationId xmlns:a16="http://schemas.microsoft.com/office/drawing/2014/main" id="{794B1BD0-8BC9-5CEC-2956-4C2AAC063A44}"/>
                </a:ext>
              </a:extLst>
            </p:cNvPr>
            <p:cNvSpPr>
              <a:spLocks noChangeShapeType="1"/>
            </p:cNvSpPr>
            <p:nvPr/>
          </p:nvSpPr>
          <p:spPr bwMode="auto">
            <a:xfrm flipV="1">
              <a:off x="4965700"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1" name="Line 685">
              <a:extLst>
                <a:ext uri="{FF2B5EF4-FFF2-40B4-BE49-F238E27FC236}">
                  <a16:creationId xmlns:a16="http://schemas.microsoft.com/office/drawing/2014/main" id="{A06586B6-BACC-09FE-1851-DC33093408FF}"/>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2" name="Line 686">
              <a:extLst>
                <a:ext uri="{FF2B5EF4-FFF2-40B4-BE49-F238E27FC236}">
                  <a16:creationId xmlns:a16="http://schemas.microsoft.com/office/drawing/2014/main" id="{F7D84721-FF4E-5463-B710-E642FFC485B0}"/>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3" name="Freeform 687">
              <a:extLst>
                <a:ext uri="{FF2B5EF4-FFF2-40B4-BE49-F238E27FC236}">
                  <a16:creationId xmlns:a16="http://schemas.microsoft.com/office/drawing/2014/main" id="{41FE0799-7079-3112-05CD-701F6EB1D8C9}"/>
                </a:ext>
              </a:extLst>
            </p:cNvPr>
            <p:cNvSpPr>
              <a:spLocks/>
            </p:cNvSpPr>
            <p:nvPr/>
          </p:nvSpPr>
          <p:spPr bwMode="auto">
            <a:xfrm>
              <a:off x="4926013" y="1560513"/>
              <a:ext cx="1587"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4" name="Line 688">
              <a:extLst>
                <a:ext uri="{FF2B5EF4-FFF2-40B4-BE49-F238E27FC236}">
                  <a16:creationId xmlns:a16="http://schemas.microsoft.com/office/drawing/2014/main" id="{23543A77-00D0-AC7E-866C-1D19FFFF85D6}"/>
                </a:ext>
              </a:extLst>
            </p:cNvPr>
            <p:cNvSpPr>
              <a:spLocks noChangeShapeType="1"/>
            </p:cNvSpPr>
            <p:nvPr/>
          </p:nvSpPr>
          <p:spPr bwMode="auto">
            <a:xfrm>
              <a:off x="4926013" y="1560513"/>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5" name="Freeform 689">
              <a:extLst>
                <a:ext uri="{FF2B5EF4-FFF2-40B4-BE49-F238E27FC236}">
                  <a16:creationId xmlns:a16="http://schemas.microsoft.com/office/drawing/2014/main" id="{198C4796-E23D-DAFD-EB59-60A6F8C0B1C4}"/>
                </a:ext>
              </a:extLst>
            </p:cNvPr>
            <p:cNvSpPr>
              <a:spLocks/>
            </p:cNvSpPr>
            <p:nvPr/>
          </p:nvSpPr>
          <p:spPr bwMode="auto">
            <a:xfrm>
              <a:off x="4932363" y="1498600"/>
              <a:ext cx="33337" cy="42863"/>
            </a:xfrm>
            <a:custGeom>
              <a:avLst/>
              <a:gdLst>
                <a:gd name="T0" fmla="*/ 2147483647 w 5"/>
                <a:gd name="T1" fmla="*/ 2147483647 h 6"/>
                <a:gd name="T2" fmla="*/ 2147483647 w 5"/>
                <a:gd name="T3" fmla="*/ 2147483647 h 6"/>
                <a:gd name="T4" fmla="*/ 0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5" y="3"/>
                    <a:pt x="2" y="3"/>
                    <a:pt x="5" y="4"/>
                  </a:cubicBezTo>
                  <a:cubicBezTo>
                    <a:pt x="4" y="6"/>
                    <a:pt x="2" y="3"/>
                    <a:pt x="0" y="4"/>
                  </a:cubicBezTo>
                  <a:cubicBezTo>
                    <a:pt x="0" y="3"/>
                    <a:pt x="0" y="2"/>
                    <a:pt x="0" y="1"/>
                  </a:cubicBezTo>
                  <a:cubicBezTo>
                    <a:pt x="2" y="2"/>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6" name="Freeform 690">
              <a:extLst>
                <a:ext uri="{FF2B5EF4-FFF2-40B4-BE49-F238E27FC236}">
                  <a16:creationId xmlns:a16="http://schemas.microsoft.com/office/drawing/2014/main" id="{7F2B3764-615F-4690-355F-19FFD99BAA62}"/>
                </a:ext>
              </a:extLst>
            </p:cNvPr>
            <p:cNvSpPr>
              <a:spLocks/>
            </p:cNvSpPr>
            <p:nvPr/>
          </p:nvSpPr>
          <p:spPr bwMode="auto">
            <a:xfrm>
              <a:off x="4957763" y="1573213"/>
              <a:ext cx="96837" cy="117475"/>
            </a:xfrm>
            <a:custGeom>
              <a:avLst/>
              <a:gdLst>
                <a:gd name="T0" fmla="*/ 0 w 14"/>
                <a:gd name="T1" fmla="*/ 0 h 17"/>
                <a:gd name="T2" fmla="*/ 2147483647 w 14"/>
                <a:gd name="T3" fmla="*/ 0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0 w 14"/>
                <a:gd name="T19" fmla="*/ 2147483647 h 17"/>
                <a:gd name="T20" fmla="*/ 0 w 14"/>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7"/>
                <a:gd name="T35" fmla="*/ 14 w 14"/>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7">
                  <a:moveTo>
                    <a:pt x="0" y="0"/>
                  </a:moveTo>
                  <a:cubicBezTo>
                    <a:pt x="1" y="2"/>
                    <a:pt x="2" y="0"/>
                    <a:pt x="4" y="0"/>
                  </a:cubicBezTo>
                  <a:cubicBezTo>
                    <a:pt x="6" y="2"/>
                    <a:pt x="7" y="4"/>
                    <a:pt x="8" y="6"/>
                  </a:cubicBezTo>
                  <a:cubicBezTo>
                    <a:pt x="10" y="8"/>
                    <a:pt x="12" y="10"/>
                    <a:pt x="13" y="12"/>
                  </a:cubicBezTo>
                  <a:cubicBezTo>
                    <a:pt x="13" y="13"/>
                    <a:pt x="12" y="15"/>
                    <a:pt x="14" y="16"/>
                  </a:cubicBezTo>
                  <a:cubicBezTo>
                    <a:pt x="12" y="17"/>
                    <a:pt x="9" y="13"/>
                    <a:pt x="8" y="11"/>
                  </a:cubicBezTo>
                  <a:cubicBezTo>
                    <a:pt x="8" y="9"/>
                    <a:pt x="7" y="11"/>
                    <a:pt x="6" y="11"/>
                  </a:cubicBezTo>
                  <a:cubicBezTo>
                    <a:pt x="5" y="9"/>
                    <a:pt x="5" y="8"/>
                    <a:pt x="5" y="7"/>
                  </a:cubicBezTo>
                  <a:cubicBezTo>
                    <a:pt x="4" y="6"/>
                    <a:pt x="2" y="6"/>
                    <a:pt x="3" y="3"/>
                  </a:cubicBezTo>
                  <a:cubicBezTo>
                    <a:pt x="3" y="2"/>
                    <a:pt x="2" y="4"/>
                    <a:pt x="0" y="3"/>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7" name="Freeform 691">
              <a:extLst>
                <a:ext uri="{FF2B5EF4-FFF2-40B4-BE49-F238E27FC236}">
                  <a16:creationId xmlns:a16="http://schemas.microsoft.com/office/drawing/2014/main" id="{DD060CC8-CCAB-6473-B246-9A50E1704493}"/>
                </a:ext>
              </a:extLst>
            </p:cNvPr>
            <p:cNvSpPr>
              <a:spLocks/>
            </p:cNvSpPr>
            <p:nvPr/>
          </p:nvSpPr>
          <p:spPr bwMode="auto">
            <a:xfrm>
              <a:off x="5141913" y="1593850"/>
              <a:ext cx="28575" cy="22225"/>
            </a:xfrm>
            <a:custGeom>
              <a:avLst/>
              <a:gdLst>
                <a:gd name="T0" fmla="*/ 0 w 4"/>
                <a:gd name="T1" fmla="*/ 0 h 3"/>
                <a:gd name="T2" fmla="*/ 2147483647 w 4"/>
                <a:gd name="T3" fmla="*/ 2147483647 h 3"/>
                <a:gd name="T4" fmla="*/ 0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0" y="0"/>
                  </a:moveTo>
                  <a:cubicBezTo>
                    <a:pt x="2" y="0"/>
                    <a:pt x="4" y="1"/>
                    <a:pt x="2" y="3"/>
                  </a:cubicBezTo>
                  <a:cubicBezTo>
                    <a:pt x="1"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8" name="Freeform 692">
              <a:extLst>
                <a:ext uri="{FF2B5EF4-FFF2-40B4-BE49-F238E27FC236}">
                  <a16:creationId xmlns:a16="http://schemas.microsoft.com/office/drawing/2014/main" id="{0D1CA24B-9075-EC2F-F259-CB4ED509B365}"/>
                </a:ext>
              </a:extLst>
            </p:cNvPr>
            <p:cNvSpPr>
              <a:spLocks/>
            </p:cNvSpPr>
            <p:nvPr/>
          </p:nvSpPr>
          <p:spPr bwMode="auto">
            <a:xfrm>
              <a:off x="5054600" y="1608138"/>
              <a:ext cx="39688" cy="39687"/>
            </a:xfrm>
            <a:custGeom>
              <a:avLst/>
              <a:gdLst>
                <a:gd name="T0" fmla="*/ 2147483647 w 6"/>
                <a:gd name="T1" fmla="*/ 2147483647 h 6"/>
                <a:gd name="T2" fmla="*/ 2147483647 w 6"/>
                <a:gd name="T3" fmla="*/ 2147483647 h 6"/>
                <a:gd name="T4" fmla="*/ 0 w 6"/>
                <a:gd name="T5" fmla="*/ 2147483647 h 6"/>
                <a:gd name="T6" fmla="*/ 2147483647 w 6"/>
                <a:gd name="T7" fmla="*/ 2147483647 h 6"/>
                <a:gd name="T8" fmla="*/ 2147483647 w 6"/>
                <a:gd name="T9" fmla="*/ 2147483647 h 6"/>
                <a:gd name="T10" fmla="*/ 2147483647 w 6"/>
                <a:gd name="T11" fmla="*/ 2147483647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4" y="6"/>
                  </a:moveTo>
                  <a:cubicBezTo>
                    <a:pt x="3" y="6"/>
                    <a:pt x="2" y="6"/>
                    <a:pt x="3" y="4"/>
                  </a:cubicBezTo>
                  <a:cubicBezTo>
                    <a:pt x="2" y="2"/>
                    <a:pt x="1" y="5"/>
                    <a:pt x="0" y="3"/>
                  </a:cubicBezTo>
                  <a:cubicBezTo>
                    <a:pt x="1" y="2"/>
                    <a:pt x="1" y="2"/>
                    <a:pt x="2" y="1"/>
                  </a:cubicBezTo>
                  <a:cubicBezTo>
                    <a:pt x="3" y="0"/>
                    <a:pt x="3" y="3"/>
                    <a:pt x="4" y="3"/>
                  </a:cubicBezTo>
                  <a:cubicBezTo>
                    <a:pt x="4" y="3"/>
                    <a:pt x="6" y="2"/>
                    <a:pt x="5"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9" name="Freeform 693">
              <a:extLst>
                <a:ext uri="{FF2B5EF4-FFF2-40B4-BE49-F238E27FC236}">
                  <a16:creationId xmlns:a16="http://schemas.microsoft.com/office/drawing/2014/main" id="{F26A01E5-ED18-0B72-CBE4-2C1A73EDDFFC}"/>
                </a:ext>
              </a:extLst>
            </p:cNvPr>
            <p:cNvSpPr>
              <a:spLocks/>
            </p:cNvSpPr>
            <p:nvPr/>
          </p:nvSpPr>
          <p:spPr bwMode="auto">
            <a:xfrm>
              <a:off x="5081588" y="1647825"/>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0" name="Line 694">
              <a:extLst>
                <a:ext uri="{FF2B5EF4-FFF2-40B4-BE49-F238E27FC236}">
                  <a16:creationId xmlns:a16="http://schemas.microsoft.com/office/drawing/2014/main" id="{1B36BAD7-5B37-1691-323E-D56A2E09D08D}"/>
                </a:ext>
              </a:extLst>
            </p:cNvPr>
            <p:cNvSpPr>
              <a:spLocks noChangeShapeType="1"/>
            </p:cNvSpPr>
            <p:nvPr/>
          </p:nvSpPr>
          <p:spPr bwMode="auto">
            <a:xfrm flipH="1">
              <a:off x="5081588" y="1647825"/>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1" name="Freeform 695">
              <a:extLst>
                <a:ext uri="{FF2B5EF4-FFF2-40B4-BE49-F238E27FC236}">
                  <a16:creationId xmlns:a16="http://schemas.microsoft.com/office/drawing/2014/main" id="{817FD1B1-A643-C6E1-BF05-7AB5F1035900}"/>
                </a:ext>
              </a:extLst>
            </p:cNvPr>
            <p:cNvSpPr>
              <a:spLocks/>
            </p:cNvSpPr>
            <p:nvPr/>
          </p:nvSpPr>
          <p:spPr bwMode="auto">
            <a:xfrm>
              <a:off x="5081588" y="1647825"/>
              <a:ext cx="12700" cy="20638"/>
            </a:xfrm>
            <a:custGeom>
              <a:avLst/>
              <a:gdLst>
                <a:gd name="T0" fmla="*/ 2147483647 w 2"/>
                <a:gd name="T1" fmla="*/ 2147483647 h 3"/>
                <a:gd name="T2" fmla="*/ 0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1" y="3"/>
                  </a:moveTo>
                  <a:cubicBezTo>
                    <a:pt x="2" y="2"/>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2" name="Line 696">
              <a:extLst>
                <a:ext uri="{FF2B5EF4-FFF2-40B4-BE49-F238E27FC236}">
                  <a16:creationId xmlns:a16="http://schemas.microsoft.com/office/drawing/2014/main" id="{47A6696A-C71B-4026-67A8-100A6908F6D9}"/>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3" name="Line 697">
              <a:extLst>
                <a:ext uri="{FF2B5EF4-FFF2-40B4-BE49-F238E27FC236}">
                  <a16:creationId xmlns:a16="http://schemas.microsoft.com/office/drawing/2014/main" id="{5A08C903-F7CA-EF0C-8F3D-E5C66E70A183}"/>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4" name="Freeform 698">
              <a:extLst>
                <a:ext uri="{FF2B5EF4-FFF2-40B4-BE49-F238E27FC236}">
                  <a16:creationId xmlns:a16="http://schemas.microsoft.com/office/drawing/2014/main" id="{23073BD7-9354-E323-07FB-86783D6CAFDC}"/>
                </a:ext>
              </a:extLst>
            </p:cNvPr>
            <p:cNvSpPr>
              <a:spLocks/>
            </p:cNvSpPr>
            <p:nvPr/>
          </p:nvSpPr>
          <p:spPr bwMode="auto">
            <a:xfrm>
              <a:off x="5197475" y="1616075"/>
              <a:ext cx="19050" cy="19050"/>
            </a:xfrm>
            <a:custGeom>
              <a:avLst/>
              <a:gdLst>
                <a:gd name="T0" fmla="*/ 0 w 3"/>
                <a:gd name="T1" fmla="*/ 0 h 3"/>
                <a:gd name="T2" fmla="*/ 2147483647 w 3"/>
                <a:gd name="T3" fmla="*/ 2147483647 h 3"/>
                <a:gd name="T4" fmla="*/ 0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0" y="0"/>
                  </a:moveTo>
                  <a:cubicBezTo>
                    <a:pt x="1" y="1"/>
                    <a:pt x="3" y="0"/>
                    <a:pt x="3" y="2"/>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5" name="Freeform 699">
              <a:extLst>
                <a:ext uri="{FF2B5EF4-FFF2-40B4-BE49-F238E27FC236}">
                  <a16:creationId xmlns:a16="http://schemas.microsoft.com/office/drawing/2014/main" id="{81D01161-31AB-E12E-CE13-71A198D496BB}"/>
                </a:ext>
              </a:extLst>
            </p:cNvPr>
            <p:cNvSpPr>
              <a:spLocks/>
            </p:cNvSpPr>
            <p:nvPr/>
          </p:nvSpPr>
          <p:spPr bwMode="auto">
            <a:xfrm>
              <a:off x="5156200" y="1620838"/>
              <a:ext cx="26988" cy="26987"/>
            </a:xfrm>
            <a:custGeom>
              <a:avLst/>
              <a:gdLst>
                <a:gd name="T0" fmla="*/ 2147483647 w 4"/>
                <a:gd name="T1" fmla="*/ 2147483647 h 4"/>
                <a:gd name="T2" fmla="*/ 0 w 4"/>
                <a:gd name="T3" fmla="*/ 2147483647 h 4"/>
                <a:gd name="T4" fmla="*/ 2147483647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2" y="4"/>
                  </a:moveTo>
                  <a:cubicBezTo>
                    <a:pt x="1" y="3"/>
                    <a:pt x="1" y="2"/>
                    <a:pt x="0" y="2"/>
                  </a:cubicBezTo>
                  <a:cubicBezTo>
                    <a:pt x="1" y="0"/>
                    <a:pt x="4" y="1"/>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6" name="Freeform 700">
              <a:extLst>
                <a:ext uri="{FF2B5EF4-FFF2-40B4-BE49-F238E27FC236}">
                  <a16:creationId xmlns:a16="http://schemas.microsoft.com/office/drawing/2014/main" id="{62A62239-6A6A-FF8E-EBE9-F3417CF2A2D0}"/>
                </a:ext>
              </a:extLst>
            </p:cNvPr>
            <p:cNvSpPr>
              <a:spLocks/>
            </p:cNvSpPr>
            <p:nvPr/>
          </p:nvSpPr>
          <p:spPr bwMode="auto">
            <a:xfrm>
              <a:off x="5183188" y="1628775"/>
              <a:ext cx="41275" cy="34925"/>
            </a:xfrm>
            <a:custGeom>
              <a:avLst/>
              <a:gdLst>
                <a:gd name="T0" fmla="*/ 2147483647 w 6"/>
                <a:gd name="T1" fmla="*/ 0 h 5"/>
                <a:gd name="T2" fmla="*/ 2147483647 w 6"/>
                <a:gd name="T3" fmla="*/ 2147483647 h 5"/>
                <a:gd name="T4" fmla="*/ 2147483647 w 6"/>
                <a:gd name="T5" fmla="*/ 2147483647 h 5"/>
                <a:gd name="T6" fmla="*/ 0 w 6"/>
                <a:gd name="T7" fmla="*/ 2147483647 h 5"/>
                <a:gd name="T8" fmla="*/ 2147483647 w 6"/>
                <a:gd name="T9" fmla="*/ 0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0"/>
                  </a:moveTo>
                  <a:cubicBezTo>
                    <a:pt x="1" y="0"/>
                    <a:pt x="1" y="1"/>
                    <a:pt x="1" y="1"/>
                  </a:cubicBezTo>
                  <a:cubicBezTo>
                    <a:pt x="3" y="2"/>
                    <a:pt x="6" y="2"/>
                    <a:pt x="5" y="5"/>
                  </a:cubicBezTo>
                  <a:cubicBezTo>
                    <a:pt x="3" y="4"/>
                    <a:pt x="1" y="4"/>
                    <a:pt x="0" y="3"/>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7" name="Freeform 701">
              <a:extLst>
                <a:ext uri="{FF2B5EF4-FFF2-40B4-BE49-F238E27FC236}">
                  <a16:creationId xmlns:a16="http://schemas.microsoft.com/office/drawing/2014/main" id="{0266DD65-BCFB-41E9-322B-D15BDBD20546}"/>
                </a:ext>
              </a:extLst>
            </p:cNvPr>
            <p:cNvSpPr>
              <a:spLocks/>
            </p:cNvSpPr>
            <p:nvPr/>
          </p:nvSpPr>
          <p:spPr bwMode="auto">
            <a:xfrm>
              <a:off x="5114925" y="1676400"/>
              <a:ext cx="41275" cy="19050"/>
            </a:xfrm>
            <a:custGeom>
              <a:avLst/>
              <a:gdLst>
                <a:gd name="T0" fmla="*/ 2147483647 w 6"/>
                <a:gd name="T1" fmla="*/ 0 h 3"/>
                <a:gd name="T2" fmla="*/ 2147483647 w 6"/>
                <a:gd name="T3" fmla="*/ 2147483647 h 3"/>
                <a:gd name="T4" fmla="*/ 2147483647 w 6"/>
                <a:gd name="T5" fmla="*/ 0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3" y="0"/>
                  </a:moveTo>
                  <a:cubicBezTo>
                    <a:pt x="6" y="1"/>
                    <a:pt x="2" y="2"/>
                    <a:pt x="3" y="3"/>
                  </a:cubicBezTo>
                  <a:cubicBezTo>
                    <a:pt x="0" y="3"/>
                    <a:pt x="3"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8" name="Freeform 702">
              <a:extLst>
                <a:ext uri="{FF2B5EF4-FFF2-40B4-BE49-F238E27FC236}">
                  <a16:creationId xmlns:a16="http://schemas.microsoft.com/office/drawing/2014/main" id="{17BA3D56-0E6A-6295-AF4A-3A1C5BF40A08}"/>
                </a:ext>
              </a:extLst>
            </p:cNvPr>
            <p:cNvSpPr>
              <a:spLocks/>
            </p:cNvSpPr>
            <p:nvPr/>
          </p:nvSpPr>
          <p:spPr bwMode="auto">
            <a:xfrm>
              <a:off x="3892550" y="1724025"/>
              <a:ext cx="34925" cy="33338"/>
            </a:xfrm>
            <a:custGeom>
              <a:avLst/>
              <a:gdLst>
                <a:gd name="T0" fmla="*/ 0 w 5"/>
                <a:gd name="T1" fmla="*/ 2147483647 h 5"/>
                <a:gd name="T2" fmla="*/ 0 w 5"/>
                <a:gd name="T3" fmla="*/ 0 h 5"/>
                <a:gd name="T4" fmla="*/ 2147483647 w 5"/>
                <a:gd name="T5" fmla="*/ 2147483647 h 5"/>
                <a:gd name="T6" fmla="*/ 2147483647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4"/>
                  </a:moveTo>
                  <a:cubicBezTo>
                    <a:pt x="0" y="2"/>
                    <a:pt x="0" y="1"/>
                    <a:pt x="0" y="0"/>
                  </a:cubicBezTo>
                  <a:cubicBezTo>
                    <a:pt x="2" y="1"/>
                    <a:pt x="5" y="0"/>
                    <a:pt x="5" y="3"/>
                  </a:cubicBezTo>
                  <a:cubicBezTo>
                    <a:pt x="3" y="2"/>
                    <a:pt x="3" y="5"/>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9" name="Freeform 703">
              <a:extLst>
                <a:ext uri="{FF2B5EF4-FFF2-40B4-BE49-F238E27FC236}">
                  <a16:creationId xmlns:a16="http://schemas.microsoft.com/office/drawing/2014/main" id="{7285C47C-985E-C5F5-0D36-F9910C463909}"/>
                </a:ext>
              </a:extLst>
            </p:cNvPr>
            <p:cNvSpPr>
              <a:spLocks/>
            </p:cNvSpPr>
            <p:nvPr/>
          </p:nvSpPr>
          <p:spPr bwMode="auto">
            <a:xfrm>
              <a:off x="3898900" y="174307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0" name="Line 704">
              <a:extLst>
                <a:ext uri="{FF2B5EF4-FFF2-40B4-BE49-F238E27FC236}">
                  <a16:creationId xmlns:a16="http://schemas.microsoft.com/office/drawing/2014/main" id="{EDDAAE2F-EFAF-123A-4003-5233B4AE5A7C}"/>
                </a:ext>
              </a:extLst>
            </p:cNvPr>
            <p:cNvSpPr>
              <a:spLocks noChangeShapeType="1"/>
            </p:cNvSpPr>
            <p:nvPr/>
          </p:nvSpPr>
          <p:spPr bwMode="auto">
            <a:xfrm flipV="1">
              <a:off x="3898900" y="17430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1" name="Freeform 705">
              <a:extLst>
                <a:ext uri="{FF2B5EF4-FFF2-40B4-BE49-F238E27FC236}">
                  <a16:creationId xmlns:a16="http://schemas.microsoft.com/office/drawing/2014/main" id="{69E107C8-62C5-D641-FBD6-750D4553D908}"/>
                </a:ext>
              </a:extLst>
            </p:cNvPr>
            <p:cNvSpPr>
              <a:spLocks/>
            </p:cNvSpPr>
            <p:nvPr/>
          </p:nvSpPr>
          <p:spPr bwMode="auto">
            <a:xfrm>
              <a:off x="3884613" y="1743075"/>
              <a:ext cx="14287" cy="7938"/>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1"/>
                    <a:pt x="1"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2" name="Freeform 706">
              <a:extLst>
                <a:ext uri="{FF2B5EF4-FFF2-40B4-BE49-F238E27FC236}">
                  <a16:creationId xmlns:a16="http://schemas.microsoft.com/office/drawing/2014/main" id="{37F9B091-78A9-BFBF-B208-09BA67508E21}"/>
                </a:ext>
              </a:extLst>
            </p:cNvPr>
            <p:cNvSpPr>
              <a:spLocks/>
            </p:cNvSpPr>
            <p:nvPr/>
          </p:nvSpPr>
          <p:spPr bwMode="auto">
            <a:xfrm>
              <a:off x="3892550" y="1743075"/>
              <a:ext cx="6350" cy="7938"/>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3" name="Line 707">
              <a:extLst>
                <a:ext uri="{FF2B5EF4-FFF2-40B4-BE49-F238E27FC236}">
                  <a16:creationId xmlns:a16="http://schemas.microsoft.com/office/drawing/2014/main" id="{2B1EDFBF-4060-9B34-567A-7394CF2CE535}"/>
                </a:ext>
              </a:extLst>
            </p:cNvPr>
            <p:cNvSpPr>
              <a:spLocks noChangeShapeType="1"/>
            </p:cNvSpPr>
            <p:nvPr/>
          </p:nvSpPr>
          <p:spPr bwMode="auto">
            <a:xfrm flipH="1">
              <a:off x="3892550" y="1743075"/>
              <a:ext cx="6350"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4" name="Freeform 708">
              <a:extLst>
                <a:ext uri="{FF2B5EF4-FFF2-40B4-BE49-F238E27FC236}">
                  <a16:creationId xmlns:a16="http://schemas.microsoft.com/office/drawing/2014/main" id="{DF2F160D-3E77-035C-B665-C6A1952582D9}"/>
                </a:ext>
              </a:extLst>
            </p:cNvPr>
            <p:cNvSpPr>
              <a:spLocks/>
            </p:cNvSpPr>
            <p:nvPr/>
          </p:nvSpPr>
          <p:spPr bwMode="auto">
            <a:xfrm>
              <a:off x="3797300" y="1887538"/>
              <a:ext cx="20638" cy="19050"/>
            </a:xfrm>
            <a:custGeom>
              <a:avLst/>
              <a:gdLst>
                <a:gd name="T0" fmla="*/ 2147483647 w 3"/>
                <a:gd name="T1" fmla="*/ 0 h 3"/>
                <a:gd name="T2" fmla="*/ 2147483647 w 3"/>
                <a:gd name="T3" fmla="*/ 2147483647 h 3"/>
                <a:gd name="T4" fmla="*/ 0 w 3"/>
                <a:gd name="T5" fmla="*/ 2147483647 h 3"/>
                <a:gd name="T6" fmla="*/ 2147483647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0"/>
                  </a:moveTo>
                  <a:cubicBezTo>
                    <a:pt x="3" y="1"/>
                    <a:pt x="2" y="2"/>
                    <a:pt x="3" y="3"/>
                  </a:cubicBezTo>
                  <a:cubicBezTo>
                    <a:pt x="2" y="3"/>
                    <a:pt x="1" y="2"/>
                    <a:pt x="0" y="2"/>
                  </a:cubicBezTo>
                  <a:cubicBezTo>
                    <a:pt x="1" y="2"/>
                    <a:pt x="2"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5" name="Freeform 709">
              <a:extLst>
                <a:ext uri="{FF2B5EF4-FFF2-40B4-BE49-F238E27FC236}">
                  <a16:creationId xmlns:a16="http://schemas.microsoft.com/office/drawing/2014/main" id="{28EA701A-6E5B-A3EF-46EE-C4D6C98B94B5}"/>
                </a:ext>
              </a:extLst>
            </p:cNvPr>
            <p:cNvSpPr>
              <a:spLocks/>
            </p:cNvSpPr>
            <p:nvPr/>
          </p:nvSpPr>
          <p:spPr bwMode="auto">
            <a:xfrm>
              <a:off x="3389313" y="2111375"/>
              <a:ext cx="14287" cy="20638"/>
            </a:xfrm>
            <a:custGeom>
              <a:avLst/>
              <a:gdLst>
                <a:gd name="T0" fmla="*/ 0 w 2"/>
                <a:gd name="T1" fmla="*/ 0 h 3"/>
                <a:gd name="T2" fmla="*/ 2147483647 w 2"/>
                <a:gd name="T3" fmla="*/ 2147483647 h 3"/>
                <a:gd name="T4" fmla="*/ 2147483647 w 2"/>
                <a:gd name="T5" fmla="*/ 2147483647 h 3"/>
                <a:gd name="T6" fmla="*/ 2147483647 w 2"/>
                <a:gd name="T7" fmla="*/ 2147483647 h 3"/>
                <a:gd name="T8" fmla="*/ 0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0"/>
                  </a:moveTo>
                  <a:cubicBezTo>
                    <a:pt x="1" y="1"/>
                    <a:pt x="1" y="1"/>
                    <a:pt x="2" y="1"/>
                  </a:cubicBezTo>
                  <a:cubicBezTo>
                    <a:pt x="2" y="1"/>
                    <a:pt x="2" y="2"/>
                    <a:pt x="2" y="2"/>
                  </a:cubicBezTo>
                  <a:cubicBezTo>
                    <a:pt x="2" y="2"/>
                    <a:pt x="1" y="3"/>
                    <a:pt x="1" y="3"/>
                  </a:cubicBezTo>
                  <a:cubicBezTo>
                    <a:pt x="0"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6" name="Freeform 710">
              <a:extLst>
                <a:ext uri="{FF2B5EF4-FFF2-40B4-BE49-F238E27FC236}">
                  <a16:creationId xmlns:a16="http://schemas.microsoft.com/office/drawing/2014/main" id="{58BD1179-68E9-401A-6AD0-84B728BF23DC}"/>
                </a:ext>
              </a:extLst>
            </p:cNvPr>
            <p:cNvSpPr>
              <a:spLocks/>
            </p:cNvSpPr>
            <p:nvPr/>
          </p:nvSpPr>
          <p:spPr bwMode="auto">
            <a:xfrm>
              <a:off x="3111500" y="2117725"/>
              <a:ext cx="107950" cy="101600"/>
            </a:xfrm>
            <a:custGeom>
              <a:avLst/>
              <a:gdLst>
                <a:gd name="T0" fmla="*/ 2147483647 w 16"/>
                <a:gd name="T1" fmla="*/ 2147483647 h 15"/>
                <a:gd name="T2" fmla="*/ 2147483647 w 16"/>
                <a:gd name="T3" fmla="*/ 2147483647 h 15"/>
                <a:gd name="T4" fmla="*/ 0 w 16"/>
                <a:gd name="T5" fmla="*/ 2147483647 h 15"/>
                <a:gd name="T6" fmla="*/ 2147483647 w 16"/>
                <a:gd name="T7" fmla="*/ 2147483647 h 15"/>
                <a:gd name="T8" fmla="*/ 2147483647 w 16"/>
                <a:gd name="T9" fmla="*/ 2147483647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15" y="9"/>
                  </a:moveTo>
                  <a:cubicBezTo>
                    <a:pt x="13" y="11"/>
                    <a:pt x="10" y="10"/>
                    <a:pt x="8" y="10"/>
                  </a:cubicBezTo>
                  <a:cubicBezTo>
                    <a:pt x="5" y="11"/>
                    <a:pt x="4" y="15"/>
                    <a:pt x="0" y="13"/>
                  </a:cubicBezTo>
                  <a:cubicBezTo>
                    <a:pt x="0" y="9"/>
                    <a:pt x="4" y="10"/>
                    <a:pt x="4" y="6"/>
                  </a:cubicBezTo>
                  <a:cubicBezTo>
                    <a:pt x="9" y="6"/>
                    <a:pt x="16" y="0"/>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7" name="Freeform 711">
              <a:extLst>
                <a:ext uri="{FF2B5EF4-FFF2-40B4-BE49-F238E27FC236}">
                  <a16:creationId xmlns:a16="http://schemas.microsoft.com/office/drawing/2014/main" id="{DFA54C3D-D7D7-B786-8181-6CE0965291F6}"/>
                </a:ext>
              </a:extLst>
            </p:cNvPr>
            <p:cNvSpPr>
              <a:spLocks/>
            </p:cNvSpPr>
            <p:nvPr/>
          </p:nvSpPr>
          <p:spPr bwMode="auto">
            <a:xfrm>
              <a:off x="3030538" y="2225675"/>
              <a:ext cx="12700" cy="20638"/>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3"/>
                    <a:pt x="0" y="3"/>
                    <a:pt x="0" y="2"/>
                  </a:cubicBezTo>
                  <a:cubicBezTo>
                    <a:pt x="0" y="0"/>
                    <a:pt x="1"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8" name="Freeform 712">
              <a:extLst>
                <a:ext uri="{FF2B5EF4-FFF2-40B4-BE49-F238E27FC236}">
                  <a16:creationId xmlns:a16="http://schemas.microsoft.com/office/drawing/2014/main" id="{C9F8DD2E-3409-5E94-139E-0C335306B6F1}"/>
                </a:ext>
              </a:extLst>
            </p:cNvPr>
            <p:cNvSpPr>
              <a:spLocks/>
            </p:cNvSpPr>
            <p:nvPr/>
          </p:nvSpPr>
          <p:spPr bwMode="auto">
            <a:xfrm>
              <a:off x="2852738" y="2287588"/>
              <a:ext cx="41275" cy="33337"/>
            </a:xfrm>
            <a:custGeom>
              <a:avLst/>
              <a:gdLst>
                <a:gd name="T0" fmla="*/ 2147483647 w 6"/>
                <a:gd name="T1" fmla="*/ 2147483647 h 5"/>
                <a:gd name="T2" fmla="*/ 0 w 6"/>
                <a:gd name="T3" fmla="*/ 2147483647 h 5"/>
                <a:gd name="T4" fmla="*/ 2147483647 w 6"/>
                <a:gd name="T5" fmla="*/ 2147483647 h 5"/>
                <a:gd name="T6" fmla="*/ 0 60000 65536"/>
                <a:gd name="T7" fmla="*/ 0 60000 65536"/>
                <a:gd name="T8" fmla="*/ 0 60000 65536"/>
                <a:gd name="T9" fmla="*/ 0 w 6"/>
                <a:gd name="T10" fmla="*/ 0 h 5"/>
                <a:gd name="T11" fmla="*/ 6 w 6"/>
                <a:gd name="T12" fmla="*/ 5 h 5"/>
              </a:gdLst>
              <a:ahLst/>
              <a:cxnLst>
                <a:cxn ang="T6">
                  <a:pos x="T0" y="T1"/>
                </a:cxn>
                <a:cxn ang="T7">
                  <a:pos x="T2" y="T3"/>
                </a:cxn>
                <a:cxn ang="T8">
                  <a:pos x="T4" y="T5"/>
                </a:cxn>
              </a:cxnLst>
              <a:rect l="T9" t="T10" r="T11" b="T12"/>
              <a:pathLst>
                <a:path w="6" h="5">
                  <a:moveTo>
                    <a:pt x="6" y="1"/>
                  </a:moveTo>
                  <a:cubicBezTo>
                    <a:pt x="6" y="3"/>
                    <a:pt x="3" y="5"/>
                    <a:pt x="0" y="4"/>
                  </a:cubicBezTo>
                  <a:cubicBezTo>
                    <a:pt x="1" y="1"/>
                    <a:pt x="3" y="0"/>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9" name="Freeform 713">
              <a:extLst>
                <a:ext uri="{FF2B5EF4-FFF2-40B4-BE49-F238E27FC236}">
                  <a16:creationId xmlns:a16="http://schemas.microsoft.com/office/drawing/2014/main" id="{9982FADC-A826-F078-DAD0-190AD0FE565A}"/>
                </a:ext>
              </a:extLst>
            </p:cNvPr>
            <p:cNvSpPr>
              <a:spLocks/>
            </p:cNvSpPr>
            <p:nvPr/>
          </p:nvSpPr>
          <p:spPr bwMode="auto">
            <a:xfrm>
              <a:off x="2894013" y="2308225"/>
              <a:ext cx="41275" cy="20638"/>
            </a:xfrm>
            <a:custGeom>
              <a:avLst/>
              <a:gdLst>
                <a:gd name="T0" fmla="*/ 2147483647 w 6"/>
                <a:gd name="T1" fmla="*/ 2147483647 h 3"/>
                <a:gd name="T2" fmla="*/ 2147483647 w 6"/>
                <a:gd name="T3" fmla="*/ 2147483647 h 3"/>
                <a:gd name="T4" fmla="*/ 2147483647 w 6"/>
                <a:gd name="T5" fmla="*/ 2147483647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5" y="1"/>
                  </a:moveTo>
                  <a:cubicBezTo>
                    <a:pt x="6" y="3"/>
                    <a:pt x="2" y="0"/>
                    <a:pt x="2" y="2"/>
                  </a:cubicBezTo>
                  <a:cubicBezTo>
                    <a:pt x="0" y="1"/>
                    <a:pt x="4"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0" name="Freeform 714">
              <a:extLst>
                <a:ext uri="{FF2B5EF4-FFF2-40B4-BE49-F238E27FC236}">
                  <a16:creationId xmlns:a16="http://schemas.microsoft.com/office/drawing/2014/main" id="{71A88795-ED1E-32F2-C0E9-A896DFB5CB71}"/>
                </a:ext>
              </a:extLst>
            </p:cNvPr>
            <p:cNvSpPr>
              <a:spLocks/>
            </p:cNvSpPr>
            <p:nvPr/>
          </p:nvSpPr>
          <p:spPr bwMode="auto">
            <a:xfrm>
              <a:off x="2819400" y="2316163"/>
              <a:ext cx="33338" cy="31750"/>
            </a:xfrm>
            <a:custGeom>
              <a:avLst/>
              <a:gdLst>
                <a:gd name="T0" fmla="*/ 2147483647 w 5"/>
                <a:gd name="T1" fmla="*/ 2147483647 h 5"/>
                <a:gd name="T2" fmla="*/ 2147483647 w 5"/>
                <a:gd name="T3" fmla="*/ 2147483647 h 5"/>
                <a:gd name="T4" fmla="*/ 2147483647 w 5"/>
                <a:gd name="T5" fmla="*/ 2147483647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1"/>
                  </a:moveTo>
                  <a:cubicBezTo>
                    <a:pt x="5" y="3"/>
                    <a:pt x="3" y="3"/>
                    <a:pt x="2" y="5"/>
                  </a:cubicBezTo>
                  <a:cubicBezTo>
                    <a:pt x="0" y="3"/>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1" name="Freeform 715">
              <a:extLst>
                <a:ext uri="{FF2B5EF4-FFF2-40B4-BE49-F238E27FC236}">
                  <a16:creationId xmlns:a16="http://schemas.microsoft.com/office/drawing/2014/main" id="{5FBEB7A7-1E95-D6C2-79B1-086B2C4C348F}"/>
                </a:ext>
              </a:extLst>
            </p:cNvPr>
            <p:cNvSpPr>
              <a:spLocks/>
            </p:cNvSpPr>
            <p:nvPr/>
          </p:nvSpPr>
          <p:spPr bwMode="auto">
            <a:xfrm>
              <a:off x="4638675" y="1404938"/>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2" name="Line 716">
              <a:extLst>
                <a:ext uri="{FF2B5EF4-FFF2-40B4-BE49-F238E27FC236}">
                  <a16:creationId xmlns:a16="http://schemas.microsoft.com/office/drawing/2014/main" id="{5D144C79-62FE-8883-8011-4A1B880823A4}"/>
                </a:ext>
              </a:extLst>
            </p:cNvPr>
            <p:cNvSpPr>
              <a:spLocks noChangeShapeType="1"/>
            </p:cNvSpPr>
            <p:nvPr/>
          </p:nvSpPr>
          <p:spPr bwMode="auto">
            <a:xfrm flipV="1">
              <a:off x="4638675" y="14049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3" name="Line 717">
              <a:extLst>
                <a:ext uri="{FF2B5EF4-FFF2-40B4-BE49-F238E27FC236}">
                  <a16:creationId xmlns:a16="http://schemas.microsoft.com/office/drawing/2014/main" id="{3718D0AE-698B-3826-9E1B-F70157BC1CAB}"/>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4" name="Line 718">
              <a:extLst>
                <a:ext uri="{FF2B5EF4-FFF2-40B4-BE49-F238E27FC236}">
                  <a16:creationId xmlns:a16="http://schemas.microsoft.com/office/drawing/2014/main" id="{416F35A6-EC57-F449-66C7-1B49F827CBDF}"/>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5" name="Freeform 719">
              <a:extLst>
                <a:ext uri="{FF2B5EF4-FFF2-40B4-BE49-F238E27FC236}">
                  <a16:creationId xmlns:a16="http://schemas.microsoft.com/office/drawing/2014/main" id="{9E2EA035-55AE-B71A-1B6B-B3DEBC18EAB8}"/>
                </a:ext>
              </a:extLst>
            </p:cNvPr>
            <p:cNvSpPr>
              <a:spLocks/>
            </p:cNvSpPr>
            <p:nvPr/>
          </p:nvSpPr>
          <p:spPr bwMode="auto">
            <a:xfrm>
              <a:off x="4633913" y="1370013"/>
              <a:ext cx="4762" cy="1587"/>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6" name="Line 720">
              <a:extLst>
                <a:ext uri="{FF2B5EF4-FFF2-40B4-BE49-F238E27FC236}">
                  <a16:creationId xmlns:a16="http://schemas.microsoft.com/office/drawing/2014/main" id="{2656A90A-CC89-C453-FB1E-A9034C0161F9}"/>
                </a:ext>
              </a:extLst>
            </p:cNvPr>
            <p:cNvSpPr>
              <a:spLocks noChangeShapeType="1"/>
            </p:cNvSpPr>
            <p:nvPr/>
          </p:nvSpPr>
          <p:spPr bwMode="auto">
            <a:xfrm>
              <a:off x="4633913" y="1370013"/>
              <a:ext cx="4762"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7" name="Freeform 721">
              <a:extLst>
                <a:ext uri="{FF2B5EF4-FFF2-40B4-BE49-F238E27FC236}">
                  <a16:creationId xmlns:a16="http://schemas.microsoft.com/office/drawing/2014/main" id="{49BC6D01-6395-AC4A-31A1-7A282EADC595}"/>
                </a:ext>
              </a:extLst>
            </p:cNvPr>
            <p:cNvSpPr>
              <a:spLocks/>
            </p:cNvSpPr>
            <p:nvPr/>
          </p:nvSpPr>
          <p:spPr bwMode="auto">
            <a:xfrm>
              <a:off x="4137025" y="1363663"/>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8" name="Line 722">
              <a:extLst>
                <a:ext uri="{FF2B5EF4-FFF2-40B4-BE49-F238E27FC236}">
                  <a16:creationId xmlns:a16="http://schemas.microsoft.com/office/drawing/2014/main" id="{2AAAC71C-A2C1-0FF1-441B-9714F8571EDD}"/>
                </a:ext>
              </a:extLst>
            </p:cNvPr>
            <p:cNvSpPr>
              <a:spLocks noChangeShapeType="1"/>
            </p:cNvSpPr>
            <p:nvPr/>
          </p:nvSpPr>
          <p:spPr bwMode="auto">
            <a:xfrm flipH="1">
              <a:off x="413702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9" name="Freeform 723">
              <a:extLst>
                <a:ext uri="{FF2B5EF4-FFF2-40B4-BE49-F238E27FC236}">
                  <a16:creationId xmlns:a16="http://schemas.microsoft.com/office/drawing/2014/main" id="{2D9E713D-8D9E-C2A6-3082-C7439308F924}"/>
                </a:ext>
              </a:extLst>
            </p:cNvPr>
            <p:cNvSpPr>
              <a:spLocks/>
            </p:cNvSpPr>
            <p:nvPr/>
          </p:nvSpPr>
          <p:spPr bwMode="auto">
            <a:xfrm>
              <a:off x="4137025" y="1363663"/>
              <a:ext cx="1588" cy="12700"/>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0" name="Freeform 724">
              <a:extLst>
                <a:ext uri="{FF2B5EF4-FFF2-40B4-BE49-F238E27FC236}">
                  <a16:creationId xmlns:a16="http://schemas.microsoft.com/office/drawing/2014/main" id="{877A6784-8621-5C51-6DAB-73A76B8EE6D8}"/>
                </a:ext>
              </a:extLst>
            </p:cNvPr>
            <p:cNvSpPr>
              <a:spLocks/>
            </p:cNvSpPr>
            <p:nvPr/>
          </p:nvSpPr>
          <p:spPr bwMode="auto">
            <a:xfrm>
              <a:off x="4130675" y="1363663"/>
              <a:ext cx="6350" cy="1587"/>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1" name="Line 725">
              <a:extLst>
                <a:ext uri="{FF2B5EF4-FFF2-40B4-BE49-F238E27FC236}">
                  <a16:creationId xmlns:a16="http://schemas.microsoft.com/office/drawing/2014/main" id="{6EFC890D-56E3-EC41-A193-38B64BD7046B}"/>
                </a:ext>
              </a:extLst>
            </p:cNvPr>
            <p:cNvSpPr>
              <a:spLocks noChangeShapeType="1"/>
            </p:cNvSpPr>
            <p:nvPr/>
          </p:nvSpPr>
          <p:spPr bwMode="auto">
            <a:xfrm flipH="1">
              <a:off x="413067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2" name="Line 726">
              <a:extLst>
                <a:ext uri="{FF2B5EF4-FFF2-40B4-BE49-F238E27FC236}">
                  <a16:creationId xmlns:a16="http://schemas.microsoft.com/office/drawing/2014/main" id="{7DF427AC-1DE9-B694-E1FB-300CC8698924}"/>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3" name="Line 727">
              <a:extLst>
                <a:ext uri="{FF2B5EF4-FFF2-40B4-BE49-F238E27FC236}">
                  <a16:creationId xmlns:a16="http://schemas.microsoft.com/office/drawing/2014/main" id="{DB0ABF41-7B9E-2C44-C8A3-1B647A66C9A9}"/>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4" name="Freeform 728">
              <a:extLst>
                <a:ext uri="{FF2B5EF4-FFF2-40B4-BE49-F238E27FC236}">
                  <a16:creationId xmlns:a16="http://schemas.microsoft.com/office/drawing/2014/main" id="{D568921F-DD45-DF10-82A0-04C2D1CFE48B}"/>
                </a:ext>
              </a:extLst>
            </p:cNvPr>
            <p:cNvSpPr>
              <a:spLocks/>
            </p:cNvSpPr>
            <p:nvPr/>
          </p:nvSpPr>
          <p:spPr bwMode="auto">
            <a:xfrm>
              <a:off x="3416300" y="2070100"/>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5" name="Line 729">
              <a:extLst>
                <a:ext uri="{FF2B5EF4-FFF2-40B4-BE49-F238E27FC236}">
                  <a16:creationId xmlns:a16="http://schemas.microsoft.com/office/drawing/2014/main" id="{21529B01-A77A-7780-7639-9162F4B6BE57}"/>
                </a:ext>
              </a:extLst>
            </p:cNvPr>
            <p:cNvSpPr>
              <a:spLocks noChangeShapeType="1"/>
            </p:cNvSpPr>
            <p:nvPr/>
          </p:nvSpPr>
          <p:spPr bwMode="auto">
            <a:xfrm>
              <a:off x="3416300" y="2070100"/>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6" name="Freeform 730">
              <a:extLst>
                <a:ext uri="{FF2B5EF4-FFF2-40B4-BE49-F238E27FC236}">
                  <a16:creationId xmlns:a16="http://schemas.microsoft.com/office/drawing/2014/main" id="{556358FC-7BD9-37A4-5990-F167E8C0A694}"/>
                </a:ext>
              </a:extLst>
            </p:cNvPr>
            <p:cNvSpPr>
              <a:spLocks/>
            </p:cNvSpPr>
            <p:nvPr/>
          </p:nvSpPr>
          <p:spPr bwMode="auto">
            <a:xfrm>
              <a:off x="3416300" y="206375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7" name="Line 731">
              <a:extLst>
                <a:ext uri="{FF2B5EF4-FFF2-40B4-BE49-F238E27FC236}">
                  <a16:creationId xmlns:a16="http://schemas.microsoft.com/office/drawing/2014/main" id="{F29B2AD1-6956-338A-9891-DB5216443AA9}"/>
                </a:ext>
              </a:extLst>
            </p:cNvPr>
            <p:cNvSpPr>
              <a:spLocks noChangeShapeType="1"/>
            </p:cNvSpPr>
            <p:nvPr/>
          </p:nvSpPr>
          <p:spPr bwMode="auto">
            <a:xfrm>
              <a:off x="3416300" y="206375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8" name="Freeform 732">
              <a:extLst>
                <a:ext uri="{FF2B5EF4-FFF2-40B4-BE49-F238E27FC236}">
                  <a16:creationId xmlns:a16="http://schemas.microsoft.com/office/drawing/2014/main" id="{2DD3ABC5-A4C9-6BA2-0074-25714FF97AE4}"/>
                </a:ext>
              </a:extLst>
            </p:cNvPr>
            <p:cNvSpPr>
              <a:spLocks/>
            </p:cNvSpPr>
            <p:nvPr/>
          </p:nvSpPr>
          <p:spPr bwMode="auto">
            <a:xfrm>
              <a:off x="3416300" y="2057400"/>
              <a:ext cx="20638" cy="12700"/>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2"/>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9" name="Freeform 733">
              <a:extLst>
                <a:ext uri="{FF2B5EF4-FFF2-40B4-BE49-F238E27FC236}">
                  <a16:creationId xmlns:a16="http://schemas.microsoft.com/office/drawing/2014/main" id="{DBEFFD29-1EDF-E7B2-D5DE-AF8B952603E1}"/>
                </a:ext>
              </a:extLst>
            </p:cNvPr>
            <p:cNvSpPr>
              <a:spLocks/>
            </p:cNvSpPr>
            <p:nvPr/>
          </p:nvSpPr>
          <p:spPr bwMode="auto">
            <a:xfrm>
              <a:off x="3430588" y="2057400"/>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0" name="Line 734">
              <a:extLst>
                <a:ext uri="{FF2B5EF4-FFF2-40B4-BE49-F238E27FC236}">
                  <a16:creationId xmlns:a16="http://schemas.microsoft.com/office/drawing/2014/main" id="{5EF6D0F9-9C6D-7CD3-AFD2-515E19D6F646}"/>
                </a:ext>
              </a:extLst>
            </p:cNvPr>
            <p:cNvSpPr>
              <a:spLocks noChangeShapeType="1"/>
            </p:cNvSpPr>
            <p:nvPr/>
          </p:nvSpPr>
          <p:spPr bwMode="auto">
            <a:xfrm flipH="1">
              <a:off x="3430588" y="20574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1" name="Freeform 735">
              <a:extLst>
                <a:ext uri="{FF2B5EF4-FFF2-40B4-BE49-F238E27FC236}">
                  <a16:creationId xmlns:a16="http://schemas.microsoft.com/office/drawing/2014/main" id="{35C5947F-4FCA-7DF6-1429-9006633A65CA}"/>
                </a:ext>
              </a:extLst>
            </p:cNvPr>
            <p:cNvSpPr>
              <a:spLocks/>
            </p:cNvSpPr>
            <p:nvPr/>
          </p:nvSpPr>
          <p:spPr bwMode="auto">
            <a:xfrm>
              <a:off x="3124200" y="135731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2" name="Line 736">
              <a:extLst>
                <a:ext uri="{FF2B5EF4-FFF2-40B4-BE49-F238E27FC236}">
                  <a16:creationId xmlns:a16="http://schemas.microsoft.com/office/drawing/2014/main" id="{257ED29F-2D3B-6579-3965-FAF08877F1BB}"/>
                </a:ext>
              </a:extLst>
            </p:cNvPr>
            <p:cNvSpPr>
              <a:spLocks noChangeShapeType="1"/>
            </p:cNvSpPr>
            <p:nvPr/>
          </p:nvSpPr>
          <p:spPr bwMode="auto">
            <a:xfrm flipV="1">
              <a:off x="3124200" y="13573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3" name="Freeform 737">
              <a:extLst>
                <a:ext uri="{FF2B5EF4-FFF2-40B4-BE49-F238E27FC236}">
                  <a16:creationId xmlns:a16="http://schemas.microsoft.com/office/drawing/2014/main" id="{1342A3DF-9FB5-FE3A-E9EF-ACFB5598DF2F}"/>
                </a:ext>
              </a:extLst>
            </p:cNvPr>
            <p:cNvSpPr>
              <a:spLocks/>
            </p:cNvSpPr>
            <p:nvPr/>
          </p:nvSpPr>
          <p:spPr bwMode="auto">
            <a:xfrm>
              <a:off x="3395663" y="814388"/>
              <a:ext cx="7937" cy="1587"/>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4" name="Line 738">
              <a:extLst>
                <a:ext uri="{FF2B5EF4-FFF2-40B4-BE49-F238E27FC236}">
                  <a16:creationId xmlns:a16="http://schemas.microsoft.com/office/drawing/2014/main" id="{96E44618-325E-5B77-9625-8E46573EAF64}"/>
                </a:ext>
              </a:extLst>
            </p:cNvPr>
            <p:cNvSpPr>
              <a:spLocks noChangeShapeType="1"/>
            </p:cNvSpPr>
            <p:nvPr/>
          </p:nvSpPr>
          <p:spPr bwMode="auto">
            <a:xfrm>
              <a:off x="3395663" y="814388"/>
              <a:ext cx="793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5" name="Line 739">
              <a:extLst>
                <a:ext uri="{FF2B5EF4-FFF2-40B4-BE49-F238E27FC236}">
                  <a16:creationId xmlns:a16="http://schemas.microsoft.com/office/drawing/2014/main" id="{32F9848E-E0D4-F540-8849-C39AF8DC365D}"/>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6" name="Line 740">
              <a:extLst>
                <a:ext uri="{FF2B5EF4-FFF2-40B4-BE49-F238E27FC236}">
                  <a16:creationId xmlns:a16="http://schemas.microsoft.com/office/drawing/2014/main" id="{8EBDE719-253E-53B5-BB36-411162C1C6AC}"/>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7" name="Freeform 741">
              <a:extLst>
                <a:ext uri="{FF2B5EF4-FFF2-40B4-BE49-F238E27FC236}">
                  <a16:creationId xmlns:a16="http://schemas.microsoft.com/office/drawing/2014/main" id="{9696D1BF-92EA-F94B-B4DE-4D370C1DDB61}"/>
                </a:ext>
              </a:extLst>
            </p:cNvPr>
            <p:cNvSpPr>
              <a:spLocks/>
            </p:cNvSpPr>
            <p:nvPr/>
          </p:nvSpPr>
          <p:spPr bwMode="auto">
            <a:xfrm>
              <a:off x="3376613" y="792163"/>
              <a:ext cx="19050" cy="14287"/>
            </a:xfrm>
            <a:custGeom>
              <a:avLst/>
              <a:gdLst>
                <a:gd name="T0" fmla="*/ 2147483647 w 3"/>
                <a:gd name="T1" fmla="*/ 2147483647 h 2"/>
                <a:gd name="T2" fmla="*/ 0 w 3"/>
                <a:gd name="T3" fmla="*/ 2147483647 h 2"/>
                <a:gd name="T4" fmla="*/ 2147483647 w 3"/>
                <a:gd name="T5" fmla="*/ 2147483647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2" y="2"/>
                  </a:moveTo>
                  <a:cubicBezTo>
                    <a:pt x="2" y="2"/>
                    <a:pt x="1" y="2"/>
                    <a:pt x="0" y="2"/>
                  </a:cubicBezTo>
                  <a:cubicBezTo>
                    <a:pt x="0" y="0"/>
                    <a:pt x="3" y="0"/>
                    <a:pt x="3"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8" name="Freeform 742">
              <a:extLst>
                <a:ext uri="{FF2B5EF4-FFF2-40B4-BE49-F238E27FC236}">
                  <a16:creationId xmlns:a16="http://schemas.microsoft.com/office/drawing/2014/main" id="{FB52B5BB-C0B1-C6AD-95B8-8BF640CD9F87}"/>
                </a:ext>
              </a:extLst>
            </p:cNvPr>
            <p:cNvSpPr>
              <a:spLocks/>
            </p:cNvSpPr>
            <p:nvPr/>
          </p:nvSpPr>
          <p:spPr bwMode="auto">
            <a:xfrm>
              <a:off x="3389313" y="806450"/>
              <a:ext cx="6350"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9" name="Line 743">
              <a:extLst>
                <a:ext uri="{FF2B5EF4-FFF2-40B4-BE49-F238E27FC236}">
                  <a16:creationId xmlns:a16="http://schemas.microsoft.com/office/drawing/2014/main" id="{E7119BD3-DC12-EC73-8D32-27009EDC0963}"/>
                </a:ext>
              </a:extLst>
            </p:cNvPr>
            <p:cNvSpPr>
              <a:spLocks noChangeShapeType="1"/>
            </p:cNvSpPr>
            <p:nvPr/>
          </p:nvSpPr>
          <p:spPr bwMode="auto">
            <a:xfrm flipH="1">
              <a:off x="3389313" y="80645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0" name="Freeform 744">
              <a:extLst>
                <a:ext uri="{FF2B5EF4-FFF2-40B4-BE49-F238E27FC236}">
                  <a16:creationId xmlns:a16="http://schemas.microsoft.com/office/drawing/2014/main" id="{E76C8328-0CF8-D0EB-9558-9712C056F935}"/>
                </a:ext>
              </a:extLst>
            </p:cNvPr>
            <p:cNvSpPr>
              <a:spLocks/>
            </p:cNvSpPr>
            <p:nvPr/>
          </p:nvSpPr>
          <p:spPr bwMode="auto">
            <a:xfrm>
              <a:off x="3389313" y="806450"/>
              <a:ext cx="14287" cy="7938"/>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1"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1" name="Freeform 745">
              <a:extLst>
                <a:ext uri="{FF2B5EF4-FFF2-40B4-BE49-F238E27FC236}">
                  <a16:creationId xmlns:a16="http://schemas.microsoft.com/office/drawing/2014/main" id="{4F2C7956-3B76-6BE2-45E8-6D2FAF0DD889}"/>
                </a:ext>
              </a:extLst>
            </p:cNvPr>
            <p:cNvSpPr>
              <a:spLocks/>
            </p:cNvSpPr>
            <p:nvPr/>
          </p:nvSpPr>
          <p:spPr bwMode="auto">
            <a:xfrm>
              <a:off x="3403600" y="806450"/>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2" name="Line 746">
              <a:extLst>
                <a:ext uri="{FF2B5EF4-FFF2-40B4-BE49-F238E27FC236}">
                  <a16:creationId xmlns:a16="http://schemas.microsoft.com/office/drawing/2014/main" id="{9CDBAEA5-F8DD-EF93-7A66-EF5D39B26363}"/>
                </a:ext>
              </a:extLst>
            </p:cNvPr>
            <p:cNvSpPr>
              <a:spLocks noChangeShapeType="1"/>
            </p:cNvSpPr>
            <p:nvPr/>
          </p:nvSpPr>
          <p:spPr bwMode="auto">
            <a:xfrm flipV="1">
              <a:off x="3403600" y="806450"/>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3" name="Freeform 747">
              <a:extLst>
                <a:ext uri="{FF2B5EF4-FFF2-40B4-BE49-F238E27FC236}">
                  <a16:creationId xmlns:a16="http://schemas.microsoft.com/office/drawing/2014/main" id="{FD688311-7F2F-82F8-D3AF-F6D32C8EAAD0}"/>
                </a:ext>
              </a:extLst>
            </p:cNvPr>
            <p:cNvSpPr>
              <a:spLocks/>
            </p:cNvSpPr>
            <p:nvPr/>
          </p:nvSpPr>
          <p:spPr bwMode="auto">
            <a:xfrm>
              <a:off x="4633913" y="1363663"/>
              <a:ext cx="4762" cy="6350"/>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4" name="Line 748">
              <a:extLst>
                <a:ext uri="{FF2B5EF4-FFF2-40B4-BE49-F238E27FC236}">
                  <a16:creationId xmlns:a16="http://schemas.microsoft.com/office/drawing/2014/main" id="{C95594F5-F948-A5FE-40E1-D5579EC708FC}"/>
                </a:ext>
              </a:extLst>
            </p:cNvPr>
            <p:cNvSpPr>
              <a:spLocks noChangeShapeType="1"/>
            </p:cNvSpPr>
            <p:nvPr/>
          </p:nvSpPr>
          <p:spPr bwMode="auto">
            <a:xfrm flipH="1">
              <a:off x="4633913" y="13636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5" name="Freeform 749">
              <a:extLst>
                <a:ext uri="{FF2B5EF4-FFF2-40B4-BE49-F238E27FC236}">
                  <a16:creationId xmlns:a16="http://schemas.microsoft.com/office/drawing/2014/main" id="{E57A4E69-4EF4-3749-D299-0DBD3C92C0EF}"/>
                </a:ext>
              </a:extLst>
            </p:cNvPr>
            <p:cNvSpPr>
              <a:spLocks/>
            </p:cNvSpPr>
            <p:nvPr/>
          </p:nvSpPr>
          <p:spPr bwMode="auto">
            <a:xfrm>
              <a:off x="3057525" y="228600"/>
              <a:ext cx="1597025" cy="1916113"/>
            </a:xfrm>
            <a:custGeom>
              <a:avLst/>
              <a:gdLst>
                <a:gd name="T0" fmla="*/ 2147483647 w 235"/>
                <a:gd name="T1" fmla="*/ 2147483647 h 282"/>
                <a:gd name="T2" fmla="*/ 2147483647 w 235"/>
                <a:gd name="T3" fmla="*/ 2147483647 h 282"/>
                <a:gd name="T4" fmla="*/ 2147483647 w 235"/>
                <a:gd name="T5" fmla="*/ 2147483647 h 282"/>
                <a:gd name="T6" fmla="*/ 2147483647 w 235"/>
                <a:gd name="T7" fmla="*/ 2147483647 h 282"/>
                <a:gd name="T8" fmla="*/ 2147483647 w 235"/>
                <a:gd name="T9" fmla="*/ 2147483647 h 282"/>
                <a:gd name="T10" fmla="*/ 2147483647 w 235"/>
                <a:gd name="T11" fmla="*/ 2147483647 h 282"/>
                <a:gd name="T12" fmla="*/ 2147483647 w 235"/>
                <a:gd name="T13" fmla="*/ 2147483647 h 282"/>
                <a:gd name="T14" fmla="*/ 2147483647 w 235"/>
                <a:gd name="T15" fmla="*/ 2147483647 h 282"/>
                <a:gd name="T16" fmla="*/ 2147483647 w 235"/>
                <a:gd name="T17" fmla="*/ 2147483647 h 282"/>
                <a:gd name="T18" fmla="*/ 2147483647 w 235"/>
                <a:gd name="T19" fmla="*/ 2147483647 h 282"/>
                <a:gd name="T20" fmla="*/ 2147483647 w 235"/>
                <a:gd name="T21" fmla="*/ 2147483647 h 282"/>
                <a:gd name="T22" fmla="*/ 2147483647 w 235"/>
                <a:gd name="T23" fmla="*/ 2147483647 h 282"/>
                <a:gd name="T24" fmla="*/ 2147483647 w 235"/>
                <a:gd name="T25" fmla="*/ 2147483647 h 282"/>
                <a:gd name="T26" fmla="*/ 2147483647 w 235"/>
                <a:gd name="T27" fmla="*/ 2147483647 h 282"/>
                <a:gd name="T28" fmla="*/ 2147483647 w 235"/>
                <a:gd name="T29" fmla="*/ 2147483647 h 282"/>
                <a:gd name="T30" fmla="*/ 2147483647 w 235"/>
                <a:gd name="T31" fmla="*/ 2147483647 h 282"/>
                <a:gd name="T32" fmla="*/ 2147483647 w 235"/>
                <a:gd name="T33" fmla="*/ 2147483647 h 282"/>
                <a:gd name="T34" fmla="*/ 2147483647 w 235"/>
                <a:gd name="T35" fmla="*/ 2147483647 h 282"/>
                <a:gd name="T36" fmla="*/ 2147483647 w 235"/>
                <a:gd name="T37" fmla="*/ 2147483647 h 282"/>
                <a:gd name="T38" fmla="*/ 2147483647 w 235"/>
                <a:gd name="T39" fmla="*/ 2147483647 h 282"/>
                <a:gd name="T40" fmla="*/ 2147483647 w 235"/>
                <a:gd name="T41" fmla="*/ 2147483647 h 282"/>
                <a:gd name="T42" fmla="*/ 2147483647 w 235"/>
                <a:gd name="T43" fmla="*/ 2147483647 h 282"/>
                <a:gd name="T44" fmla="*/ 2147483647 w 235"/>
                <a:gd name="T45" fmla="*/ 2147483647 h 282"/>
                <a:gd name="T46" fmla="*/ 2147483647 w 235"/>
                <a:gd name="T47" fmla="*/ 2147483647 h 282"/>
                <a:gd name="T48" fmla="*/ 2147483647 w 235"/>
                <a:gd name="T49" fmla="*/ 2147483647 h 282"/>
                <a:gd name="T50" fmla="*/ 2147483647 w 235"/>
                <a:gd name="T51" fmla="*/ 2147483647 h 282"/>
                <a:gd name="T52" fmla="*/ 2147483647 w 235"/>
                <a:gd name="T53" fmla="*/ 2147483647 h 282"/>
                <a:gd name="T54" fmla="*/ 2147483647 w 235"/>
                <a:gd name="T55" fmla="*/ 2147483647 h 282"/>
                <a:gd name="T56" fmla="*/ 2147483647 w 235"/>
                <a:gd name="T57" fmla="*/ 2147483647 h 282"/>
                <a:gd name="T58" fmla="*/ 2147483647 w 235"/>
                <a:gd name="T59" fmla="*/ 2147483647 h 282"/>
                <a:gd name="T60" fmla="*/ 2147483647 w 235"/>
                <a:gd name="T61" fmla="*/ 2147483647 h 282"/>
                <a:gd name="T62" fmla="*/ 2147483647 w 235"/>
                <a:gd name="T63" fmla="*/ 2147483647 h 282"/>
                <a:gd name="T64" fmla="*/ 2147483647 w 235"/>
                <a:gd name="T65" fmla="*/ 2147483647 h 282"/>
                <a:gd name="T66" fmla="*/ 2147483647 w 235"/>
                <a:gd name="T67" fmla="*/ 2147483647 h 282"/>
                <a:gd name="T68" fmla="*/ 2147483647 w 235"/>
                <a:gd name="T69" fmla="*/ 2147483647 h 282"/>
                <a:gd name="T70" fmla="*/ 2147483647 w 235"/>
                <a:gd name="T71" fmla="*/ 2147483647 h 282"/>
                <a:gd name="T72" fmla="*/ 2147483647 w 235"/>
                <a:gd name="T73" fmla="*/ 2147483647 h 282"/>
                <a:gd name="T74" fmla="*/ 2147483647 w 235"/>
                <a:gd name="T75" fmla="*/ 2147483647 h 282"/>
                <a:gd name="T76" fmla="*/ 2147483647 w 235"/>
                <a:gd name="T77" fmla="*/ 2147483647 h 282"/>
                <a:gd name="T78" fmla="*/ 2147483647 w 235"/>
                <a:gd name="T79" fmla="*/ 2147483647 h 282"/>
                <a:gd name="T80" fmla="*/ 2147483647 w 235"/>
                <a:gd name="T81" fmla="*/ 2147483647 h 282"/>
                <a:gd name="T82" fmla="*/ 2147483647 w 235"/>
                <a:gd name="T83" fmla="*/ 2147483647 h 282"/>
                <a:gd name="T84" fmla="*/ 2147483647 w 235"/>
                <a:gd name="T85" fmla="*/ 2147483647 h 282"/>
                <a:gd name="T86" fmla="*/ 2147483647 w 235"/>
                <a:gd name="T87" fmla="*/ 2147483647 h 282"/>
                <a:gd name="T88" fmla="*/ 2147483647 w 235"/>
                <a:gd name="T89" fmla="*/ 2147483647 h 282"/>
                <a:gd name="T90" fmla="*/ 2147483647 w 235"/>
                <a:gd name="T91" fmla="*/ 2147483647 h 282"/>
                <a:gd name="T92" fmla="*/ 2147483647 w 235"/>
                <a:gd name="T93" fmla="*/ 2147483647 h 282"/>
                <a:gd name="T94" fmla="*/ 2147483647 w 235"/>
                <a:gd name="T95" fmla="*/ 2147483647 h 282"/>
                <a:gd name="T96" fmla="*/ 2147483647 w 235"/>
                <a:gd name="T97" fmla="*/ 2147483647 h 282"/>
                <a:gd name="T98" fmla="*/ 2147483647 w 235"/>
                <a:gd name="T99" fmla="*/ 2147483647 h 282"/>
                <a:gd name="T100" fmla="*/ 2147483647 w 235"/>
                <a:gd name="T101" fmla="*/ 2147483647 h 282"/>
                <a:gd name="T102" fmla="*/ 2147483647 w 235"/>
                <a:gd name="T103" fmla="*/ 2147483647 h 282"/>
                <a:gd name="T104" fmla="*/ 2147483647 w 235"/>
                <a:gd name="T105" fmla="*/ 2147483647 h 282"/>
                <a:gd name="T106" fmla="*/ 2147483647 w 235"/>
                <a:gd name="T107" fmla="*/ 2147483647 h 282"/>
                <a:gd name="T108" fmla="*/ 2147483647 w 235"/>
                <a:gd name="T109" fmla="*/ 2147483647 h 282"/>
                <a:gd name="T110" fmla="*/ 2147483647 w 235"/>
                <a:gd name="T111" fmla="*/ 2147483647 h 282"/>
                <a:gd name="T112" fmla="*/ 2147483647 w 235"/>
                <a:gd name="T113" fmla="*/ 2147483647 h 2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
                <a:gd name="T172" fmla="*/ 0 h 282"/>
                <a:gd name="T173" fmla="*/ 235 w 235"/>
                <a:gd name="T174" fmla="*/ 282 h 2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 h="282">
                  <a:moveTo>
                    <a:pt x="235" y="169"/>
                  </a:moveTo>
                  <a:cubicBezTo>
                    <a:pt x="234" y="169"/>
                    <a:pt x="233" y="168"/>
                    <a:pt x="232" y="168"/>
                  </a:cubicBezTo>
                  <a:cubicBezTo>
                    <a:pt x="233" y="168"/>
                    <a:pt x="233" y="168"/>
                    <a:pt x="233" y="168"/>
                  </a:cubicBezTo>
                  <a:cubicBezTo>
                    <a:pt x="232" y="168"/>
                    <a:pt x="231" y="168"/>
                    <a:pt x="230" y="168"/>
                  </a:cubicBezTo>
                  <a:cubicBezTo>
                    <a:pt x="229" y="174"/>
                    <a:pt x="224" y="178"/>
                    <a:pt x="217" y="176"/>
                  </a:cubicBezTo>
                  <a:cubicBezTo>
                    <a:pt x="217" y="173"/>
                    <a:pt x="216" y="173"/>
                    <a:pt x="215" y="171"/>
                  </a:cubicBezTo>
                  <a:cubicBezTo>
                    <a:pt x="214" y="172"/>
                    <a:pt x="214" y="174"/>
                    <a:pt x="213" y="175"/>
                  </a:cubicBezTo>
                  <a:cubicBezTo>
                    <a:pt x="211" y="174"/>
                    <a:pt x="207" y="174"/>
                    <a:pt x="205" y="174"/>
                  </a:cubicBezTo>
                  <a:cubicBezTo>
                    <a:pt x="204" y="174"/>
                    <a:pt x="203" y="176"/>
                    <a:pt x="201" y="176"/>
                  </a:cubicBezTo>
                  <a:cubicBezTo>
                    <a:pt x="199" y="177"/>
                    <a:pt x="195" y="177"/>
                    <a:pt x="195" y="179"/>
                  </a:cubicBezTo>
                  <a:cubicBezTo>
                    <a:pt x="192" y="178"/>
                    <a:pt x="191" y="175"/>
                    <a:pt x="186" y="176"/>
                  </a:cubicBezTo>
                  <a:cubicBezTo>
                    <a:pt x="185" y="175"/>
                    <a:pt x="185" y="170"/>
                    <a:pt x="186" y="169"/>
                  </a:cubicBezTo>
                  <a:cubicBezTo>
                    <a:pt x="184" y="168"/>
                    <a:pt x="182" y="173"/>
                    <a:pt x="182" y="176"/>
                  </a:cubicBezTo>
                  <a:cubicBezTo>
                    <a:pt x="179" y="176"/>
                    <a:pt x="176" y="174"/>
                    <a:pt x="178" y="172"/>
                  </a:cubicBezTo>
                  <a:cubicBezTo>
                    <a:pt x="177" y="172"/>
                    <a:pt x="176" y="172"/>
                    <a:pt x="175" y="172"/>
                  </a:cubicBezTo>
                  <a:cubicBezTo>
                    <a:pt x="173" y="171"/>
                    <a:pt x="175" y="171"/>
                    <a:pt x="175" y="169"/>
                  </a:cubicBezTo>
                  <a:cubicBezTo>
                    <a:pt x="171" y="167"/>
                    <a:pt x="171" y="171"/>
                    <a:pt x="168" y="169"/>
                  </a:cubicBezTo>
                  <a:cubicBezTo>
                    <a:pt x="168" y="169"/>
                    <a:pt x="168" y="168"/>
                    <a:pt x="168" y="168"/>
                  </a:cubicBezTo>
                  <a:cubicBezTo>
                    <a:pt x="167" y="165"/>
                    <a:pt x="171" y="167"/>
                    <a:pt x="172" y="166"/>
                  </a:cubicBezTo>
                  <a:cubicBezTo>
                    <a:pt x="172" y="165"/>
                    <a:pt x="170" y="165"/>
                    <a:pt x="170" y="164"/>
                  </a:cubicBezTo>
                  <a:cubicBezTo>
                    <a:pt x="166" y="166"/>
                    <a:pt x="164" y="171"/>
                    <a:pt x="160" y="167"/>
                  </a:cubicBezTo>
                  <a:cubicBezTo>
                    <a:pt x="160" y="167"/>
                    <a:pt x="160" y="167"/>
                    <a:pt x="160" y="167"/>
                  </a:cubicBezTo>
                  <a:cubicBezTo>
                    <a:pt x="158" y="167"/>
                    <a:pt x="158" y="167"/>
                    <a:pt x="158" y="167"/>
                  </a:cubicBezTo>
                  <a:cubicBezTo>
                    <a:pt x="159" y="166"/>
                    <a:pt x="159" y="165"/>
                    <a:pt x="159" y="164"/>
                  </a:cubicBezTo>
                  <a:cubicBezTo>
                    <a:pt x="157" y="164"/>
                    <a:pt x="157" y="166"/>
                    <a:pt x="157" y="168"/>
                  </a:cubicBezTo>
                  <a:cubicBezTo>
                    <a:pt x="155" y="167"/>
                    <a:pt x="155" y="169"/>
                    <a:pt x="153" y="168"/>
                  </a:cubicBezTo>
                  <a:cubicBezTo>
                    <a:pt x="152" y="171"/>
                    <a:pt x="155" y="170"/>
                    <a:pt x="155" y="172"/>
                  </a:cubicBezTo>
                  <a:cubicBezTo>
                    <a:pt x="153" y="173"/>
                    <a:pt x="151" y="173"/>
                    <a:pt x="152" y="175"/>
                  </a:cubicBezTo>
                  <a:cubicBezTo>
                    <a:pt x="152" y="176"/>
                    <a:pt x="153" y="176"/>
                    <a:pt x="153" y="175"/>
                  </a:cubicBezTo>
                  <a:cubicBezTo>
                    <a:pt x="154" y="175"/>
                    <a:pt x="155" y="178"/>
                    <a:pt x="155" y="176"/>
                  </a:cubicBezTo>
                  <a:cubicBezTo>
                    <a:pt x="157" y="177"/>
                    <a:pt x="153" y="177"/>
                    <a:pt x="153" y="178"/>
                  </a:cubicBezTo>
                  <a:cubicBezTo>
                    <a:pt x="155" y="180"/>
                    <a:pt x="156" y="179"/>
                    <a:pt x="158" y="178"/>
                  </a:cubicBezTo>
                  <a:cubicBezTo>
                    <a:pt x="157" y="180"/>
                    <a:pt x="157" y="182"/>
                    <a:pt x="155" y="183"/>
                  </a:cubicBezTo>
                  <a:cubicBezTo>
                    <a:pt x="155" y="184"/>
                    <a:pt x="157" y="183"/>
                    <a:pt x="157" y="183"/>
                  </a:cubicBezTo>
                  <a:cubicBezTo>
                    <a:pt x="156" y="185"/>
                    <a:pt x="156" y="187"/>
                    <a:pt x="155" y="188"/>
                  </a:cubicBezTo>
                  <a:cubicBezTo>
                    <a:pt x="152" y="189"/>
                    <a:pt x="150" y="188"/>
                    <a:pt x="148" y="187"/>
                  </a:cubicBezTo>
                  <a:cubicBezTo>
                    <a:pt x="147" y="187"/>
                    <a:pt x="149" y="189"/>
                    <a:pt x="147" y="190"/>
                  </a:cubicBezTo>
                  <a:cubicBezTo>
                    <a:pt x="147" y="190"/>
                    <a:pt x="145" y="190"/>
                    <a:pt x="145" y="190"/>
                  </a:cubicBezTo>
                  <a:cubicBezTo>
                    <a:pt x="144" y="192"/>
                    <a:pt x="147" y="195"/>
                    <a:pt x="143" y="193"/>
                  </a:cubicBezTo>
                  <a:cubicBezTo>
                    <a:pt x="143" y="195"/>
                    <a:pt x="144" y="195"/>
                    <a:pt x="143" y="196"/>
                  </a:cubicBezTo>
                  <a:cubicBezTo>
                    <a:pt x="141" y="192"/>
                    <a:pt x="141" y="199"/>
                    <a:pt x="139" y="197"/>
                  </a:cubicBezTo>
                  <a:cubicBezTo>
                    <a:pt x="137" y="197"/>
                    <a:pt x="140" y="198"/>
                    <a:pt x="139" y="200"/>
                  </a:cubicBezTo>
                  <a:cubicBezTo>
                    <a:pt x="138" y="201"/>
                    <a:pt x="137" y="201"/>
                    <a:pt x="137" y="203"/>
                  </a:cubicBezTo>
                  <a:cubicBezTo>
                    <a:pt x="135" y="203"/>
                    <a:pt x="135" y="202"/>
                    <a:pt x="134" y="202"/>
                  </a:cubicBezTo>
                  <a:cubicBezTo>
                    <a:pt x="133" y="202"/>
                    <a:pt x="134" y="203"/>
                    <a:pt x="134" y="204"/>
                  </a:cubicBezTo>
                  <a:cubicBezTo>
                    <a:pt x="133" y="204"/>
                    <a:pt x="132" y="205"/>
                    <a:pt x="129" y="206"/>
                  </a:cubicBezTo>
                  <a:cubicBezTo>
                    <a:pt x="129" y="205"/>
                    <a:pt x="129" y="204"/>
                    <a:pt x="128" y="204"/>
                  </a:cubicBezTo>
                  <a:cubicBezTo>
                    <a:pt x="128" y="202"/>
                    <a:pt x="130" y="201"/>
                    <a:pt x="132" y="201"/>
                  </a:cubicBezTo>
                  <a:cubicBezTo>
                    <a:pt x="132" y="199"/>
                    <a:pt x="135" y="197"/>
                    <a:pt x="136" y="194"/>
                  </a:cubicBezTo>
                  <a:cubicBezTo>
                    <a:pt x="133" y="194"/>
                    <a:pt x="133" y="197"/>
                    <a:pt x="129" y="197"/>
                  </a:cubicBezTo>
                  <a:cubicBezTo>
                    <a:pt x="129" y="196"/>
                    <a:pt x="129" y="196"/>
                    <a:pt x="128" y="196"/>
                  </a:cubicBezTo>
                  <a:cubicBezTo>
                    <a:pt x="128" y="190"/>
                    <a:pt x="134" y="185"/>
                    <a:pt x="130" y="178"/>
                  </a:cubicBezTo>
                  <a:cubicBezTo>
                    <a:pt x="133" y="178"/>
                    <a:pt x="134" y="174"/>
                    <a:pt x="137" y="173"/>
                  </a:cubicBezTo>
                  <a:cubicBezTo>
                    <a:pt x="138" y="173"/>
                    <a:pt x="138" y="174"/>
                    <a:pt x="139" y="174"/>
                  </a:cubicBezTo>
                  <a:cubicBezTo>
                    <a:pt x="142" y="174"/>
                    <a:pt x="145" y="173"/>
                    <a:pt x="148" y="174"/>
                  </a:cubicBezTo>
                  <a:cubicBezTo>
                    <a:pt x="148" y="171"/>
                    <a:pt x="142" y="172"/>
                    <a:pt x="140" y="170"/>
                  </a:cubicBezTo>
                  <a:cubicBezTo>
                    <a:pt x="141" y="167"/>
                    <a:pt x="143" y="165"/>
                    <a:pt x="145" y="163"/>
                  </a:cubicBezTo>
                  <a:cubicBezTo>
                    <a:pt x="142" y="161"/>
                    <a:pt x="140" y="165"/>
                    <a:pt x="139" y="168"/>
                  </a:cubicBezTo>
                  <a:cubicBezTo>
                    <a:pt x="136" y="168"/>
                    <a:pt x="136" y="169"/>
                    <a:pt x="135" y="166"/>
                  </a:cubicBezTo>
                  <a:cubicBezTo>
                    <a:pt x="135" y="168"/>
                    <a:pt x="134" y="168"/>
                    <a:pt x="132" y="170"/>
                  </a:cubicBezTo>
                  <a:cubicBezTo>
                    <a:pt x="130" y="171"/>
                    <a:pt x="129" y="174"/>
                    <a:pt x="126" y="175"/>
                  </a:cubicBezTo>
                  <a:cubicBezTo>
                    <a:pt x="127" y="176"/>
                    <a:pt x="124" y="177"/>
                    <a:pt x="126" y="178"/>
                  </a:cubicBezTo>
                  <a:cubicBezTo>
                    <a:pt x="124" y="179"/>
                    <a:pt x="123" y="181"/>
                    <a:pt x="122" y="183"/>
                  </a:cubicBezTo>
                  <a:cubicBezTo>
                    <a:pt x="122" y="186"/>
                    <a:pt x="122" y="186"/>
                    <a:pt x="121" y="188"/>
                  </a:cubicBezTo>
                  <a:cubicBezTo>
                    <a:pt x="118" y="188"/>
                    <a:pt x="118" y="187"/>
                    <a:pt x="115" y="187"/>
                  </a:cubicBezTo>
                  <a:cubicBezTo>
                    <a:pt x="116" y="190"/>
                    <a:pt x="119" y="189"/>
                    <a:pt x="120" y="191"/>
                  </a:cubicBezTo>
                  <a:cubicBezTo>
                    <a:pt x="120" y="195"/>
                    <a:pt x="116" y="194"/>
                    <a:pt x="114" y="196"/>
                  </a:cubicBezTo>
                  <a:cubicBezTo>
                    <a:pt x="115" y="197"/>
                    <a:pt x="118" y="196"/>
                    <a:pt x="117" y="198"/>
                  </a:cubicBezTo>
                  <a:cubicBezTo>
                    <a:pt x="115" y="199"/>
                    <a:pt x="115" y="198"/>
                    <a:pt x="115" y="197"/>
                  </a:cubicBezTo>
                  <a:cubicBezTo>
                    <a:pt x="114" y="198"/>
                    <a:pt x="114" y="200"/>
                    <a:pt x="112" y="199"/>
                  </a:cubicBezTo>
                  <a:cubicBezTo>
                    <a:pt x="112" y="205"/>
                    <a:pt x="106" y="204"/>
                    <a:pt x="108" y="211"/>
                  </a:cubicBezTo>
                  <a:cubicBezTo>
                    <a:pt x="113" y="210"/>
                    <a:pt x="114" y="211"/>
                    <a:pt x="117" y="213"/>
                  </a:cubicBezTo>
                  <a:cubicBezTo>
                    <a:pt x="116" y="213"/>
                    <a:pt x="116" y="215"/>
                    <a:pt x="115" y="216"/>
                  </a:cubicBezTo>
                  <a:cubicBezTo>
                    <a:pt x="114" y="217"/>
                    <a:pt x="113" y="216"/>
                    <a:pt x="112" y="217"/>
                  </a:cubicBezTo>
                  <a:cubicBezTo>
                    <a:pt x="112" y="217"/>
                    <a:pt x="110" y="219"/>
                    <a:pt x="109" y="220"/>
                  </a:cubicBezTo>
                  <a:cubicBezTo>
                    <a:pt x="109" y="220"/>
                    <a:pt x="111" y="221"/>
                    <a:pt x="110" y="222"/>
                  </a:cubicBezTo>
                  <a:cubicBezTo>
                    <a:pt x="110" y="223"/>
                    <a:pt x="108" y="222"/>
                    <a:pt x="108" y="224"/>
                  </a:cubicBezTo>
                  <a:cubicBezTo>
                    <a:pt x="108" y="224"/>
                    <a:pt x="110" y="224"/>
                    <a:pt x="109" y="226"/>
                  </a:cubicBezTo>
                  <a:cubicBezTo>
                    <a:pt x="108" y="226"/>
                    <a:pt x="107" y="226"/>
                    <a:pt x="107" y="226"/>
                  </a:cubicBezTo>
                  <a:cubicBezTo>
                    <a:pt x="106" y="227"/>
                    <a:pt x="106" y="227"/>
                    <a:pt x="107" y="227"/>
                  </a:cubicBezTo>
                  <a:cubicBezTo>
                    <a:pt x="106" y="227"/>
                    <a:pt x="102" y="229"/>
                    <a:pt x="102" y="229"/>
                  </a:cubicBezTo>
                  <a:cubicBezTo>
                    <a:pt x="101" y="230"/>
                    <a:pt x="102" y="231"/>
                    <a:pt x="102" y="231"/>
                  </a:cubicBezTo>
                  <a:cubicBezTo>
                    <a:pt x="101" y="232"/>
                    <a:pt x="99" y="232"/>
                    <a:pt x="100" y="234"/>
                  </a:cubicBezTo>
                  <a:cubicBezTo>
                    <a:pt x="99" y="234"/>
                    <a:pt x="99" y="233"/>
                    <a:pt x="98" y="233"/>
                  </a:cubicBezTo>
                  <a:cubicBezTo>
                    <a:pt x="97" y="234"/>
                    <a:pt x="96" y="235"/>
                    <a:pt x="96" y="237"/>
                  </a:cubicBezTo>
                  <a:cubicBezTo>
                    <a:pt x="92" y="237"/>
                    <a:pt x="92" y="241"/>
                    <a:pt x="89" y="241"/>
                  </a:cubicBezTo>
                  <a:cubicBezTo>
                    <a:pt x="89" y="243"/>
                    <a:pt x="91" y="242"/>
                    <a:pt x="90" y="244"/>
                  </a:cubicBezTo>
                  <a:cubicBezTo>
                    <a:pt x="90" y="245"/>
                    <a:pt x="89" y="247"/>
                    <a:pt x="88" y="248"/>
                  </a:cubicBezTo>
                  <a:cubicBezTo>
                    <a:pt x="87" y="248"/>
                    <a:pt x="86" y="248"/>
                    <a:pt x="86" y="248"/>
                  </a:cubicBezTo>
                  <a:cubicBezTo>
                    <a:pt x="84" y="249"/>
                    <a:pt x="83" y="251"/>
                    <a:pt x="81" y="250"/>
                  </a:cubicBezTo>
                  <a:cubicBezTo>
                    <a:pt x="80" y="250"/>
                    <a:pt x="81" y="253"/>
                    <a:pt x="80" y="254"/>
                  </a:cubicBezTo>
                  <a:cubicBezTo>
                    <a:pt x="78" y="255"/>
                    <a:pt x="78" y="252"/>
                    <a:pt x="76" y="254"/>
                  </a:cubicBezTo>
                  <a:cubicBezTo>
                    <a:pt x="75" y="256"/>
                    <a:pt x="76" y="256"/>
                    <a:pt x="77" y="256"/>
                  </a:cubicBezTo>
                  <a:cubicBezTo>
                    <a:pt x="75" y="257"/>
                    <a:pt x="71" y="258"/>
                    <a:pt x="69" y="260"/>
                  </a:cubicBezTo>
                  <a:cubicBezTo>
                    <a:pt x="70" y="262"/>
                    <a:pt x="72" y="260"/>
                    <a:pt x="73" y="260"/>
                  </a:cubicBezTo>
                  <a:cubicBezTo>
                    <a:pt x="72" y="263"/>
                    <a:pt x="68" y="264"/>
                    <a:pt x="67" y="267"/>
                  </a:cubicBezTo>
                  <a:cubicBezTo>
                    <a:pt x="64" y="267"/>
                    <a:pt x="62" y="267"/>
                    <a:pt x="61" y="270"/>
                  </a:cubicBezTo>
                  <a:cubicBezTo>
                    <a:pt x="61" y="272"/>
                    <a:pt x="61" y="268"/>
                    <a:pt x="61" y="268"/>
                  </a:cubicBezTo>
                  <a:cubicBezTo>
                    <a:pt x="59" y="267"/>
                    <a:pt x="58" y="268"/>
                    <a:pt x="56" y="269"/>
                  </a:cubicBezTo>
                  <a:cubicBezTo>
                    <a:pt x="54" y="272"/>
                    <a:pt x="54" y="272"/>
                    <a:pt x="54" y="272"/>
                  </a:cubicBezTo>
                  <a:cubicBezTo>
                    <a:pt x="53" y="272"/>
                    <a:pt x="52" y="274"/>
                    <a:pt x="50" y="273"/>
                  </a:cubicBezTo>
                  <a:cubicBezTo>
                    <a:pt x="49" y="274"/>
                    <a:pt x="49" y="274"/>
                    <a:pt x="47" y="274"/>
                  </a:cubicBezTo>
                  <a:cubicBezTo>
                    <a:pt x="47" y="275"/>
                    <a:pt x="45" y="278"/>
                    <a:pt x="44" y="276"/>
                  </a:cubicBezTo>
                  <a:cubicBezTo>
                    <a:pt x="43" y="274"/>
                    <a:pt x="45" y="274"/>
                    <a:pt x="46" y="274"/>
                  </a:cubicBezTo>
                  <a:cubicBezTo>
                    <a:pt x="45" y="273"/>
                    <a:pt x="45" y="272"/>
                    <a:pt x="44" y="272"/>
                  </a:cubicBezTo>
                  <a:cubicBezTo>
                    <a:pt x="41" y="271"/>
                    <a:pt x="41" y="273"/>
                    <a:pt x="40" y="273"/>
                  </a:cubicBezTo>
                  <a:cubicBezTo>
                    <a:pt x="40" y="274"/>
                    <a:pt x="40" y="276"/>
                    <a:pt x="39" y="277"/>
                  </a:cubicBezTo>
                  <a:cubicBezTo>
                    <a:pt x="39" y="278"/>
                    <a:pt x="38" y="277"/>
                    <a:pt x="37" y="278"/>
                  </a:cubicBezTo>
                  <a:cubicBezTo>
                    <a:pt x="36" y="279"/>
                    <a:pt x="37" y="280"/>
                    <a:pt x="36" y="280"/>
                  </a:cubicBezTo>
                  <a:cubicBezTo>
                    <a:pt x="36" y="281"/>
                    <a:pt x="34" y="282"/>
                    <a:pt x="33" y="282"/>
                  </a:cubicBezTo>
                  <a:cubicBezTo>
                    <a:pt x="32" y="278"/>
                    <a:pt x="33" y="276"/>
                    <a:pt x="35" y="272"/>
                  </a:cubicBezTo>
                  <a:cubicBezTo>
                    <a:pt x="36" y="271"/>
                    <a:pt x="36" y="271"/>
                    <a:pt x="39" y="269"/>
                  </a:cubicBezTo>
                  <a:cubicBezTo>
                    <a:pt x="40" y="268"/>
                    <a:pt x="42" y="266"/>
                    <a:pt x="46" y="267"/>
                  </a:cubicBezTo>
                  <a:cubicBezTo>
                    <a:pt x="47" y="268"/>
                    <a:pt x="48" y="270"/>
                    <a:pt x="50" y="271"/>
                  </a:cubicBezTo>
                  <a:cubicBezTo>
                    <a:pt x="51" y="271"/>
                    <a:pt x="51" y="270"/>
                    <a:pt x="51" y="269"/>
                  </a:cubicBezTo>
                  <a:cubicBezTo>
                    <a:pt x="51" y="269"/>
                    <a:pt x="53" y="269"/>
                    <a:pt x="53" y="270"/>
                  </a:cubicBezTo>
                  <a:cubicBezTo>
                    <a:pt x="55" y="269"/>
                    <a:pt x="55" y="269"/>
                    <a:pt x="55" y="269"/>
                  </a:cubicBezTo>
                  <a:cubicBezTo>
                    <a:pt x="55" y="268"/>
                    <a:pt x="55" y="267"/>
                    <a:pt x="53" y="267"/>
                  </a:cubicBezTo>
                  <a:cubicBezTo>
                    <a:pt x="52" y="262"/>
                    <a:pt x="54" y="262"/>
                    <a:pt x="57" y="259"/>
                  </a:cubicBezTo>
                  <a:cubicBezTo>
                    <a:pt x="58" y="258"/>
                    <a:pt x="58" y="257"/>
                    <a:pt x="59" y="257"/>
                  </a:cubicBezTo>
                  <a:cubicBezTo>
                    <a:pt x="61" y="255"/>
                    <a:pt x="66" y="255"/>
                    <a:pt x="66" y="251"/>
                  </a:cubicBezTo>
                  <a:cubicBezTo>
                    <a:pt x="68" y="251"/>
                    <a:pt x="68" y="252"/>
                    <a:pt x="69" y="252"/>
                  </a:cubicBezTo>
                  <a:cubicBezTo>
                    <a:pt x="71" y="252"/>
                    <a:pt x="70" y="249"/>
                    <a:pt x="70" y="247"/>
                  </a:cubicBezTo>
                  <a:cubicBezTo>
                    <a:pt x="72" y="245"/>
                    <a:pt x="75" y="242"/>
                    <a:pt x="77" y="239"/>
                  </a:cubicBezTo>
                  <a:cubicBezTo>
                    <a:pt x="79" y="240"/>
                    <a:pt x="81" y="241"/>
                    <a:pt x="81" y="239"/>
                  </a:cubicBezTo>
                  <a:cubicBezTo>
                    <a:pt x="80" y="238"/>
                    <a:pt x="80" y="238"/>
                    <a:pt x="79" y="236"/>
                  </a:cubicBezTo>
                  <a:cubicBezTo>
                    <a:pt x="79" y="234"/>
                    <a:pt x="79" y="232"/>
                    <a:pt x="79" y="229"/>
                  </a:cubicBezTo>
                  <a:cubicBezTo>
                    <a:pt x="81" y="229"/>
                    <a:pt x="81" y="227"/>
                    <a:pt x="84" y="228"/>
                  </a:cubicBezTo>
                  <a:cubicBezTo>
                    <a:pt x="84" y="226"/>
                    <a:pt x="82" y="226"/>
                    <a:pt x="80" y="226"/>
                  </a:cubicBezTo>
                  <a:cubicBezTo>
                    <a:pt x="79" y="221"/>
                    <a:pt x="82" y="220"/>
                    <a:pt x="85" y="218"/>
                  </a:cubicBezTo>
                  <a:cubicBezTo>
                    <a:pt x="83" y="215"/>
                    <a:pt x="87" y="214"/>
                    <a:pt x="86" y="210"/>
                  </a:cubicBezTo>
                  <a:cubicBezTo>
                    <a:pt x="84" y="210"/>
                    <a:pt x="84" y="213"/>
                    <a:pt x="84" y="214"/>
                  </a:cubicBezTo>
                  <a:cubicBezTo>
                    <a:pt x="81" y="216"/>
                    <a:pt x="77" y="217"/>
                    <a:pt x="74" y="219"/>
                  </a:cubicBezTo>
                  <a:cubicBezTo>
                    <a:pt x="72" y="219"/>
                    <a:pt x="72" y="217"/>
                    <a:pt x="71" y="216"/>
                  </a:cubicBezTo>
                  <a:cubicBezTo>
                    <a:pt x="70" y="214"/>
                    <a:pt x="72" y="215"/>
                    <a:pt x="72" y="214"/>
                  </a:cubicBezTo>
                  <a:cubicBezTo>
                    <a:pt x="74" y="213"/>
                    <a:pt x="73" y="216"/>
                    <a:pt x="75" y="216"/>
                  </a:cubicBezTo>
                  <a:cubicBezTo>
                    <a:pt x="78" y="212"/>
                    <a:pt x="70" y="213"/>
                    <a:pt x="71" y="210"/>
                  </a:cubicBezTo>
                  <a:cubicBezTo>
                    <a:pt x="69" y="211"/>
                    <a:pt x="70" y="216"/>
                    <a:pt x="67" y="214"/>
                  </a:cubicBezTo>
                  <a:cubicBezTo>
                    <a:pt x="69" y="217"/>
                    <a:pt x="66" y="218"/>
                    <a:pt x="68" y="223"/>
                  </a:cubicBezTo>
                  <a:cubicBezTo>
                    <a:pt x="66" y="224"/>
                    <a:pt x="65" y="221"/>
                    <a:pt x="64" y="220"/>
                  </a:cubicBezTo>
                  <a:cubicBezTo>
                    <a:pt x="64" y="219"/>
                    <a:pt x="62" y="216"/>
                    <a:pt x="61" y="214"/>
                  </a:cubicBezTo>
                  <a:cubicBezTo>
                    <a:pt x="60" y="215"/>
                    <a:pt x="59" y="215"/>
                    <a:pt x="59" y="216"/>
                  </a:cubicBezTo>
                  <a:cubicBezTo>
                    <a:pt x="57" y="215"/>
                    <a:pt x="55" y="214"/>
                    <a:pt x="54" y="212"/>
                  </a:cubicBezTo>
                  <a:cubicBezTo>
                    <a:pt x="52" y="214"/>
                    <a:pt x="49" y="215"/>
                    <a:pt x="46" y="216"/>
                  </a:cubicBezTo>
                  <a:cubicBezTo>
                    <a:pt x="45" y="217"/>
                    <a:pt x="44" y="220"/>
                    <a:pt x="41" y="220"/>
                  </a:cubicBezTo>
                  <a:cubicBezTo>
                    <a:pt x="43" y="217"/>
                    <a:pt x="40" y="214"/>
                    <a:pt x="43" y="213"/>
                  </a:cubicBezTo>
                  <a:cubicBezTo>
                    <a:pt x="42" y="211"/>
                    <a:pt x="40" y="211"/>
                    <a:pt x="40" y="209"/>
                  </a:cubicBezTo>
                  <a:cubicBezTo>
                    <a:pt x="40" y="207"/>
                    <a:pt x="41" y="206"/>
                    <a:pt x="42" y="205"/>
                  </a:cubicBezTo>
                  <a:cubicBezTo>
                    <a:pt x="43" y="203"/>
                    <a:pt x="41" y="201"/>
                    <a:pt x="40" y="199"/>
                  </a:cubicBezTo>
                  <a:cubicBezTo>
                    <a:pt x="40" y="199"/>
                    <a:pt x="40" y="198"/>
                    <a:pt x="40" y="197"/>
                  </a:cubicBezTo>
                  <a:cubicBezTo>
                    <a:pt x="40" y="196"/>
                    <a:pt x="39" y="196"/>
                    <a:pt x="39" y="196"/>
                  </a:cubicBezTo>
                  <a:cubicBezTo>
                    <a:pt x="38" y="195"/>
                    <a:pt x="39" y="194"/>
                    <a:pt x="39" y="193"/>
                  </a:cubicBezTo>
                  <a:cubicBezTo>
                    <a:pt x="38" y="192"/>
                    <a:pt x="37" y="191"/>
                    <a:pt x="37" y="191"/>
                  </a:cubicBezTo>
                  <a:cubicBezTo>
                    <a:pt x="37" y="188"/>
                    <a:pt x="39" y="187"/>
                    <a:pt x="41" y="184"/>
                  </a:cubicBezTo>
                  <a:cubicBezTo>
                    <a:pt x="41" y="183"/>
                    <a:pt x="40" y="183"/>
                    <a:pt x="39" y="183"/>
                  </a:cubicBezTo>
                  <a:cubicBezTo>
                    <a:pt x="37" y="185"/>
                    <a:pt x="37" y="189"/>
                    <a:pt x="34" y="191"/>
                  </a:cubicBezTo>
                  <a:cubicBezTo>
                    <a:pt x="34" y="193"/>
                    <a:pt x="37" y="192"/>
                    <a:pt x="36" y="195"/>
                  </a:cubicBezTo>
                  <a:cubicBezTo>
                    <a:pt x="35" y="196"/>
                    <a:pt x="34" y="195"/>
                    <a:pt x="33" y="195"/>
                  </a:cubicBezTo>
                  <a:cubicBezTo>
                    <a:pt x="31" y="196"/>
                    <a:pt x="30" y="198"/>
                    <a:pt x="26" y="198"/>
                  </a:cubicBezTo>
                  <a:cubicBezTo>
                    <a:pt x="25" y="199"/>
                    <a:pt x="24" y="197"/>
                    <a:pt x="22" y="198"/>
                  </a:cubicBezTo>
                  <a:cubicBezTo>
                    <a:pt x="21" y="196"/>
                    <a:pt x="22" y="197"/>
                    <a:pt x="22" y="195"/>
                  </a:cubicBezTo>
                  <a:cubicBezTo>
                    <a:pt x="21" y="193"/>
                    <a:pt x="18" y="192"/>
                    <a:pt x="18" y="188"/>
                  </a:cubicBezTo>
                  <a:cubicBezTo>
                    <a:pt x="15" y="191"/>
                    <a:pt x="16" y="185"/>
                    <a:pt x="13" y="185"/>
                  </a:cubicBezTo>
                  <a:cubicBezTo>
                    <a:pt x="14" y="183"/>
                    <a:pt x="16" y="182"/>
                    <a:pt x="17" y="180"/>
                  </a:cubicBezTo>
                  <a:cubicBezTo>
                    <a:pt x="18" y="180"/>
                    <a:pt x="19" y="181"/>
                    <a:pt x="21" y="181"/>
                  </a:cubicBezTo>
                  <a:cubicBezTo>
                    <a:pt x="21" y="184"/>
                    <a:pt x="19" y="184"/>
                    <a:pt x="19" y="185"/>
                  </a:cubicBezTo>
                  <a:cubicBezTo>
                    <a:pt x="22" y="185"/>
                    <a:pt x="22" y="183"/>
                    <a:pt x="24" y="183"/>
                  </a:cubicBezTo>
                  <a:cubicBezTo>
                    <a:pt x="24" y="184"/>
                    <a:pt x="25" y="185"/>
                    <a:pt x="25" y="186"/>
                  </a:cubicBezTo>
                  <a:cubicBezTo>
                    <a:pt x="30" y="185"/>
                    <a:pt x="27" y="181"/>
                    <a:pt x="26" y="178"/>
                  </a:cubicBezTo>
                  <a:cubicBezTo>
                    <a:pt x="23" y="182"/>
                    <a:pt x="20" y="178"/>
                    <a:pt x="15" y="178"/>
                  </a:cubicBezTo>
                  <a:cubicBezTo>
                    <a:pt x="15" y="176"/>
                    <a:pt x="18" y="178"/>
                    <a:pt x="18" y="176"/>
                  </a:cubicBezTo>
                  <a:cubicBezTo>
                    <a:pt x="18" y="175"/>
                    <a:pt x="16" y="175"/>
                    <a:pt x="15" y="175"/>
                  </a:cubicBezTo>
                  <a:cubicBezTo>
                    <a:pt x="16" y="175"/>
                    <a:pt x="16" y="171"/>
                    <a:pt x="15" y="173"/>
                  </a:cubicBezTo>
                  <a:cubicBezTo>
                    <a:pt x="12" y="170"/>
                    <a:pt x="19" y="170"/>
                    <a:pt x="18" y="167"/>
                  </a:cubicBezTo>
                  <a:cubicBezTo>
                    <a:pt x="17" y="166"/>
                    <a:pt x="15" y="169"/>
                    <a:pt x="13" y="170"/>
                  </a:cubicBezTo>
                  <a:cubicBezTo>
                    <a:pt x="14" y="172"/>
                    <a:pt x="12" y="172"/>
                    <a:pt x="12" y="175"/>
                  </a:cubicBezTo>
                  <a:cubicBezTo>
                    <a:pt x="10" y="174"/>
                    <a:pt x="12" y="170"/>
                    <a:pt x="9" y="171"/>
                  </a:cubicBezTo>
                  <a:cubicBezTo>
                    <a:pt x="8" y="169"/>
                    <a:pt x="12" y="169"/>
                    <a:pt x="10" y="167"/>
                  </a:cubicBezTo>
                  <a:cubicBezTo>
                    <a:pt x="11" y="166"/>
                    <a:pt x="11" y="166"/>
                    <a:pt x="11" y="166"/>
                  </a:cubicBezTo>
                  <a:cubicBezTo>
                    <a:pt x="10" y="165"/>
                    <a:pt x="9" y="164"/>
                    <a:pt x="8" y="163"/>
                  </a:cubicBezTo>
                  <a:cubicBezTo>
                    <a:pt x="9" y="162"/>
                    <a:pt x="10" y="163"/>
                    <a:pt x="11" y="163"/>
                  </a:cubicBezTo>
                  <a:cubicBezTo>
                    <a:pt x="11" y="157"/>
                    <a:pt x="15" y="155"/>
                    <a:pt x="16" y="151"/>
                  </a:cubicBezTo>
                  <a:cubicBezTo>
                    <a:pt x="19" y="151"/>
                    <a:pt x="19" y="154"/>
                    <a:pt x="22" y="153"/>
                  </a:cubicBezTo>
                  <a:cubicBezTo>
                    <a:pt x="22" y="152"/>
                    <a:pt x="21" y="151"/>
                    <a:pt x="19" y="151"/>
                  </a:cubicBezTo>
                  <a:cubicBezTo>
                    <a:pt x="19" y="149"/>
                    <a:pt x="22" y="150"/>
                    <a:pt x="22" y="148"/>
                  </a:cubicBezTo>
                  <a:cubicBezTo>
                    <a:pt x="22" y="147"/>
                    <a:pt x="21" y="147"/>
                    <a:pt x="21" y="148"/>
                  </a:cubicBezTo>
                  <a:cubicBezTo>
                    <a:pt x="19" y="147"/>
                    <a:pt x="20" y="143"/>
                    <a:pt x="21" y="143"/>
                  </a:cubicBezTo>
                  <a:cubicBezTo>
                    <a:pt x="22" y="142"/>
                    <a:pt x="23" y="143"/>
                    <a:pt x="23" y="143"/>
                  </a:cubicBezTo>
                  <a:cubicBezTo>
                    <a:pt x="25" y="143"/>
                    <a:pt x="22" y="142"/>
                    <a:pt x="23" y="140"/>
                  </a:cubicBezTo>
                  <a:cubicBezTo>
                    <a:pt x="24" y="138"/>
                    <a:pt x="27" y="140"/>
                    <a:pt x="28" y="140"/>
                  </a:cubicBezTo>
                  <a:cubicBezTo>
                    <a:pt x="28" y="142"/>
                    <a:pt x="27" y="142"/>
                    <a:pt x="27" y="143"/>
                  </a:cubicBezTo>
                  <a:cubicBezTo>
                    <a:pt x="29" y="142"/>
                    <a:pt x="32" y="143"/>
                    <a:pt x="33" y="143"/>
                  </a:cubicBezTo>
                  <a:cubicBezTo>
                    <a:pt x="37" y="141"/>
                    <a:pt x="38" y="138"/>
                    <a:pt x="40" y="135"/>
                  </a:cubicBezTo>
                  <a:cubicBezTo>
                    <a:pt x="42" y="136"/>
                    <a:pt x="45" y="137"/>
                    <a:pt x="47" y="136"/>
                  </a:cubicBezTo>
                  <a:cubicBezTo>
                    <a:pt x="49" y="136"/>
                    <a:pt x="52" y="132"/>
                    <a:pt x="52" y="130"/>
                  </a:cubicBezTo>
                  <a:cubicBezTo>
                    <a:pt x="52" y="130"/>
                    <a:pt x="51" y="128"/>
                    <a:pt x="51" y="126"/>
                  </a:cubicBezTo>
                  <a:cubicBezTo>
                    <a:pt x="51" y="125"/>
                    <a:pt x="51" y="124"/>
                    <a:pt x="51" y="123"/>
                  </a:cubicBezTo>
                  <a:cubicBezTo>
                    <a:pt x="50" y="120"/>
                    <a:pt x="48" y="119"/>
                    <a:pt x="47" y="118"/>
                  </a:cubicBezTo>
                  <a:cubicBezTo>
                    <a:pt x="49" y="119"/>
                    <a:pt x="52" y="117"/>
                    <a:pt x="52" y="115"/>
                  </a:cubicBezTo>
                  <a:cubicBezTo>
                    <a:pt x="53" y="112"/>
                    <a:pt x="49" y="111"/>
                    <a:pt x="51" y="110"/>
                  </a:cubicBezTo>
                  <a:cubicBezTo>
                    <a:pt x="48" y="109"/>
                    <a:pt x="47" y="111"/>
                    <a:pt x="46" y="113"/>
                  </a:cubicBezTo>
                  <a:cubicBezTo>
                    <a:pt x="45" y="109"/>
                    <a:pt x="39" y="115"/>
                    <a:pt x="37" y="118"/>
                  </a:cubicBezTo>
                  <a:cubicBezTo>
                    <a:pt x="35" y="117"/>
                    <a:pt x="36" y="114"/>
                    <a:pt x="33" y="115"/>
                  </a:cubicBezTo>
                  <a:cubicBezTo>
                    <a:pt x="32" y="115"/>
                    <a:pt x="32" y="116"/>
                    <a:pt x="33" y="116"/>
                  </a:cubicBezTo>
                  <a:cubicBezTo>
                    <a:pt x="32" y="118"/>
                    <a:pt x="32" y="115"/>
                    <a:pt x="31" y="115"/>
                  </a:cubicBezTo>
                  <a:cubicBezTo>
                    <a:pt x="28" y="115"/>
                    <a:pt x="23" y="117"/>
                    <a:pt x="19" y="116"/>
                  </a:cubicBezTo>
                  <a:cubicBezTo>
                    <a:pt x="15" y="116"/>
                    <a:pt x="14" y="114"/>
                    <a:pt x="11" y="113"/>
                  </a:cubicBezTo>
                  <a:cubicBezTo>
                    <a:pt x="10" y="111"/>
                    <a:pt x="11" y="107"/>
                    <a:pt x="8" y="105"/>
                  </a:cubicBezTo>
                  <a:cubicBezTo>
                    <a:pt x="10" y="105"/>
                    <a:pt x="11" y="103"/>
                    <a:pt x="13" y="103"/>
                  </a:cubicBezTo>
                  <a:cubicBezTo>
                    <a:pt x="13" y="99"/>
                    <a:pt x="7" y="100"/>
                    <a:pt x="3" y="98"/>
                  </a:cubicBezTo>
                  <a:cubicBezTo>
                    <a:pt x="2" y="97"/>
                    <a:pt x="2" y="95"/>
                    <a:pt x="0" y="95"/>
                  </a:cubicBezTo>
                  <a:cubicBezTo>
                    <a:pt x="2" y="94"/>
                    <a:pt x="5" y="94"/>
                    <a:pt x="5" y="91"/>
                  </a:cubicBezTo>
                  <a:cubicBezTo>
                    <a:pt x="9" y="93"/>
                    <a:pt x="9" y="88"/>
                    <a:pt x="13" y="87"/>
                  </a:cubicBezTo>
                  <a:cubicBezTo>
                    <a:pt x="15" y="87"/>
                    <a:pt x="15" y="89"/>
                    <a:pt x="18" y="88"/>
                  </a:cubicBezTo>
                  <a:cubicBezTo>
                    <a:pt x="19" y="88"/>
                    <a:pt x="17" y="86"/>
                    <a:pt x="18" y="85"/>
                  </a:cubicBezTo>
                  <a:cubicBezTo>
                    <a:pt x="19" y="84"/>
                    <a:pt x="20" y="83"/>
                    <a:pt x="23" y="83"/>
                  </a:cubicBezTo>
                  <a:cubicBezTo>
                    <a:pt x="24" y="82"/>
                    <a:pt x="28" y="80"/>
                    <a:pt x="31" y="82"/>
                  </a:cubicBezTo>
                  <a:cubicBezTo>
                    <a:pt x="30" y="84"/>
                    <a:pt x="30" y="87"/>
                    <a:pt x="28" y="87"/>
                  </a:cubicBezTo>
                  <a:cubicBezTo>
                    <a:pt x="29" y="88"/>
                    <a:pt x="30" y="89"/>
                    <a:pt x="31" y="90"/>
                  </a:cubicBezTo>
                  <a:cubicBezTo>
                    <a:pt x="33" y="91"/>
                    <a:pt x="36" y="89"/>
                    <a:pt x="38" y="90"/>
                  </a:cubicBezTo>
                  <a:cubicBezTo>
                    <a:pt x="38" y="90"/>
                    <a:pt x="38" y="92"/>
                    <a:pt x="38" y="92"/>
                  </a:cubicBezTo>
                  <a:cubicBezTo>
                    <a:pt x="39" y="92"/>
                    <a:pt x="43" y="89"/>
                    <a:pt x="44" y="92"/>
                  </a:cubicBezTo>
                  <a:cubicBezTo>
                    <a:pt x="46" y="92"/>
                    <a:pt x="45" y="89"/>
                    <a:pt x="47" y="87"/>
                  </a:cubicBezTo>
                  <a:cubicBezTo>
                    <a:pt x="50" y="86"/>
                    <a:pt x="48" y="90"/>
                    <a:pt x="49" y="90"/>
                  </a:cubicBezTo>
                  <a:cubicBezTo>
                    <a:pt x="50" y="89"/>
                    <a:pt x="51" y="87"/>
                    <a:pt x="50" y="86"/>
                  </a:cubicBezTo>
                  <a:cubicBezTo>
                    <a:pt x="51" y="85"/>
                    <a:pt x="51" y="85"/>
                    <a:pt x="51" y="85"/>
                  </a:cubicBezTo>
                  <a:cubicBezTo>
                    <a:pt x="53" y="85"/>
                    <a:pt x="55" y="86"/>
                    <a:pt x="56" y="85"/>
                  </a:cubicBezTo>
                  <a:cubicBezTo>
                    <a:pt x="57" y="82"/>
                    <a:pt x="55" y="82"/>
                    <a:pt x="55" y="80"/>
                  </a:cubicBezTo>
                  <a:cubicBezTo>
                    <a:pt x="53" y="80"/>
                    <a:pt x="52" y="80"/>
                    <a:pt x="51" y="80"/>
                  </a:cubicBezTo>
                  <a:cubicBezTo>
                    <a:pt x="48" y="79"/>
                    <a:pt x="49" y="82"/>
                    <a:pt x="46" y="82"/>
                  </a:cubicBezTo>
                  <a:cubicBezTo>
                    <a:pt x="47" y="80"/>
                    <a:pt x="45" y="80"/>
                    <a:pt x="45" y="79"/>
                  </a:cubicBezTo>
                  <a:cubicBezTo>
                    <a:pt x="44" y="76"/>
                    <a:pt x="47" y="76"/>
                    <a:pt x="46" y="74"/>
                  </a:cubicBezTo>
                  <a:cubicBezTo>
                    <a:pt x="44" y="73"/>
                    <a:pt x="41" y="74"/>
                    <a:pt x="41" y="70"/>
                  </a:cubicBezTo>
                  <a:cubicBezTo>
                    <a:pt x="40" y="73"/>
                    <a:pt x="36" y="73"/>
                    <a:pt x="33" y="72"/>
                  </a:cubicBezTo>
                  <a:cubicBezTo>
                    <a:pt x="32" y="60"/>
                    <a:pt x="23" y="56"/>
                    <a:pt x="16" y="50"/>
                  </a:cubicBezTo>
                  <a:cubicBezTo>
                    <a:pt x="18" y="47"/>
                    <a:pt x="18" y="44"/>
                    <a:pt x="19" y="41"/>
                  </a:cubicBezTo>
                  <a:cubicBezTo>
                    <a:pt x="30" y="42"/>
                    <a:pt x="33" y="41"/>
                    <a:pt x="37" y="34"/>
                  </a:cubicBezTo>
                  <a:cubicBezTo>
                    <a:pt x="37" y="34"/>
                    <a:pt x="38" y="33"/>
                    <a:pt x="39" y="32"/>
                  </a:cubicBezTo>
                  <a:cubicBezTo>
                    <a:pt x="39" y="31"/>
                    <a:pt x="39" y="29"/>
                    <a:pt x="39" y="27"/>
                  </a:cubicBezTo>
                  <a:cubicBezTo>
                    <a:pt x="41" y="24"/>
                    <a:pt x="44" y="23"/>
                    <a:pt x="44" y="19"/>
                  </a:cubicBezTo>
                  <a:cubicBezTo>
                    <a:pt x="50" y="19"/>
                    <a:pt x="53" y="17"/>
                    <a:pt x="56" y="14"/>
                  </a:cubicBezTo>
                  <a:cubicBezTo>
                    <a:pt x="57" y="14"/>
                    <a:pt x="56" y="17"/>
                    <a:pt x="56" y="17"/>
                  </a:cubicBezTo>
                  <a:cubicBezTo>
                    <a:pt x="57" y="17"/>
                    <a:pt x="57" y="18"/>
                    <a:pt x="58" y="18"/>
                  </a:cubicBezTo>
                  <a:cubicBezTo>
                    <a:pt x="58" y="16"/>
                    <a:pt x="60" y="15"/>
                    <a:pt x="61" y="14"/>
                  </a:cubicBezTo>
                  <a:cubicBezTo>
                    <a:pt x="60" y="12"/>
                    <a:pt x="59" y="14"/>
                    <a:pt x="58" y="12"/>
                  </a:cubicBezTo>
                  <a:cubicBezTo>
                    <a:pt x="58" y="10"/>
                    <a:pt x="60" y="10"/>
                    <a:pt x="60" y="9"/>
                  </a:cubicBezTo>
                  <a:cubicBezTo>
                    <a:pt x="61" y="9"/>
                    <a:pt x="61" y="10"/>
                    <a:pt x="61" y="11"/>
                  </a:cubicBezTo>
                  <a:cubicBezTo>
                    <a:pt x="63" y="9"/>
                    <a:pt x="66" y="10"/>
                    <a:pt x="69" y="9"/>
                  </a:cubicBezTo>
                  <a:cubicBezTo>
                    <a:pt x="72" y="7"/>
                    <a:pt x="74" y="4"/>
                    <a:pt x="76" y="0"/>
                  </a:cubicBezTo>
                  <a:cubicBezTo>
                    <a:pt x="79" y="0"/>
                    <a:pt x="78" y="3"/>
                    <a:pt x="81" y="2"/>
                  </a:cubicBezTo>
                  <a:cubicBezTo>
                    <a:pt x="82" y="5"/>
                    <a:pt x="80" y="5"/>
                    <a:pt x="79" y="6"/>
                  </a:cubicBezTo>
                  <a:cubicBezTo>
                    <a:pt x="79" y="7"/>
                    <a:pt x="80" y="8"/>
                    <a:pt x="81" y="8"/>
                  </a:cubicBezTo>
                  <a:cubicBezTo>
                    <a:pt x="83" y="8"/>
                    <a:pt x="84" y="6"/>
                    <a:pt x="84" y="4"/>
                  </a:cubicBezTo>
                  <a:cubicBezTo>
                    <a:pt x="85" y="4"/>
                    <a:pt x="87" y="7"/>
                    <a:pt x="86" y="4"/>
                  </a:cubicBezTo>
                  <a:cubicBezTo>
                    <a:pt x="88" y="5"/>
                    <a:pt x="87" y="8"/>
                    <a:pt x="89" y="8"/>
                  </a:cubicBezTo>
                  <a:cubicBezTo>
                    <a:pt x="92" y="8"/>
                    <a:pt x="92" y="7"/>
                    <a:pt x="94" y="6"/>
                  </a:cubicBezTo>
                  <a:cubicBezTo>
                    <a:pt x="96" y="5"/>
                    <a:pt x="99" y="7"/>
                    <a:pt x="100" y="6"/>
                  </a:cubicBezTo>
                  <a:cubicBezTo>
                    <a:pt x="101" y="7"/>
                    <a:pt x="100" y="9"/>
                    <a:pt x="100" y="10"/>
                  </a:cubicBezTo>
                  <a:cubicBezTo>
                    <a:pt x="103" y="11"/>
                    <a:pt x="109" y="15"/>
                    <a:pt x="112" y="11"/>
                  </a:cubicBezTo>
                  <a:cubicBezTo>
                    <a:pt x="113" y="10"/>
                    <a:pt x="113" y="12"/>
                    <a:pt x="114" y="12"/>
                  </a:cubicBezTo>
                  <a:cubicBezTo>
                    <a:pt x="115" y="11"/>
                    <a:pt x="116" y="10"/>
                    <a:pt x="117" y="9"/>
                  </a:cubicBezTo>
                  <a:cubicBezTo>
                    <a:pt x="118" y="9"/>
                    <a:pt x="119" y="10"/>
                    <a:pt x="119" y="10"/>
                  </a:cubicBezTo>
                  <a:cubicBezTo>
                    <a:pt x="120" y="10"/>
                    <a:pt x="124" y="9"/>
                    <a:pt x="124" y="12"/>
                  </a:cubicBezTo>
                  <a:cubicBezTo>
                    <a:pt x="127" y="10"/>
                    <a:pt x="130" y="13"/>
                    <a:pt x="133" y="13"/>
                  </a:cubicBezTo>
                  <a:cubicBezTo>
                    <a:pt x="135" y="13"/>
                    <a:pt x="137" y="11"/>
                    <a:pt x="140" y="12"/>
                  </a:cubicBezTo>
                  <a:cubicBezTo>
                    <a:pt x="142" y="12"/>
                    <a:pt x="144" y="14"/>
                    <a:pt x="145" y="14"/>
                  </a:cubicBezTo>
                  <a:cubicBezTo>
                    <a:pt x="147" y="14"/>
                    <a:pt x="151" y="12"/>
                    <a:pt x="152" y="12"/>
                  </a:cubicBezTo>
                  <a:cubicBezTo>
                    <a:pt x="152" y="11"/>
                    <a:pt x="152" y="11"/>
                    <a:pt x="152" y="9"/>
                  </a:cubicBezTo>
                  <a:cubicBezTo>
                    <a:pt x="154" y="9"/>
                    <a:pt x="155" y="10"/>
                    <a:pt x="156" y="10"/>
                  </a:cubicBezTo>
                  <a:cubicBezTo>
                    <a:pt x="158" y="10"/>
                    <a:pt x="157" y="8"/>
                    <a:pt x="159" y="9"/>
                  </a:cubicBezTo>
                  <a:cubicBezTo>
                    <a:pt x="160" y="9"/>
                    <a:pt x="161" y="10"/>
                    <a:pt x="162" y="11"/>
                  </a:cubicBezTo>
                  <a:cubicBezTo>
                    <a:pt x="162" y="11"/>
                    <a:pt x="163" y="11"/>
                    <a:pt x="164" y="11"/>
                  </a:cubicBezTo>
                  <a:cubicBezTo>
                    <a:pt x="164" y="11"/>
                    <a:pt x="164" y="12"/>
                    <a:pt x="165" y="12"/>
                  </a:cubicBezTo>
                  <a:cubicBezTo>
                    <a:pt x="165" y="12"/>
                    <a:pt x="166" y="11"/>
                    <a:pt x="167" y="12"/>
                  </a:cubicBezTo>
                  <a:cubicBezTo>
                    <a:pt x="167" y="12"/>
                    <a:pt x="168" y="14"/>
                    <a:pt x="171" y="13"/>
                  </a:cubicBezTo>
                  <a:cubicBezTo>
                    <a:pt x="175" y="24"/>
                    <a:pt x="178" y="38"/>
                    <a:pt x="182" y="50"/>
                  </a:cubicBezTo>
                  <a:cubicBezTo>
                    <a:pt x="183" y="53"/>
                    <a:pt x="184" y="58"/>
                    <a:pt x="185" y="62"/>
                  </a:cubicBezTo>
                  <a:cubicBezTo>
                    <a:pt x="187" y="67"/>
                    <a:pt x="189" y="76"/>
                    <a:pt x="191" y="82"/>
                  </a:cubicBezTo>
                  <a:cubicBezTo>
                    <a:pt x="197" y="101"/>
                    <a:pt x="203" y="123"/>
                    <a:pt x="209" y="143"/>
                  </a:cubicBezTo>
                  <a:cubicBezTo>
                    <a:pt x="210" y="146"/>
                    <a:pt x="212" y="150"/>
                    <a:pt x="213" y="155"/>
                  </a:cubicBezTo>
                  <a:cubicBezTo>
                    <a:pt x="213" y="156"/>
                    <a:pt x="214" y="158"/>
                    <a:pt x="215" y="160"/>
                  </a:cubicBezTo>
                  <a:cubicBezTo>
                    <a:pt x="216" y="163"/>
                    <a:pt x="215" y="166"/>
                    <a:pt x="218" y="168"/>
                  </a:cubicBezTo>
                  <a:cubicBezTo>
                    <a:pt x="222" y="169"/>
                    <a:pt x="222" y="166"/>
                    <a:pt x="225" y="168"/>
                  </a:cubicBezTo>
                  <a:cubicBezTo>
                    <a:pt x="228" y="166"/>
                    <a:pt x="231" y="162"/>
                    <a:pt x="233" y="163"/>
                  </a:cubicBezTo>
                  <a:cubicBezTo>
                    <a:pt x="234" y="164"/>
                    <a:pt x="233" y="166"/>
                    <a:pt x="233" y="167"/>
                  </a:cubicBezTo>
                  <a:lnTo>
                    <a:pt x="235"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6" name="Freeform 750">
              <a:extLst>
                <a:ext uri="{FF2B5EF4-FFF2-40B4-BE49-F238E27FC236}">
                  <a16:creationId xmlns:a16="http://schemas.microsoft.com/office/drawing/2014/main" id="{0880067E-7F15-F663-7B4D-9AE4447D06BD}"/>
                </a:ext>
              </a:extLst>
            </p:cNvPr>
            <p:cNvSpPr>
              <a:spLocks/>
            </p:cNvSpPr>
            <p:nvPr/>
          </p:nvSpPr>
          <p:spPr bwMode="auto">
            <a:xfrm>
              <a:off x="4654550" y="1376363"/>
              <a:ext cx="12700" cy="7937"/>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7" name="Freeform 751">
              <a:extLst>
                <a:ext uri="{FF2B5EF4-FFF2-40B4-BE49-F238E27FC236}">
                  <a16:creationId xmlns:a16="http://schemas.microsoft.com/office/drawing/2014/main" id="{B1E481C7-1CA2-A1D4-ACFC-A6138BAA4F76}"/>
                </a:ext>
              </a:extLst>
            </p:cNvPr>
            <p:cNvSpPr>
              <a:spLocks/>
            </p:cNvSpPr>
            <p:nvPr/>
          </p:nvSpPr>
          <p:spPr bwMode="auto">
            <a:xfrm>
              <a:off x="4667250" y="1384300"/>
              <a:ext cx="6350" cy="1588"/>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8" name="Line 752">
              <a:extLst>
                <a:ext uri="{FF2B5EF4-FFF2-40B4-BE49-F238E27FC236}">
                  <a16:creationId xmlns:a16="http://schemas.microsoft.com/office/drawing/2014/main" id="{AD15F6BB-A581-2118-2064-D50E4AE5008A}"/>
                </a:ext>
              </a:extLst>
            </p:cNvPr>
            <p:cNvSpPr>
              <a:spLocks noChangeShapeType="1"/>
            </p:cNvSpPr>
            <p:nvPr/>
          </p:nvSpPr>
          <p:spPr bwMode="auto">
            <a:xfrm>
              <a:off x="4667250" y="13843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9" name="Line 753">
              <a:extLst>
                <a:ext uri="{FF2B5EF4-FFF2-40B4-BE49-F238E27FC236}">
                  <a16:creationId xmlns:a16="http://schemas.microsoft.com/office/drawing/2014/main" id="{72B91EBC-4FC8-2CA4-33DB-D0A92484FB1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0" name="Line 754">
              <a:extLst>
                <a:ext uri="{FF2B5EF4-FFF2-40B4-BE49-F238E27FC236}">
                  <a16:creationId xmlns:a16="http://schemas.microsoft.com/office/drawing/2014/main" id="{07CDC32E-FA16-98C2-176C-BE13EED61C5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1" name="Freeform 755">
              <a:extLst>
                <a:ext uri="{FF2B5EF4-FFF2-40B4-BE49-F238E27FC236}">
                  <a16:creationId xmlns:a16="http://schemas.microsoft.com/office/drawing/2014/main" id="{E6CA55F2-7CEA-F2E3-27D5-EBB9C0E7E10B}"/>
                </a:ext>
              </a:extLst>
            </p:cNvPr>
            <p:cNvSpPr>
              <a:spLocks/>
            </p:cNvSpPr>
            <p:nvPr/>
          </p:nvSpPr>
          <p:spPr bwMode="auto">
            <a:xfrm>
              <a:off x="4619625" y="1384300"/>
              <a:ext cx="263525" cy="128588"/>
            </a:xfrm>
            <a:custGeom>
              <a:avLst/>
              <a:gdLst>
                <a:gd name="T0" fmla="*/ 2147483647 w 39"/>
                <a:gd name="T1" fmla="*/ 2147483647 h 19"/>
                <a:gd name="T2" fmla="*/ 2147483647 w 39"/>
                <a:gd name="T3" fmla="*/ 2147483647 h 19"/>
                <a:gd name="T4" fmla="*/ 2147483647 w 39"/>
                <a:gd name="T5" fmla="*/ 2147483647 h 19"/>
                <a:gd name="T6" fmla="*/ 2147483647 w 39"/>
                <a:gd name="T7" fmla="*/ 0 h 19"/>
                <a:gd name="T8" fmla="*/ 2147483647 w 39"/>
                <a:gd name="T9" fmla="*/ 0 h 19"/>
                <a:gd name="T10" fmla="*/ 2147483647 w 39"/>
                <a:gd name="T11" fmla="*/ 2147483647 h 19"/>
                <a:gd name="T12" fmla="*/ 2147483647 w 39"/>
                <a:gd name="T13" fmla="*/ 2147483647 h 19"/>
                <a:gd name="T14" fmla="*/ 2147483647 w 39"/>
                <a:gd name="T15" fmla="*/ 2147483647 h 19"/>
                <a:gd name="T16" fmla="*/ 2147483647 w 39"/>
                <a:gd name="T17" fmla="*/ 2147483647 h 19"/>
                <a:gd name="T18" fmla="*/ 2147483647 w 39"/>
                <a:gd name="T19" fmla="*/ 2147483647 h 19"/>
                <a:gd name="T20" fmla="*/ 2147483647 w 39"/>
                <a:gd name="T21" fmla="*/ 2147483647 h 19"/>
                <a:gd name="T22" fmla="*/ 2147483647 w 39"/>
                <a:gd name="T23" fmla="*/ 2147483647 h 19"/>
                <a:gd name="T24" fmla="*/ 2147483647 w 39"/>
                <a:gd name="T25" fmla="*/ 2147483647 h 19"/>
                <a:gd name="T26" fmla="*/ 2147483647 w 39"/>
                <a:gd name="T27" fmla="*/ 2147483647 h 19"/>
                <a:gd name="T28" fmla="*/ 2147483647 w 39"/>
                <a:gd name="T29" fmla="*/ 2147483647 h 19"/>
                <a:gd name="T30" fmla="*/ 2147483647 w 39"/>
                <a:gd name="T31" fmla="*/ 2147483647 h 19"/>
                <a:gd name="T32" fmla="*/ 2147483647 w 39"/>
                <a:gd name="T33" fmla="*/ 2147483647 h 19"/>
                <a:gd name="T34" fmla="*/ 2147483647 w 39"/>
                <a:gd name="T35" fmla="*/ 2147483647 h 19"/>
                <a:gd name="T36" fmla="*/ 2147483647 w 39"/>
                <a:gd name="T37" fmla="*/ 2147483647 h 19"/>
                <a:gd name="T38" fmla="*/ 2147483647 w 39"/>
                <a:gd name="T39" fmla="*/ 2147483647 h 19"/>
                <a:gd name="T40" fmla="*/ 2147483647 w 39"/>
                <a:gd name="T41" fmla="*/ 2147483647 h 19"/>
                <a:gd name="T42" fmla="*/ 2147483647 w 39"/>
                <a:gd name="T43" fmla="*/ 2147483647 h 19"/>
                <a:gd name="T44" fmla="*/ 2147483647 w 3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
                <a:gd name="T70" fmla="*/ 0 h 19"/>
                <a:gd name="T71" fmla="*/ 39 w 39"/>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 h="19">
                  <a:moveTo>
                    <a:pt x="26" y="9"/>
                  </a:moveTo>
                  <a:cubicBezTo>
                    <a:pt x="24" y="9"/>
                    <a:pt x="26" y="12"/>
                    <a:pt x="24" y="12"/>
                  </a:cubicBezTo>
                  <a:cubicBezTo>
                    <a:pt x="23" y="10"/>
                    <a:pt x="21" y="9"/>
                    <a:pt x="21" y="6"/>
                  </a:cubicBezTo>
                  <a:cubicBezTo>
                    <a:pt x="15" y="5"/>
                    <a:pt x="12" y="2"/>
                    <a:pt x="8" y="0"/>
                  </a:cubicBezTo>
                  <a:cubicBezTo>
                    <a:pt x="7" y="0"/>
                    <a:pt x="7" y="0"/>
                    <a:pt x="7" y="0"/>
                  </a:cubicBezTo>
                  <a:cubicBezTo>
                    <a:pt x="8" y="3"/>
                    <a:pt x="4" y="0"/>
                    <a:pt x="4" y="2"/>
                  </a:cubicBezTo>
                  <a:cubicBezTo>
                    <a:pt x="5" y="1"/>
                    <a:pt x="5" y="5"/>
                    <a:pt x="4" y="5"/>
                  </a:cubicBezTo>
                  <a:cubicBezTo>
                    <a:pt x="4" y="4"/>
                    <a:pt x="4" y="3"/>
                    <a:pt x="3" y="3"/>
                  </a:cubicBezTo>
                  <a:cubicBezTo>
                    <a:pt x="3" y="2"/>
                    <a:pt x="3" y="2"/>
                    <a:pt x="3" y="2"/>
                  </a:cubicBezTo>
                  <a:cubicBezTo>
                    <a:pt x="2" y="2"/>
                    <a:pt x="2" y="3"/>
                    <a:pt x="2" y="3"/>
                  </a:cubicBezTo>
                  <a:cubicBezTo>
                    <a:pt x="2" y="3"/>
                    <a:pt x="3" y="4"/>
                    <a:pt x="3" y="4"/>
                  </a:cubicBezTo>
                  <a:cubicBezTo>
                    <a:pt x="3" y="4"/>
                    <a:pt x="2" y="4"/>
                    <a:pt x="2" y="4"/>
                  </a:cubicBezTo>
                  <a:cubicBezTo>
                    <a:pt x="0" y="5"/>
                    <a:pt x="2" y="7"/>
                    <a:pt x="2" y="8"/>
                  </a:cubicBezTo>
                  <a:cubicBezTo>
                    <a:pt x="7" y="8"/>
                    <a:pt x="11" y="11"/>
                    <a:pt x="15" y="9"/>
                  </a:cubicBezTo>
                  <a:cubicBezTo>
                    <a:pt x="16" y="12"/>
                    <a:pt x="21" y="11"/>
                    <a:pt x="21" y="15"/>
                  </a:cubicBezTo>
                  <a:cubicBezTo>
                    <a:pt x="23" y="15"/>
                    <a:pt x="24" y="16"/>
                    <a:pt x="26" y="15"/>
                  </a:cubicBezTo>
                  <a:cubicBezTo>
                    <a:pt x="26" y="15"/>
                    <a:pt x="26" y="17"/>
                    <a:pt x="26" y="17"/>
                  </a:cubicBezTo>
                  <a:cubicBezTo>
                    <a:pt x="28" y="18"/>
                    <a:pt x="33" y="17"/>
                    <a:pt x="35" y="19"/>
                  </a:cubicBezTo>
                  <a:cubicBezTo>
                    <a:pt x="34" y="15"/>
                    <a:pt x="34" y="16"/>
                    <a:pt x="38" y="16"/>
                  </a:cubicBezTo>
                  <a:cubicBezTo>
                    <a:pt x="39" y="14"/>
                    <a:pt x="36" y="15"/>
                    <a:pt x="37" y="13"/>
                  </a:cubicBezTo>
                  <a:cubicBezTo>
                    <a:pt x="34" y="14"/>
                    <a:pt x="33" y="13"/>
                    <a:pt x="32" y="11"/>
                  </a:cubicBezTo>
                  <a:cubicBezTo>
                    <a:pt x="29" y="10"/>
                    <a:pt x="28" y="12"/>
                    <a:pt x="27" y="11"/>
                  </a:cubicBezTo>
                  <a:cubicBezTo>
                    <a:pt x="27" y="10"/>
                    <a:pt x="27" y="10"/>
                    <a:pt x="27"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2" name="Freeform 756">
              <a:extLst>
                <a:ext uri="{FF2B5EF4-FFF2-40B4-BE49-F238E27FC236}">
                  <a16:creationId xmlns:a16="http://schemas.microsoft.com/office/drawing/2014/main" id="{967545E0-913D-2766-2640-631D835AF2D2}"/>
                </a:ext>
              </a:extLst>
            </p:cNvPr>
            <p:cNvSpPr>
              <a:spLocks/>
            </p:cNvSpPr>
            <p:nvPr/>
          </p:nvSpPr>
          <p:spPr bwMode="auto">
            <a:xfrm>
              <a:off x="4795838" y="1444625"/>
              <a:ext cx="1587"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3" name="Line 757">
              <a:extLst>
                <a:ext uri="{FF2B5EF4-FFF2-40B4-BE49-F238E27FC236}">
                  <a16:creationId xmlns:a16="http://schemas.microsoft.com/office/drawing/2014/main" id="{A7DC3D41-E8DA-C7C2-7D28-4ECFE0B279FA}"/>
                </a:ext>
              </a:extLst>
            </p:cNvPr>
            <p:cNvSpPr>
              <a:spLocks noChangeShapeType="1"/>
            </p:cNvSpPr>
            <p:nvPr/>
          </p:nvSpPr>
          <p:spPr bwMode="auto">
            <a:xfrm>
              <a:off x="4795838" y="14446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4" name="Freeform 758">
              <a:extLst>
                <a:ext uri="{FF2B5EF4-FFF2-40B4-BE49-F238E27FC236}">
                  <a16:creationId xmlns:a16="http://schemas.microsoft.com/office/drawing/2014/main" id="{65BA9406-DCE7-458F-FC7F-B1E7BD005659}"/>
                </a:ext>
              </a:extLst>
            </p:cNvPr>
            <p:cNvSpPr>
              <a:spLocks/>
            </p:cNvSpPr>
            <p:nvPr/>
          </p:nvSpPr>
          <p:spPr bwMode="auto">
            <a:xfrm>
              <a:off x="4795838" y="1431925"/>
              <a:ext cx="12700" cy="19050"/>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3"/>
                  </a:moveTo>
                  <a:cubicBezTo>
                    <a:pt x="1" y="2"/>
                    <a:pt x="1"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5" name="Line 759">
              <a:extLst>
                <a:ext uri="{FF2B5EF4-FFF2-40B4-BE49-F238E27FC236}">
                  <a16:creationId xmlns:a16="http://schemas.microsoft.com/office/drawing/2014/main" id="{627294C8-7CA7-83EE-DF08-6F8458B428A2}"/>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6" name="Line 760">
              <a:extLst>
                <a:ext uri="{FF2B5EF4-FFF2-40B4-BE49-F238E27FC236}">
                  <a16:creationId xmlns:a16="http://schemas.microsoft.com/office/drawing/2014/main" id="{70BD6021-8562-F873-2E28-8512C1736A67}"/>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7" name="Freeform 761">
              <a:extLst>
                <a:ext uri="{FF2B5EF4-FFF2-40B4-BE49-F238E27FC236}">
                  <a16:creationId xmlns:a16="http://schemas.microsoft.com/office/drawing/2014/main" id="{D357D46E-9B02-F3EC-621D-A2C99DABCE31}"/>
                </a:ext>
              </a:extLst>
            </p:cNvPr>
            <p:cNvSpPr>
              <a:spLocks/>
            </p:cNvSpPr>
            <p:nvPr/>
          </p:nvSpPr>
          <p:spPr bwMode="auto">
            <a:xfrm>
              <a:off x="4883150" y="1349375"/>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8" name="Line 762">
              <a:extLst>
                <a:ext uri="{FF2B5EF4-FFF2-40B4-BE49-F238E27FC236}">
                  <a16:creationId xmlns:a16="http://schemas.microsoft.com/office/drawing/2014/main" id="{5FC833D5-71C7-0AB9-6BF0-77189FB547FD}"/>
                </a:ext>
              </a:extLst>
            </p:cNvPr>
            <p:cNvSpPr>
              <a:spLocks noChangeShapeType="1"/>
            </p:cNvSpPr>
            <p:nvPr/>
          </p:nvSpPr>
          <p:spPr bwMode="auto">
            <a:xfrm flipH="1">
              <a:off x="4883150" y="1349375"/>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9" name="Freeform 763">
              <a:extLst>
                <a:ext uri="{FF2B5EF4-FFF2-40B4-BE49-F238E27FC236}">
                  <a16:creationId xmlns:a16="http://schemas.microsoft.com/office/drawing/2014/main" id="{ACC62CC2-46E2-0514-7A71-9362408F7D36}"/>
                </a:ext>
              </a:extLst>
            </p:cNvPr>
            <p:cNvSpPr>
              <a:spLocks/>
            </p:cNvSpPr>
            <p:nvPr/>
          </p:nvSpPr>
          <p:spPr bwMode="auto">
            <a:xfrm>
              <a:off x="4891088" y="1357313"/>
              <a:ext cx="6350" cy="6350"/>
            </a:xfrm>
            <a:custGeom>
              <a:avLst/>
              <a:gdLst>
                <a:gd name="T0" fmla="*/ 0 w 4"/>
                <a:gd name="T1" fmla="*/ 2147483647 h 4"/>
                <a:gd name="T2" fmla="*/ 2147483647 w 4"/>
                <a:gd name="T3" fmla="*/ 0 h 4"/>
                <a:gd name="T4" fmla="*/ 0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0" name="Line 764">
              <a:extLst>
                <a:ext uri="{FF2B5EF4-FFF2-40B4-BE49-F238E27FC236}">
                  <a16:creationId xmlns:a16="http://schemas.microsoft.com/office/drawing/2014/main" id="{6A8642CF-AA03-FD7C-4C8F-FAC43CCF2CEA}"/>
                </a:ext>
              </a:extLst>
            </p:cNvPr>
            <p:cNvSpPr>
              <a:spLocks noChangeShapeType="1"/>
            </p:cNvSpPr>
            <p:nvPr/>
          </p:nvSpPr>
          <p:spPr bwMode="auto">
            <a:xfrm flipV="1">
              <a:off x="4891088" y="1357313"/>
              <a:ext cx="6350"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1" name="Freeform 765">
              <a:extLst>
                <a:ext uri="{FF2B5EF4-FFF2-40B4-BE49-F238E27FC236}">
                  <a16:creationId xmlns:a16="http://schemas.microsoft.com/office/drawing/2014/main" id="{2D1998AF-4DF4-C131-F0F1-B79268ED8306}"/>
                </a:ext>
              </a:extLst>
            </p:cNvPr>
            <p:cNvSpPr>
              <a:spLocks/>
            </p:cNvSpPr>
            <p:nvPr/>
          </p:nvSpPr>
          <p:spPr bwMode="auto">
            <a:xfrm>
              <a:off x="5000625" y="1417638"/>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2" name="Line 766">
              <a:extLst>
                <a:ext uri="{FF2B5EF4-FFF2-40B4-BE49-F238E27FC236}">
                  <a16:creationId xmlns:a16="http://schemas.microsoft.com/office/drawing/2014/main" id="{2962A510-DF38-F600-E566-45D340479279}"/>
                </a:ext>
              </a:extLst>
            </p:cNvPr>
            <p:cNvSpPr>
              <a:spLocks noChangeShapeType="1"/>
            </p:cNvSpPr>
            <p:nvPr/>
          </p:nvSpPr>
          <p:spPr bwMode="auto">
            <a:xfrm flipH="1">
              <a:off x="5000625" y="1417638"/>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3" name="Line 767">
              <a:extLst>
                <a:ext uri="{FF2B5EF4-FFF2-40B4-BE49-F238E27FC236}">
                  <a16:creationId xmlns:a16="http://schemas.microsoft.com/office/drawing/2014/main" id="{081EF1BF-D05E-2C86-7F60-DF2233E653D4}"/>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4" name="Line 768">
              <a:extLst>
                <a:ext uri="{FF2B5EF4-FFF2-40B4-BE49-F238E27FC236}">
                  <a16:creationId xmlns:a16="http://schemas.microsoft.com/office/drawing/2014/main" id="{41F123E8-D67B-9454-402F-448914B3B37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5" name="Freeform 769">
              <a:extLst>
                <a:ext uri="{FF2B5EF4-FFF2-40B4-BE49-F238E27FC236}">
                  <a16:creationId xmlns:a16="http://schemas.microsoft.com/office/drawing/2014/main" id="{9B11E9F6-F040-9E16-1851-416DF52538DA}"/>
                </a:ext>
              </a:extLst>
            </p:cNvPr>
            <p:cNvSpPr>
              <a:spLocks/>
            </p:cNvSpPr>
            <p:nvPr/>
          </p:nvSpPr>
          <p:spPr bwMode="auto">
            <a:xfrm>
              <a:off x="5359400" y="1716088"/>
              <a:ext cx="1588" cy="793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6" name="Line 770">
              <a:extLst>
                <a:ext uri="{FF2B5EF4-FFF2-40B4-BE49-F238E27FC236}">
                  <a16:creationId xmlns:a16="http://schemas.microsoft.com/office/drawing/2014/main" id="{BB102E91-10CE-01CB-702A-FD8A188ABE87}"/>
                </a:ext>
              </a:extLst>
            </p:cNvPr>
            <p:cNvSpPr>
              <a:spLocks noChangeShapeType="1"/>
            </p:cNvSpPr>
            <p:nvPr/>
          </p:nvSpPr>
          <p:spPr bwMode="auto">
            <a:xfrm flipV="1">
              <a:off x="5359400" y="1716088"/>
              <a:ext cx="1588" cy="793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7" name="Line 771">
              <a:extLst>
                <a:ext uri="{FF2B5EF4-FFF2-40B4-BE49-F238E27FC236}">
                  <a16:creationId xmlns:a16="http://schemas.microsoft.com/office/drawing/2014/main" id="{BC93410C-FD91-CBF0-6CFB-83C9DF21F70B}"/>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8" name="Line 772">
              <a:extLst>
                <a:ext uri="{FF2B5EF4-FFF2-40B4-BE49-F238E27FC236}">
                  <a16:creationId xmlns:a16="http://schemas.microsoft.com/office/drawing/2014/main" id="{E8F0A531-F492-D397-991B-EDDB33603CB7}"/>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9" name="Line 773">
              <a:extLst>
                <a:ext uri="{FF2B5EF4-FFF2-40B4-BE49-F238E27FC236}">
                  <a16:creationId xmlns:a16="http://schemas.microsoft.com/office/drawing/2014/main" id="{BBA39DD5-38EE-0365-216D-B95CA63E7FBC}"/>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0" name="Line 774">
              <a:extLst>
                <a:ext uri="{FF2B5EF4-FFF2-40B4-BE49-F238E27FC236}">
                  <a16:creationId xmlns:a16="http://schemas.microsoft.com/office/drawing/2014/main" id="{A55A2FE0-DC01-5A7B-3618-1EEB06DDC814}"/>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1" name="Freeform 775">
              <a:extLst>
                <a:ext uri="{FF2B5EF4-FFF2-40B4-BE49-F238E27FC236}">
                  <a16:creationId xmlns:a16="http://schemas.microsoft.com/office/drawing/2014/main" id="{5B5953DC-4428-0E73-8688-AE6008065097}"/>
                </a:ext>
              </a:extLst>
            </p:cNvPr>
            <p:cNvSpPr>
              <a:spLocks/>
            </p:cNvSpPr>
            <p:nvPr/>
          </p:nvSpPr>
          <p:spPr bwMode="auto">
            <a:xfrm>
              <a:off x="5224463" y="1647825"/>
              <a:ext cx="33337" cy="42863"/>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2" y="0"/>
                  </a:moveTo>
                  <a:cubicBezTo>
                    <a:pt x="2" y="2"/>
                    <a:pt x="5" y="3"/>
                    <a:pt x="2" y="6"/>
                  </a:cubicBezTo>
                  <a:cubicBezTo>
                    <a:pt x="2" y="6"/>
                    <a:pt x="0" y="5"/>
                    <a:pt x="1" y="3"/>
                  </a:cubicBezTo>
                  <a:cubicBezTo>
                    <a:pt x="2"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2" name="Line 776">
              <a:extLst>
                <a:ext uri="{FF2B5EF4-FFF2-40B4-BE49-F238E27FC236}">
                  <a16:creationId xmlns:a16="http://schemas.microsoft.com/office/drawing/2014/main" id="{98962523-EEF5-D2C4-9068-0D5BB2A31BC7}"/>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3" name="Line 777">
              <a:extLst>
                <a:ext uri="{FF2B5EF4-FFF2-40B4-BE49-F238E27FC236}">
                  <a16:creationId xmlns:a16="http://schemas.microsoft.com/office/drawing/2014/main" id="{061E74A9-A0E2-E3AC-17AF-EDD0E238D552}"/>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4" name="Line 778">
              <a:extLst>
                <a:ext uri="{FF2B5EF4-FFF2-40B4-BE49-F238E27FC236}">
                  <a16:creationId xmlns:a16="http://schemas.microsoft.com/office/drawing/2014/main" id="{BA03DA00-D43E-33BA-DEF0-013B7B4A2AC1}"/>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5" name="Line 779">
              <a:extLst>
                <a:ext uri="{FF2B5EF4-FFF2-40B4-BE49-F238E27FC236}">
                  <a16:creationId xmlns:a16="http://schemas.microsoft.com/office/drawing/2014/main" id="{959564D1-4C06-4957-EDE6-EF3337C21588}"/>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6" name="Freeform 780">
              <a:extLst>
                <a:ext uri="{FF2B5EF4-FFF2-40B4-BE49-F238E27FC236}">
                  <a16:creationId xmlns:a16="http://schemas.microsoft.com/office/drawing/2014/main" id="{B6BEB29C-D925-B5D8-B8E6-173B4B6557CF}"/>
                </a:ext>
              </a:extLst>
            </p:cNvPr>
            <p:cNvSpPr>
              <a:spLocks/>
            </p:cNvSpPr>
            <p:nvPr/>
          </p:nvSpPr>
          <p:spPr bwMode="auto">
            <a:xfrm>
              <a:off x="4992688" y="1417638"/>
              <a:ext cx="388937" cy="320675"/>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2147483647 h 47"/>
                <a:gd name="T52" fmla="*/ 2147483647 w 57"/>
                <a:gd name="T53" fmla="*/ 2147483647 h 47"/>
                <a:gd name="T54" fmla="*/ 2147483647 w 57"/>
                <a:gd name="T55" fmla="*/ 2147483647 h 47"/>
                <a:gd name="T56" fmla="*/ 2147483647 w 57"/>
                <a:gd name="T57" fmla="*/ 2147483647 h 47"/>
                <a:gd name="T58" fmla="*/ 2147483647 w 57"/>
                <a:gd name="T59" fmla="*/ 2147483647 h 47"/>
                <a:gd name="T60" fmla="*/ 2147483647 w 57"/>
                <a:gd name="T61" fmla="*/ 2147483647 h 47"/>
                <a:gd name="T62" fmla="*/ 2147483647 w 57"/>
                <a:gd name="T63" fmla="*/ 2147483647 h 47"/>
                <a:gd name="T64" fmla="*/ 2147483647 w 57"/>
                <a:gd name="T65" fmla="*/ 2147483647 h 47"/>
                <a:gd name="T66" fmla="*/ 2147483647 w 57"/>
                <a:gd name="T67" fmla="*/ 2147483647 h 47"/>
                <a:gd name="T68" fmla="*/ 2147483647 w 57"/>
                <a:gd name="T69" fmla="*/ 2147483647 h 47"/>
                <a:gd name="T70" fmla="*/ 2147483647 w 57"/>
                <a:gd name="T71" fmla="*/ 2147483647 h 47"/>
                <a:gd name="T72" fmla="*/ 2147483647 w 57"/>
                <a:gd name="T73" fmla="*/ 2147483647 h 47"/>
                <a:gd name="T74" fmla="*/ 2147483647 w 57"/>
                <a:gd name="T75" fmla="*/ 2147483647 h 47"/>
                <a:gd name="T76" fmla="*/ 2147483647 w 57"/>
                <a:gd name="T77" fmla="*/ 2147483647 h 47"/>
                <a:gd name="T78" fmla="*/ 2147483647 w 57"/>
                <a:gd name="T79" fmla="*/ 2147483647 h 47"/>
                <a:gd name="T80" fmla="*/ 2147483647 w 57"/>
                <a:gd name="T81" fmla="*/ 2147483647 h 47"/>
                <a:gd name="T82" fmla="*/ 2147483647 w 57"/>
                <a:gd name="T83" fmla="*/ 2147483647 h 47"/>
                <a:gd name="T84" fmla="*/ 2147483647 w 57"/>
                <a:gd name="T85" fmla="*/ 2147483647 h 47"/>
                <a:gd name="T86" fmla="*/ 2147483647 w 57"/>
                <a:gd name="T87" fmla="*/ 2147483647 h 47"/>
                <a:gd name="T88" fmla="*/ 2147483647 w 57"/>
                <a:gd name="T89" fmla="*/ 2147483647 h 47"/>
                <a:gd name="T90" fmla="*/ 2147483647 w 57"/>
                <a:gd name="T91" fmla="*/ 2147483647 h 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47"/>
                <a:gd name="T140" fmla="*/ 57 w 57"/>
                <a:gd name="T141" fmla="*/ 47 h 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47">
                  <a:moveTo>
                    <a:pt x="54" y="45"/>
                  </a:moveTo>
                  <a:cubicBezTo>
                    <a:pt x="55" y="45"/>
                    <a:pt x="54" y="47"/>
                    <a:pt x="56" y="47"/>
                  </a:cubicBezTo>
                  <a:cubicBezTo>
                    <a:pt x="57" y="45"/>
                    <a:pt x="57" y="41"/>
                    <a:pt x="57" y="37"/>
                  </a:cubicBezTo>
                  <a:cubicBezTo>
                    <a:pt x="53" y="35"/>
                    <a:pt x="52" y="30"/>
                    <a:pt x="51" y="26"/>
                  </a:cubicBezTo>
                  <a:cubicBezTo>
                    <a:pt x="49" y="25"/>
                    <a:pt x="50" y="27"/>
                    <a:pt x="48" y="26"/>
                  </a:cubicBezTo>
                  <a:cubicBezTo>
                    <a:pt x="46" y="24"/>
                    <a:pt x="42" y="25"/>
                    <a:pt x="39" y="25"/>
                  </a:cubicBezTo>
                  <a:cubicBezTo>
                    <a:pt x="36" y="25"/>
                    <a:pt x="34" y="22"/>
                    <a:pt x="31" y="25"/>
                  </a:cubicBezTo>
                  <a:cubicBezTo>
                    <a:pt x="31" y="22"/>
                    <a:pt x="28" y="22"/>
                    <a:pt x="27" y="19"/>
                  </a:cubicBezTo>
                  <a:cubicBezTo>
                    <a:pt x="25" y="18"/>
                    <a:pt x="24" y="19"/>
                    <a:pt x="24" y="18"/>
                  </a:cubicBezTo>
                  <a:cubicBezTo>
                    <a:pt x="24" y="15"/>
                    <a:pt x="20" y="14"/>
                    <a:pt x="19" y="13"/>
                  </a:cubicBezTo>
                  <a:cubicBezTo>
                    <a:pt x="18" y="13"/>
                    <a:pt x="18" y="12"/>
                    <a:pt x="18" y="12"/>
                  </a:cubicBezTo>
                  <a:cubicBezTo>
                    <a:pt x="14" y="9"/>
                    <a:pt x="10" y="5"/>
                    <a:pt x="6" y="3"/>
                  </a:cubicBezTo>
                  <a:cubicBezTo>
                    <a:pt x="5" y="2"/>
                    <a:pt x="6" y="0"/>
                    <a:pt x="3" y="1"/>
                  </a:cubicBezTo>
                  <a:cubicBezTo>
                    <a:pt x="3" y="1"/>
                    <a:pt x="3" y="1"/>
                    <a:pt x="3" y="1"/>
                  </a:cubicBezTo>
                  <a:cubicBezTo>
                    <a:pt x="0" y="2"/>
                    <a:pt x="2" y="8"/>
                    <a:pt x="4" y="9"/>
                  </a:cubicBezTo>
                  <a:cubicBezTo>
                    <a:pt x="5" y="9"/>
                    <a:pt x="4" y="6"/>
                    <a:pt x="6" y="6"/>
                  </a:cubicBezTo>
                  <a:cubicBezTo>
                    <a:pt x="6" y="8"/>
                    <a:pt x="6" y="9"/>
                    <a:pt x="6" y="11"/>
                  </a:cubicBezTo>
                  <a:cubicBezTo>
                    <a:pt x="8" y="11"/>
                    <a:pt x="10" y="7"/>
                    <a:pt x="11" y="9"/>
                  </a:cubicBezTo>
                  <a:cubicBezTo>
                    <a:pt x="12" y="11"/>
                    <a:pt x="8" y="9"/>
                    <a:pt x="9" y="11"/>
                  </a:cubicBezTo>
                  <a:cubicBezTo>
                    <a:pt x="11" y="13"/>
                    <a:pt x="15" y="12"/>
                    <a:pt x="15" y="15"/>
                  </a:cubicBezTo>
                  <a:cubicBezTo>
                    <a:pt x="14" y="15"/>
                    <a:pt x="14" y="15"/>
                    <a:pt x="13" y="15"/>
                  </a:cubicBezTo>
                  <a:cubicBezTo>
                    <a:pt x="14" y="16"/>
                    <a:pt x="14" y="16"/>
                    <a:pt x="14" y="16"/>
                  </a:cubicBezTo>
                  <a:cubicBezTo>
                    <a:pt x="13" y="16"/>
                    <a:pt x="13" y="16"/>
                    <a:pt x="13" y="16"/>
                  </a:cubicBezTo>
                  <a:cubicBezTo>
                    <a:pt x="13" y="20"/>
                    <a:pt x="16" y="15"/>
                    <a:pt x="16" y="18"/>
                  </a:cubicBezTo>
                  <a:cubicBezTo>
                    <a:pt x="16" y="20"/>
                    <a:pt x="13" y="19"/>
                    <a:pt x="13" y="21"/>
                  </a:cubicBezTo>
                  <a:cubicBezTo>
                    <a:pt x="16" y="20"/>
                    <a:pt x="16" y="20"/>
                    <a:pt x="19" y="21"/>
                  </a:cubicBezTo>
                  <a:cubicBezTo>
                    <a:pt x="19" y="20"/>
                    <a:pt x="20" y="20"/>
                    <a:pt x="21" y="19"/>
                  </a:cubicBezTo>
                  <a:cubicBezTo>
                    <a:pt x="21" y="21"/>
                    <a:pt x="22" y="22"/>
                    <a:pt x="22" y="23"/>
                  </a:cubicBezTo>
                  <a:cubicBezTo>
                    <a:pt x="24" y="24"/>
                    <a:pt x="26" y="22"/>
                    <a:pt x="26" y="23"/>
                  </a:cubicBezTo>
                  <a:cubicBezTo>
                    <a:pt x="26" y="24"/>
                    <a:pt x="25" y="24"/>
                    <a:pt x="26" y="26"/>
                  </a:cubicBezTo>
                  <a:cubicBezTo>
                    <a:pt x="29" y="24"/>
                    <a:pt x="27" y="26"/>
                    <a:pt x="29" y="27"/>
                  </a:cubicBezTo>
                  <a:cubicBezTo>
                    <a:pt x="29" y="27"/>
                    <a:pt x="30" y="27"/>
                    <a:pt x="30" y="27"/>
                  </a:cubicBezTo>
                  <a:cubicBezTo>
                    <a:pt x="30" y="27"/>
                    <a:pt x="30" y="28"/>
                    <a:pt x="31" y="29"/>
                  </a:cubicBezTo>
                  <a:cubicBezTo>
                    <a:pt x="31" y="29"/>
                    <a:pt x="33" y="28"/>
                    <a:pt x="34" y="29"/>
                  </a:cubicBezTo>
                  <a:cubicBezTo>
                    <a:pt x="34" y="29"/>
                    <a:pt x="34" y="30"/>
                    <a:pt x="35" y="30"/>
                  </a:cubicBezTo>
                  <a:cubicBezTo>
                    <a:pt x="35" y="30"/>
                    <a:pt x="37" y="28"/>
                    <a:pt x="37" y="30"/>
                  </a:cubicBezTo>
                  <a:cubicBezTo>
                    <a:pt x="36" y="31"/>
                    <a:pt x="34" y="32"/>
                    <a:pt x="36" y="34"/>
                  </a:cubicBezTo>
                  <a:cubicBezTo>
                    <a:pt x="36" y="34"/>
                    <a:pt x="36" y="38"/>
                    <a:pt x="37" y="34"/>
                  </a:cubicBezTo>
                  <a:cubicBezTo>
                    <a:pt x="37" y="33"/>
                    <a:pt x="40" y="33"/>
                    <a:pt x="41" y="32"/>
                  </a:cubicBezTo>
                  <a:cubicBezTo>
                    <a:pt x="41" y="31"/>
                    <a:pt x="41" y="28"/>
                    <a:pt x="43" y="29"/>
                  </a:cubicBezTo>
                  <a:cubicBezTo>
                    <a:pt x="42" y="32"/>
                    <a:pt x="45" y="32"/>
                    <a:pt x="46" y="33"/>
                  </a:cubicBezTo>
                  <a:cubicBezTo>
                    <a:pt x="49" y="35"/>
                    <a:pt x="48" y="39"/>
                    <a:pt x="51" y="41"/>
                  </a:cubicBezTo>
                  <a:cubicBezTo>
                    <a:pt x="50" y="41"/>
                    <a:pt x="49" y="42"/>
                    <a:pt x="49" y="44"/>
                  </a:cubicBezTo>
                  <a:cubicBezTo>
                    <a:pt x="50" y="44"/>
                    <a:pt x="51" y="44"/>
                    <a:pt x="52" y="44"/>
                  </a:cubicBezTo>
                  <a:cubicBezTo>
                    <a:pt x="52" y="41"/>
                    <a:pt x="52" y="39"/>
                    <a:pt x="54" y="39"/>
                  </a:cubicBezTo>
                  <a:cubicBezTo>
                    <a:pt x="54" y="40"/>
                    <a:pt x="54" y="42"/>
                    <a:pt x="54" y="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7" name="Line 781">
              <a:extLst>
                <a:ext uri="{FF2B5EF4-FFF2-40B4-BE49-F238E27FC236}">
                  <a16:creationId xmlns:a16="http://schemas.microsoft.com/office/drawing/2014/main" id="{746F9841-D0A0-1845-C305-B5625D38CC2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8" name="Line 782">
              <a:extLst>
                <a:ext uri="{FF2B5EF4-FFF2-40B4-BE49-F238E27FC236}">
                  <a16:creationId xmlns:a16="http://schemas.microsoft.com/office/drawing/2014/main" id="{E03BC293-CF0D-0D7C-6C23-005E6696BECE}"/>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9" name="Freeform 783">
              <a:extLst>
                <a:ext uri="{FF2B5EF4-FFF2-40B4-BE49-F238E27FC236}">
                  <a16:creationId xmlns:a16="http://schemas.microsoft.com/office/drawing/2014/main" id="{4B5A5116-B322-54C9-05AB-C262187E04BB}"/>
                </a:ext>
              </a:extLst>
            </p:cNvPr>
            <p:cNvSpPr>
              <a:spLocks/>
            </p:cNvSpPr>
            <p:nvPr/>
          </p:nvSpPr>
          <p:spPr bwMode="auto">
            <a:xfrm>
              <a:off x="5000625" y="1417638"/>
              <a:ext cx="1588"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0" name="Line 784">
              <a:extLst>
                <a:ext uri="{FF2B5EF4-FFF2-40B4-BE49-F238E27FC236}">
                  <a16:creationId xmlns:a16="http://schemas.microsoft.com/office/drawing/2014/main" id="{0A2C88EA-5DA5-9258-016D-5184C281E5A6}"/>
                </a:ext>
              </a:extLst>
            </p:cNvPr>
            <p:cNvSpPr>
              <a:spLocks noChangeShapeType="1"/>
            </p:cNvSpPr>
            <p:nvPr/>
          </p:nvSpPr>
          <p:spPr bwMode="auto">
            <a:xfrm>
              <a:off x="5000625" y="14176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1" name="Freeform 785">
              <a:extLst>
                <a:ext uri="{FF2B5EF4-FFF2-40B4-BE49-F238E27FC236}">
                  <a16:creationId xmlns:a16="http://schemas.microsoft.com/office/drawing/2014/main" id="{1DA8D894-0D74-9824-33D2-4AFE1DE2086C}"/>
                </a:ext>
              </a:extLst>
            </p:cNvPr>
            <p:cNvSpPr>
              <a:spLocks/>
            </p:cNvSpPr>
            <p:nvPr/>
          </p:nvSpPr>
          <p:spPr bwMode="auto">
            <a:xfrm>
              <a:off x="4883150" y="1357313"/>
              <a:ext cx="123825" cy="10795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0 w 18"/>
                <a:gd name="T11" fmla="*/ 0 h 16"/>
                <a:gd name="T12" fmla="*/ 2147483647 w 18"/>
                <a:gd name="T13" fmla="*/ 0 h 16"/>
                <a:gd name="T14" fmla="*/ 2147483647 w 18"/>
                <a:gd name="T15" fmla="*/ 2147483647 h 16"/>
                <a:gd name="T16" fmla="*/ 2147483647 w 18"/>
                <a:gd name="T17" fmla="*/ 2147483647 h 16"/>
                <a:gd name="T18" fmla="*/ 2147483647 w 18"/>
                <a:gd name="T19" fmla="*/ 2147483647 h 16"/>
                <a:gd name="T20" fmla="*/ 2147483647 w 18"/>
                <a:gd name="T21" fmla="*/ 2147483647 h 16"/>
                <a:gd name="T22" fmla="*/ 2147483647 w 18"/>
                <a:gd name="T23" fmla="*/ 2147483647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6"/>
                <a:gd name="T38" fmla="*/ 18 w 18"/>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6">
                  <a:moveTo>
                    <a:pt x="17" y="10"/>
                  </a:moveTo>
                  <a:cubicBezTo>
                    <a:pt x="16" y="10"/>
                    <a:pt x="18" y="15"/>
                    <a:pt x="16" y="15"/>
                  </a:cubicBezTo>
                  <a:cubicBezTo>
                    <a:pt x="14" y="16"/>
                    <a:pt x="13" y="14"/>
                    <a:pt x="11" y="15"/>
                  </a:cubicBezTo>
                  <a:cubicBezTo>
                    <a:pt x="10" y="12"/>
                    <a:pt x="6" y="12"/>
                    <a:pt x="8" y="10"/>
                  </a:cubicBezTo>
                  <a:cubicBezTo>
                    <a:pt x="7" y="10"/>
                    <a:pt x="6" y="9"/>
                    <a:pt x="5" y="9"/>
                  </a:cubicBezTo>
                  <a:cubicBezTo>
                    <a:pt x="4" y="5"/>
                    <a:pt x="0" y="4"/>
                    <a:pt x="0" y="0"/>
                  </a:cubicBezTo>
                  <a:cubicBezTo>
                    <a:pt x="2" y="0"/>
                    <a:pt x="2" y="0"/>
                    <a:pt x="2" y="0"/>
                  </a:cubicBezTo>
                  <a:cubicBezTo>
                    <a:pt x="3" y="1"/>
                    <a:pt x="4" y="2"/>
                    <a:pt x="6" y="2"/>
                  </a:cubicBezTo>
                  <a:cubicBezTo>
                    <a:pt x="6" y="3"/>
                    <a:pt x="8" y="3"/>
                    <a:pt x="7" y="2"/>
                  </a:cubicBezTo>
                  <a:cubicBezTo>
                    <a:pt x="9" y="3"/>
                    <a:pt x="10" y="6"/>
                    <a:pt x="12" y="7"/>
                  </a:cubicBezTo>
                  <a:cubicBezTo>
                    <a:pt x="14" y="8"/>
                    <a:pt x="17" y="6"/>
                    <a:pt x="18" y="9"/>
                  </a:cubicBez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2" name="Freeform 786">
              <a:extLst>
                <a:ext uri="{FF2B5EF4-FFF2-40B4-BE49-F238E27FC236}">
                  <a16:creationId xmlns:a16="http://schemas.microsoft.com/office/drawing/2014/main" id="{CA2F6447-0B90-BBCC-4428-11DAE2452BAD}"/>
                </a:ext>
              </a:extLst>
            </p:cNvPr>
            <p:cNvSpPr>
              <a:spLocks/>
            </p:cNvSpPr>
            <p:nvPr/>
          </p:nvSpPr>
          <p:spPr bwMode="auto">
            <a:xfrm>
              <a:off x="4883150" y="1357313"/>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3" name="Line 787">
              <a:extLst>
                <a:ext uri="{FF2B5EF4-FFF2-40B4-BE49-F238E27FC236}">
                  <a16:creationId xmlns:a16="http://schemas.microsoft.com/office/drawing/2014/main" id="{D0947F4C-5FFF-1618-CB06-C0E0BF4C04A6}"/>
                </a:ext>
              </a:extLst>
            </p:cNvPr>
            <p:cNvSpPr>
              <a:spLocks noChangeShapeType="1"/>
            </p:cNvSpPr>
            <p:nvPr/>
          </p:nvSpPr>
          <p:spPr bwMode="auto">
            <a:xfrm>
              <a:off x="4883150" y="1357313"/>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4" name="Freeform 788">
              <a:extLst>
                <a:ext uri="{FF2B5EF4-FFF2-40B4-BE49-F238E27FC236}">
                  <a16:creationId xmlns:a16="http://schemas.microsoft.com/office/drawing/2014/main" id="{636775CD-E495-FC40-595B-10E697E45600}"/>
                </a:ext>
              </a:extLst>
            </p:cNvPr>
            <p:cNvSpPr>
              <a:spLocks/>
            </p:cNvSpPr>
            <p:nvPr/>
          </p:nvSpPr>
          <p:spPr bwMode="auto">
            <a:xfrm>
              <a:off x="4883150" y="1349375"/>
              <a:ext cx="7938" cy="14288"/>
            </a:xfrm>
            <a:custGeom>
              <a:avLst/>
              <a:gdLst>
                <a:gd name="T0" fmla="*/ 2147483647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1" y="2"/>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5" name="Freeform 789">
              <a:extLst>
                <a:ext uri="{FF2B5EF4-FFF2-40B4-BE49-F238E27FC236}">
                  <a16:creationId xmlns:a16="http://schemas.microsoft.com/office/drawing/2014/main" id="{D83EEE80-7F8A-94F7-B99A-9DDF27D56BF6}"/>
                </a:ext>
              </a:extLst>
            </p:cNvPr>
            <p:cNvSpPr>
              <a:spLocks/>
            </p:cNvSpPr>
            <p:nvPr/>
          </p:nvSpPr>
          <p:spPr bwMode="auto">
            <a:xfrm>
              <a:off x="4883150" y="1349375"/>
              <a:ext cx="1588" cy="7938"/>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6" name="Line 790">
              <a:extLst>
                <a:ext uri="{FF2B5EF4-FFF2-40B4-BE49-F238E27FC236}">
                  <a16:creationId xmlns:a16="http://schemas.microsoft.com/office/drawing/2014/main" id="{7081E96D-4890-3C57-5532-3676F4511FDE}"/>
                </a:ext>
              </a:extLst>
            </p:cNvPr>
            <p:cNvSpPr>
              <a:spLocks noChangeShapeType="1"/>
            </p:cNvSpPr>
            <p:nvPr/>
          </p:nvSpPr>
          <p:spPr bwMode="auto">
            <a:xfrm>
              <a:off x="4883150" y="13493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7" name="Freeform 791">
              <a:extLst>
                <a:ext uri="{FF2B5EF4-FFF2-40B4-BE49-F238E27FC236}">
                  <a16:creationId xmlns:a16="http://schemas.microsoft.com/office/drawing/2014/main" id="{684F3CB5-4886-E258-4C35-F0EE12C17DBD}"/>
                </a:ext>
              </a:extLst>
            </p:cNvPr>
            <p:cNvSpPr>
              <a:spLocks/>
            </p:cNvSpPr>
            <p:nvPr/>
          </p:nvSpPr>
          <p:spPr bwMode="auto">
            <a:xfrm>
              <a:off x="4808538" y="1322388"/>
              <a:ext cx="136525" cy="169862"/>
            </a:xfrm>
            <a:custGeom>
              <a:avLst/>
              <a:gdLst>
                <a:gd name="T0" fmla="*/ 2147483647 w 20"/>
                <a:gd name="T1" fmla="*/ 2147483647 h 25"/>
                <a:gd name="T2" fmla="*/ 2147483647 w 20"/>
                <a:gd name="T3" fmla="*/ 2147483647 h 25"/>
                <a:gd name="T4" fmla="*/ 2147483647 w 20"/>
                <a:gd name="T5" fmla="*/ 2147483647 h 25"/>
                <a:gd name="T6" fmla="*/ 2147483647 w 20"/>
                <a:gd name="T7" fmla="*/ 2147483647 h 25"/>
                <a:gd name="T8" fmla="*/ 2147483647 w 20"/>
                <a:gd name="T9" fmla="*/ 2147483647 h 25"/>
                <a:gd name="T10" fmla="*/ 2147483647 w 20"/>
                <a:gd name="T11" fmla="*/ 2147483647 h 25"/>
                <a:gd name="T12" fmla="*/ 2147483647 w 20"/>
                <a:gd name="T13" fmla="*/ 2147483647 h 25"/>
                <a:gd name="T14" fmla="*/ 2147483647 w 20"/>
                <a:gd name="T15" fmla="*/ 2147483647 h 25"/>
                <a:gd name="T16" fmla="*/ 2147483647 w 20"/>
                <a:gd name="T17" fmla="*/ 2147483647 h 25"/>
                <a:gd name="T18" fmla="*/ 0 w 20"/>
                <a:gd name="T19" fmla="*/ 2147483647 h 25"/>
                <a:gd name="T20" fmla="*/ 0 w 20"/>
                <a:gd name="T21" fmla="*/ 2147483647 h 25"/>
                <a:gd name="T22" fmla="*/ 2147483647 w 20"/>
                <a:gd name="T23" fmla="*/ 2147483647 h 25"/>
                <a:gd name="T24" fmla="*/ 2147483647 w 20"/>
                <a:gd name="T25" fmla="*/ 2147483647 h 25"/>
                <a:gd name="T26" fmla="*/ 2147483647 w 20"/>
                <a:gd name="T27" fmla="*/ 2147483647 h 25"/>
                <a:gd name="T28" fmla="*/ 2147483647 w 20"/>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25"/>
                <a:gd name="T47" fmla="*/ 20 w 20"/>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25">
                  <a:moveTo>
                    <a:pt x="11" y="5"/>
                  </a:moveTo>
                  <a:cubicBezTo>
                    <a:pt x="11" y="5"/>
                    <a:pt x="10" y="5"/>
                    <a:pt x="10" y="5"/>
                  </a:cubicBezTo>
                  <a:cubicBezTo>
                    <a:pt x="8" y="4"/>
                    <a:pt x="11" y="8"/>
                    <a:pt x="9" y="7"/>
                  </a:cubicBezTo>
                  <a:cubicBezTo>
                    <a:pt x="13" y="13"/>
                    <a:pt x="16" y="18"/>
                    <a:pt x="20" y="23"/>
                  </a:cubicBezTo>
                  <a:cubicBezTo>
                    <a:pt x="19" y="25"/>
                    <a:pt x="17" y="22"/>
                    <a:pt x="16" y="22"/>
                  </a:cubicBezTo>
                  <a:cubicBezTo>
                    <a:pt x="13" y="21"/>
                    <a:pt x="14" y="24"/>
                    <a:pt x="12" y="23"/>
                  </a:cubicBezTo>
                  <a:cubicBezTo>
                    <a:pt x="15" y="20"/>
                    <a:pt x="6" y="18"/>
                    <a:pt x="10" y="16"/>
                  </a:cubicBezTo>
                  <a:cubicBezTo>
                    <a:pt x="10" y="15"/>
                    <a:pt x="8" y="15"/>
                    <a:pt x="7" y="15"/>
                  </a:cubicBezTo>
                  <a:cubicBezTo>
                    <a:pt x="5" y="15"/>
                    <a:pt x="8" y="16"/>
                    <a:pt x="8" y="18"/>
                  </a:cubicBezTo>
                  <a:cubicBezTo>
                    <a:pt x="4" y="19"/>
                    <a:pt x="3" y="15"/>
                    <a:pt x="0" y="17"/>
                  </a:cubicBezTo>
                  <a:cubicBezTo>
                    <a:pt x="0" y="16"/>
                    <a:pt x="0" y="16"/>
                    <a:pt x="0" y="16"/>
                  </a:cubicBezTo>
                  <a:cubicBezTo>
                    <a:pt x="0" y="15"/>
                    <a:pt x="2" y="14"/>
                    <a:pt x="3" y="12"/>
                  </a:cubicBezTo>
                  <a:cubicBezTo>
                    <a:pt x="3" y="11"/>
                    <a:pt x="2" y="7"/>
                    <a:pt x="3" y="5"/>
                  </a:cubicBezTo>
                  <a:cubicBezTo>
                    <a:pt x="3" y="3"/>
                    <a:pt x="7" y="1"/>
                    <a:pt x="7" y="1"/>
                  </a:cubicBezTo>
                  <a:cubicBezTo>
                    <a:pt x="8" y="1"/>
                    <a:pt x="11" y="0"/>
                    <a:pt x="12"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8" name="Freeform 792">
              <a:extLst>
                <a:ext uri="{FF2B5EF4-FFF2-40B4-BE49-F238E27FC236}">
                  <a16:creationId xmlns:a16="http://schemas.microsoft.com/office/drawing/2014/main" id="{9568E513-D75E-B328-A99B-19CC8FAFC512}"/>
                </a:ext>
              </a:extLst>
            </p:cNvPr>
            <p:cNvSpPr>
              <a:spLocks/>
            </p:cNvSpPr>
            <p:nvPr/>
          </p:nvSpPr>
          <p:spPr bwMode="auto">
            <a:xfrm>
              <a:off x="4808538" y="1431925"/>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9" name="Line 793">
              <a:extLst>
                <a:ext uri="{FF2B5EF4-FFF2-40B4-BE49-F238E27FC236}">
                  <a16:creationId xmlns:a16="http://schemas.microsoft.com/office/drawing/2014/main" id="{3658550A-06CB-A277-197B-6850137D6CD8}"/>
                </a:ext>
              </a:extLst>
            </p:cNvPr>
            <p:cNvSpPr>
              <a:spLocks noChangeShapeType="1"/>
            </p:cNvSpPr>
            <p:nvPr/>
          </p:nvSpPr>
          <p:spPr bwMode="auto">
            <a:xfrm flipV="1">
              <a:off x="4808538" y="14319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0" name="Freeform 794">
              <a:extLst>
                <a:ext uri="{FF2B5EF4-FFF2-40B4-BE49-F238E27FC236}">
                  <a16:creationId xmlns:a16="http://schemas.microsoft.com/office/drawing/2014/main" id="{8DE98E18-05BE-E737-BCB7-9359A0D44202}"/>
                </a:ext>
              </a:extLst>
            </p:cNvPr>
            <p:cNvSpPr>
              <a:spLocks/>
            </p:cNvSpPr>
            <p:nvPr/>
          </p:nvSpPr>
          <p:spPr bwMode="auto">
            <a:xfrm>
              <a:off x="4795838" y="1450975"/>
              <a:ext cx="7937" cy="1588"/>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1" name="Line 795">
              <a:extLst>
                <a:ext uri="{FF2B5EF4-FFF2-40B4-BE49-F238E27FC236}">
                  <a16:creationId xmlns:a16="http://schemas.microsoft.com/office/drawing/2014/main" id="{FBC95CD5-2F57-09A5-4546-6B9FFD997710}"/>
                </a:ext>
              </a:extLst>
            </p:cNvPr>
            <p:cNvSpPr>
              <a:spLocks noChangeShapeType="1"/>
            </p:cNvSpPr>
            <p:nvPr/>
          </p:nvSpPr>
          <p:spPr bwMode="auto">
            <a:xfrm>
              <a:off x="4795838" y="1450975"/>
              <a:ext cx="793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2" name="Freeform 796">
              <a:extLst>
                <a:ext uri="{FF2B5EF4-FFF2-40B4-BE49-F238E27FC236}">
                  <a16:creationId xmlns:a16="http://schemas.microsoft.com/office/drawing/2014/main" id="{DA6F3ACE-45ED-87C0-D0F2-91261D65AB60}"/>
                </a:ext>
              </a:extLst>
            </p:cNvPr>
            <p:cNvSpPr>
              <a:spLocks/>
            </p:cNvSpPr>
            <p:nvPr/>
          </p:nvSpPr>
          <p:spPr bwMode="auto">
            <a:xfrm>
              <a:off x="4164013" y="1492250"/>
              <a:ext cx="6350" cy="6350"/>
            </a:xfrm>
            <a:custGeom>
              <a:avLst/>
              <a:gdLst>
                <a:gd name="T0" fmla="*/ 0 w 1"/>
                <a:gd name="T1" fmla="*/ 2147483647 h 1"/>
                <a:gd name="T2" fmla="*/ 2147483647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1"/>
                  </a:moveTo>
                  <a:cubicBezTo>
                    <a:pt x="1" y="1"/>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3" name="Freeform 797">
              <a:extLst>
                <a:ext uri="{FF2B5EF4-FFF2-40B4-BE49-F238E27FC236}">
                  <a16:creationId xmlns:a16="http://schemas.microsoft.com/office/drawing/2014/main" id="{B3E8D0F4-C81C-BD0B-DF94-C365EA713E63}"/>
                </a:ext>
              </a:extLst>
            </p:cNvPr>
            <p:cNvSpPr>
              <a:spLocks/>
            </p:cNvSpPr>
            <p:nvPr/>
          </p:nvSpPr>
          <p:spPr bwMode="auto">
            <a:xfrm>
              <a:off x="5067300" y="1581150"/>
              <a:ext cx="68263" cy="60325"/>
            </a:xfrm>
            <a:custGeom>
              <a:avLst/>
              <a:gdLst>
                <a:gd name="T0" fmla="*/ 2147483647 w 10"/>
                <a:gd name="T1" fmla="*/ 2147483647 h 9"/>
                <a:gd name="T2" fmla="*/ 2147483647 w 10"/>
                <a:gd name="T3" fmla="*/ 2147483647 h 9"/>
                <a:gd name="T4" fmla="*/ 2147483647 w 10"/>
                <a:gd name="T5" fmla="*/ 2147483647 h 9"/>
                <a:gd name="T6" fmla="*/ 0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6" y="2"/>
                  </a:moveTo>
                  <a:cubicBezTo>
                    <a:pt x="7" y="4"/>
                    <a:pt x="8" y="5"/>
                    <a:pt x="10" y="6"/>
                  </a:cubicBezTo>
                  <a:cubicBezTo>
                    <a:pt x="10" y="8"/>
                    <a:pt x="7" y="7"/>
                    <a:pt x="7" y="9"/>
                  </a:cubicBezTo>
                  <a:cubicBezTo>
                    <a:pt x="5" y="5"/>
                    <a:pt x="2" y="4"/>
                    <a:pt x="0" y="0"/>
                  </a:cubicBezTo>
                  <a:cubicBezTo>
                    <a:pt x="2" y="0"/>
                    <a:pt x="5" y="0"/>
                    <a:pt x="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4" name="Freeform 798">
              <a:extLst>
                <a:ext uri="{FF2B5EF4-FFF2-40B4-BE49-F238E27FC236}">
                  <a16:creationId xmlns:a16="http://schemas.microsoft.com/office/drawing/2014/main" id="{A7EB77BF-A4F6-5E4A-7EEB-26A48466EE3F}"/>
                </a:ext>
              </a:extLst>
            </p:cNvPr>
            <p:cNvSpPr>
              <a:spLocks/>
            </p:cNvSpPr>
            <p:nvPr/>
          </p:nvSpPr>
          <p:spPr bwMode="auto">
            <a:xfrm>
              <a:off x="5108575" y="158750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5" name="Line 799">
              <a:extLst>
                <a:ext uri="{FF2B5EF4-FFF2-40B4-BE49-F238E27FC236}">
                  <a16:creationId xmlns:a16="http://schemas.microsoft.com/office/drawing/2014/main" id="{0D145815-815A-D0BF-69F5-4BBF73DD878B}"/>
                </a:ext>
              </a:extLst>
            </p:cNvPr>
            <p:cNvSpPr>
              <a:spLocks noChangeShapeType="1"/>
            </p:cNvSpPr>
            <p:nvPr/>
          </p:nvSpPr>
          <p:spPr bwMode="auto">
            <a:xfrm>
              <a:off x="5108575" y="158750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6" name="Line 800">
              <a:extLst>
                <a:ext uri="{FF2B5EF4-FFF2-40B4-BE49-F238E27FC236}">
                  <a16:creationId xmlns:a16="http://schemas.microsoft.com/office/drawing/2014/main" id="{37E424D9-BA34-9467-8228-61D08DCCA19E}"/>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7" name="Line 801">
              <a:extLst>
                <a:ext uri="{FF2B5EF4-FFF2-40B4-BE49-F238E27FC236}">
                  <a16:creationId xmlns:a16="http://schemas.microsoft.com/office/drawing/2014/main" id="{C139290F-BE27-169A-EDB2-D6258BC4657B}"/>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8" name="Freeform 802">
              <a:extLst>
                <a:ext uri="{FF2B5EF4-FFF2-40B4-BE49-F238E27FC236}">
                  <a16:creationId xmlns:a16="http://schemas.microsoft.com/office/drawing/2014/main" id="{DFAA1CC7-E2B1-78FD-742C-0DA7663477D2}"/>
                </a:ext>
              </a:extLst>
            </p:cNvPr>
            <p:cNvSpPr>
              <a:spLocks/>
            </p:cNvSpPr>
            <p:nvPr/>
          </p:nvSpPr>
          <p:spPr bwMode="auto">
            <a:xfrm>
              <a:off x="4945063" y="1593850"/>
              <a:ext cx="20637" cy="53975"/>
            </a:xfrm>
            <a:custGeom>
              <a:avLst/>
              <a:gdLst>
                <a:gd name="T0" fmla="*/ 0 w 3"/>
                <a:gd name="T1" fmla="*/ 2147483647 h 8"/>
                <a:gd name="T2" fmla="*/ 2147483647 w 3"/>
                <a:gd name="T3" fmla="*/ 2147483647 h 8"/>
                <a:gd name="T4" fmla="*/ 0 w 3"/>
                <a:gd name="T5" fmla="*/ 2147483647 h 8"/>
                <a:gd name="T6" fmla="*/ 0 60000 65536"/>
                <a:gd name="T7" fmla="*/ 0 60000 65536"/>
                <a:gd name="T8" fmla="*/ 0 60000 65536"/>
                <a:gd name="T9" fmla="*/ 0 w 3"/>
                <a:gd name="T10" fmla="*/ 0 h 8"/>
                <a:gd name="T11" fmla="*/ 3 w 3"/>
                <a:gd name="T12" fmla="*/ 8 h 8"/>
              </a:gdLst>
              <a:ahLst/>
              <a:cxnLst>
                <a:cxn ang="T6">
                  <a:pos x="T0" y="T1"/>
                </a:cxn>
                <a:cxn ang="T7">
                  <a:pos x="T2" y="T3"/>
                </a:cxn>
                <a:cxn ang="T8">
                  <a:pos x="T4" y="T5"/>
                </a:cxn>
              </a:cxnLst>
              <a:rect l="T9" t="T10" r="T11" b="T12"/>
              <a:pathLst>
                <a:path w="3" h="8">
                  <a:moveTo>
                    <a:pt x="0" y="3"/>
                  </a:moveTo>
                  <a:cubicBezTo>
                    <a:pt x="1" y="0"/>
                    <a:pt x="2" y="3"/>
                    <a:pt x="3" y="3"/>
                  </a:cubicBezTo>
                  <a:cubicBezTo>
                    <a:pt x="2" y="8"/>
                    <a:pt x="2"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9" name="Freeform 803">
              <a:extLst>
                <a:ext uri="{FF2B5EF4-FFF2-40B4-BE49-F238E27FC236}">
                  <a16:creationId xmlns:a16="http://schemas.microsoft.com/office/drawing/2014/main" id="{09339F40-31A2-D729-377B-BD99AEEE68A1}"/>
                </a:ext>
              </a:extLst>
            </p:cNvPr>
            <p:cNvSpPr>
              <a:spLocks/>
            </p:cNvSpPr>
            <p:nvPr/>
          </p:nvSpPr>
          <p:spPr bwMode="auto">
            <a:xfrm>
              <a:off x="5257800" y="1641475"/>
              <a:ext cx="61913" cy="68263"/>
            </a:xfrm>
            <a:custGeom>
              <a:avLst/>
              <a:gdLst>
                <a:gd name="T0" fmla="*/ 2147483647 w 9"/>
                <a:gd name="T1" fmla="*/ 2147483647 h 10"/>
                <a:gd name="T2" fmla="*/ 2147483647 w 9"/>
                <a:gd name="T3" fmla="*/ 2147483647 h 10"/>
                <a:gd name="T4" fmla="*/ 2147483647 w 9"/>
                <a:gd name="T5" fmla="*/ 0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60000 65536"/>
                <a:gd name="T15" fmla="*/ 0 60000 65536"/>
                <a:gd name="T16" fmla="*/ 0 60000 65536"/>
                <a:gd name="T17" fmla="*/ 0 60000 65536"/>
                <a:gd name="T18" fmla="*/ 0 60000 65536"/>
                <a:gd name="T19" fmla="*/ 0 60000 65536"/>
                <a:gd name="T20" fmla="*/ 0 60000 65536"/>
                <a:gd name="T21" fmla="*/ 0 w 9"/>
                <a:gd name="T22" fmla="*/ 0 h 10"/>
                <a:gd name="T23" fmla="*/ 9 w 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0">
                  <a:moveTo>
                    <a:pt x="4" y="10"/>
                  </a:moveTo>
                  <a:cubicBezTo>
                    <a:pt x="0" y="8"/>
                    <a:pt x="4" y="2"/>
                    <a:pt x="1" y="2"/>
                  </a:cubicBezTo>
                  <a:cubicBezTo>
                    <a:pt x="1" y="1"/>
                    <a:pt x="2" y="1"/>
                    <a:pt x="2" y="0"/>
                  </a:cubicBezTo>
                  <a:cubicBezTo>
                    <a:pt x="7" y="1"/>
                    <a:pt x="9" y="4"/>
                    <a:pt x="9" y="10"/>
                  </a:cubicBezTo>
                  <a:cubicBezTo>
                    <a:pt x="7" y="9"/>
                    <a:pt x="7" y="6"/>
                    <a:pt x="5" y="6"/>
                  </a:cubicBezTo>
                  <a:cubicBezTo>
                    <a:pt x="4" y="6"/>
                    <a:pt x="5" y="7"/>
                    <a:pt x="5" y="7"/>
                  </a:cubicBezTo>
                  <a:cubicBezTo>
                    <a:pt x="5" y="8"/>
                    <a:pt x="3" y="6"/>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0" name="Freeform 804">
              <a:extLst>
                <a:ext uri="{FF2B5EF4-FFF2-40B4-BE49-F238E27FC236}">
                  <a16:creationId xmlns:a16="http://schemas.microsoft.com/office/drawing/2014/main" id="{8A4D17C5-5205-0137-2C4B-1A88E0CE5905}"/>
                </a:ext>
              </a:extLst>
            </p:cNvPr>
            <p:cNvSpPr>
              <a:spLocks/>
            </p:cNvSpPr>
            <p:nvPr/>
          </p:nvSpPr>
          <p:spPr bwMode="auto">
            <a:xfrm>
              <a:off x="5156200" y="1668463"/>
              <a:ext cx="115888" cy="101600"/>
            </a:xfrm>
            <a:custGeom>
              <a:avLst/>
              <a:gdLst>
                <a:gd name="T0" fmla="*/ 2147483647 w 17"/>
                <a:gd name="T1" fmla="*/ 2147483647 h 15"/>
                <a:gd name="T2" fmla="*/ 2147483647 w 17"/>
                <a:gd name="T3" fmla="*/ 2147483647 h 15"/>
                <a:gd name="T4" fmla="*/ 2147483647 w 17"/>
                <a:gd name="T5" fmla="*/ 2147483647 h 15"/>
                <a:gd name="T6" fmla="*/ 2147483647 w 17"/>
                <a:gd name="T7" fmla="*/ 2147483647 h 15"/>
                <a:gd name="T8" fmla="*/ 2147483647 w 17"/>
                <a:gd name="T9" fmla="*/ 2147483647 h 15"/>
                <a:gd name="T10" fmla="*/ 2147483647 w 17"/>
                <a:gd name="T11" fmla="*/ 2147483647 h 15"/>
                <a:gd name="T12" fmla="*/ 2147483647 w 17"/>
                <a:gd name="T13" fmla="*/ 2147483647 h 15"/>
                <a:gd name="T14" fmla="*/ 2147483647 w 17"/>
                <a:gd name="T15" fmla="*/ 2147483647 h 15"/>
                <a:gd name="T16" fmla="*/ 2147483647 w 17"/>
                <a:gd name="T17" fmla="*/ 2147483647 h 15"/>
                <a:gd name="T18" fmla="*/ 2147483647 w 17"/>
                <a:gd name="T19" fmla="*/ 2147483647 h 15"/>
                <a:gd name="T20" fmla="*/ 0 w 17"/>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5"/>
                <a:gd name="T35" fmla="*/ 17 w 17"/>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5">
                  <a:moveTo>
                    <a:pt x="1" y="1"/>
                  </a:moveTo>
                  <a:cubicBezTo>
                    <a:pt x="7" y="0"/>
                    <a:pt x="11" y="4"/>
                    <a:pt x="9" y="9"/>
                  </a:cubicBezTo>
                  <a:cubicBezTo>
                    <a:pt x="10" y="9"/>
                    <a:pt x="11" y="8"/>
                    <a:pt x="14" y="9"/>
                  </a:cubicBezTo>
                  <a:cubicBezTo>
                    <a:pt x="15" y="11"/>
                    <a:pt x="17" y="12"/>
                    <a:pt x="17" y="15"/>
                  </a:cubicBezTo>
                  <a:cubicBezTo>
                    <a:pt x="16" y="15"/>
                    <a:pt x="16" y="15"/>
                    <a:pt x="16" y="15"/>
                  </a:cubicBezTo>
                  <a:cubicBezTo>
                    <a:pt x="15" y="15"/>
                    <a:pt x="15" y="15"/>
                    <a:pt x="15" y="15"/>
                  </a:cubicBezTo>
                  <a:cubicBezTo>
                    <a:pt x="13" y="15"/>
                    <a:pt x="13" y="12"/>
                    <a:pt x="11" y="12"/>
                  </a:cubicBezTo>
                  <a:cubicBezTo>
                    <a:pt x="10" y="11"/>
                    <a:pt x="9" y="12"/>
                    <a:pt x="10" y="12"/>
                  </a:cubicBezTo>
                  <a:cubicBezTo>
                    <a:pt x="7" y="11"/>
                    <a:pt x="5" y="10"/>
                    <a:pt x="5" y="7"/>
                  </a:cubicBezTo>
                  <a:cubicBezTo>
                    <a:pt x="3" y="7"/>
                    <a:pt x="4" y="8"/>
                    <a:pt x="2" y="8"/>
                  </a:cubicBezTo>
                  <a:cubicBezTo>
                    <a:pt x="3" y="5"/>
                    <a:pt x="1" y="4"/>
                    <a:pt x="0"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1" name="Freeform 805">
              <a:extLst>
                <a:ext uri="{FF2B5EF4-FFF2-40B4-BE49-F238E27FC236}">
                  <a16:creationId xmlns:a16="http://schemas.microsoft.com/office/drawing/2014/main" id="{B2050C2C-BCCF-3E04-8A0C-D9319FB5D964}"/>
                </a:ext>
              </a:extLst>
            </p:cNvPr>
            <p:cNvSpPr>
              <a:spLocks/>
            </p:cNvSpPr>
            <p:nvPr/>
          </p:nvSpPr>
          <p:spPr bwMode="auto">
            <a:xfrm>
              <a:off x="5141913" y="1663700"/>
              <a:ext cx="20637" cy="190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0 w 3"/>
                <a:gd name="T9" fmla="*/ 0 h 3"/>
                <a:gd name="T10" fmla="*/ 2147483647 w 3"/>
                <a:gd name="T11" fmla="*/ 2147483647 h 3"/>
                <a:gd name="T12" fmla="*/ 2147483647 w 3"/>
                <a:gd name="T13" fmla="*/ 2147483647 h 3"/>
                <a:gd name="T14" fmla="*/ 0 60000 65536"/>
                <a:gd name="T15" fmla="*/ 0 60000 65536"/>
                <a:gd name="T16" fmla="*/ 0 60000 65536"/>
                <a:gd name="T17" fmla="*/ 0 60000 65536"/>
                <a:gd name="T18" fmla="*/ 0 60000 65536"/>
                <a:gd name="T19" fmla="*/ 0 60000 65536"/>
                <a:gd name="T20" fmla="*/ 0 60000 65536"/>
                <a:gd name="T21" fmla="*/ 0 w 3"/>
                <a:gd name="T22" fmla="*/ 0 h 3"/>
                <a:gd name="T23" fmla="*/ 3 w 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3">
                  <a:moveTo>
                    <a:pt x="3" y="3"/>
                  </a:moveTo>
                  <a:cubicBezTo>
                    <a:pt x="3" y="2"/>
                    <a:pt x="3" y="2"/>
                    <a:pt x="3" y="2"/>
                  </a:cubicBezTo>
                  <a:cubicBezTo>
                    <a:pt x="3" y="2"/>
                    <a:pt x="3" y="2"/>
                    <a:pt x="3" y="2"/>
                  </a:cubicBezTo>
                  <a:cubicBezTo>
                    <a:pt x="2" y="1"/>
                    <a:pt x="1" y="1"/>
                    <a:pt x="1" y="0"/>
                  </a:cubicBezTo>
                  <a:cubicBezTo>
                    <a:pt x="0" y="0"/>
                    <a:pt x="0" y="0"/>
                    <a:pt x="0" y="0"/>
                  </a:cubicBezTo>
                  <a:cubicBezTo>
                    <a:pt x="2" y="3"/>
                    <a:pt x="2" y="3"/>
                    <a:pt x="2" y="3"/>
                  </a:cubicBezTo>
                  <a:cubicBezTo>
                    <a:pt x="3" y="3"/>
                    <a:pt x="3" y="3"/>
                    <a:pt x="3"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2" name="Freeform 806">
              <a:extLst>
                <a:ext uri="{FF2B5EF4-FFF2-40B4-BE49-F238E27FC236}">
                  <a16:creationId xmlns:a16="http://schemas.microsoft.com/office/drawing/2014/main" id="{E498C31D-07F7-832F-1FC8-883B7F53CACD}"/>
                </a:ext>
              </a:extLst>
            </p:cNvPr>
            <p:cNvSpPr>
              <a:spLocks/>
            </p:cNvSpPr>
            <p:nvPr/>
          </p:nvSpPr>
          <p:spPr bwMode="auto">
            <a:xfrm>
              <a:off x="3784600" y="1784350"/>
              <a:ext cx="149225" cy="107950"/>
            </a:xfrm>
            <a:custGeom>
              <a:avLst/>
              <a:gdLst>
                <a:gd name="T0" fmla="*/ 2147483647 w 22"/>
                <a:gd name="T1" fmla="*/ 2147483647 h 16"/>
                <a:gd name="T2" fmla="*/ 2147483647 w 22"/>
                <a:gd name="T3" fmla="*/ 2147483647 h 16"/>
                <a:gd name="T4" fmla="*/ 2147483647 w 22"/>
                <a:gd name="T5" fmla="*/ 2147483647 h 16"/>
                <a:gd name="T6" fmla="*/ 2147483647 w 22"/>
                <a:gd name="T7" fmla="*/ 2147483647 h 16"/>
                <a:gd name="T8" fmla="*/ 2147483647 w 22"/>
                <a:gd name="T9" fmla="*/ 2147483647 h 16"/>
                <a:gd name="T10" fmla="*/ 2147483647 w 22"/>
                <a:gd name="T11" fmla="*/ 2147483647 h 16"/>
                <a:gd name="T12" fmla="*/ 2147483647 w 22"/>
                <a:gd name="T13" fmla="*/ 2147483647 h 16"/>
                <a:gd name="T14" fmla="*/ 0 w 22"/>
                <a:gd name="T15" fmla="*/ 2147483647 h 16"/>
                <a:gd name="T16" fmla="*/ 2147483647 w 22"/>
                <a:gd name="T17" fmla="*/ 2147483647 h 16"/>
                <a:gd name="T18" fmla="*/ 2147483647 w 22"/>
                <a:gd name="T19" fmla="*/ 2147483647 h 16"/>
                <a:gd name="T20" fmla="*/ 2147483647 w 22"/>
                <a:gd name="T21" fmla="*/ 2147483647 h 16"/>
                <a:gd name="T22" fmla="*/ 2147483647 w 22"/>
                <a:gd name="T23" fmla="*/ 2147483647 h 16"/>
                <a:gd name="T24" fmla="*/ 2147483647 w 22"/>
                <a:gd name="T25" fmla="*/ 2147483647 h 16"/>
                <a:gd name="T26" fmla="*/ 2147483647 w 22"/>
                <a:gd name="T27" fmla="*/ 2147483647 h 16"/>
                <a:gd name="T28" fmla="*/ 2147483647 w 22"/>
                <a:gd name="T29" fmla="*/ 2147483647 h 16"/>
                <a:gd name="T30" fmla="*/ 2147483647 w 22"/>
                <a:gd name="T31" fmla="*/ 0 h 16"/>
                <a:gd name="T32" fmla="*/ 2147483647 w 22"/>
                <a:gd name="T33" fmla="*/ 2147483647 h 16"/>
                <a:gd name="T34" fmla="*/ 2147483647 w 22"/>
                <a:gd name="T35" fmla="*/ 0 h 16"/>
                <a:gd name="T36" fmla="*/ 2147483647 w 22"/>
                <a:gd name="T37" fmla="*/ 2147483647 h 16"/>
                <a:gd name="T38" fmla="*/ 2147483647 w 22"/>
                <a:gd name="T39" fmla="*/ 2147483647 h 16"/>
                <a:gd name="T40" fmla="*/ 2147483647 w 22"/>
                <a:gd name="T41" fmla="*/ 2147483647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16"/>
                <a:gd name="T65" fmla="*/ 22 w 22"/>
                <a:gd name="T66" fmla="*/ 16 h 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16">
                  <a:moveTo>
                    <a:pt x="15" y="10"/>
                  </a:moveTo>
                  <a:cubicBezTo>
                    <a:pt x="12" y="10"/>
                    <a:pt x="15" y="11"/>
                    <a:pt x="13" y="12"/>
                  </a:cubicBezTo>
                  <a:cubicBezTo>
                    <a:pt x="11" y="12"/>
                    <a:pt x="10" y="15"/>
                    <a:pt x="9" y="16"/>
                  </a:cubicBezTo>
                  <a:cubicBezTo>
                    <a:pt x="8" y="16"/>
                    <a:pt x="9" y="15"/>
                    <a:pt x="9" y="14"/>
                  </a:cubicBezTo>
                  <a:cubicBezTo>
                    <a:pt x="8" y="13"/>
                    <a:pt x="7" y="15"/>
                    <a:pt x="7" y="15"/>
                  </a:cubicBezTo>
                  <a:cubicBezTo>
                    <a:pt x="6" y="15"/>
                    <a:pt x="6" y="13"/>
                    <a:pt x="3" y="14"/>
                  </a:cubicBezTo>
                  <a:cubicBezTo>
                    <a:pt x="2" y="15"/>
                    <a:pt x="3" y="16"/>
                    <a:pt x="2" y="14"/>
                  </a:cubicBezTo>
                  <a:cubicBezTo>
                    <a:pt x="1" y="13"/>
                    <a:pt x="0" y="12"/>
                    <a:pt x="0" y="11"/>
                  </a:cubicBezTo>
                  <a:cubicBezTo>
                    <a:pt x="0" y="9"/>
                    <a:pt x="2" y="7"/>
                    <a:pt x="5" y="6"/>
                  </a:cubicBezTo>
                  <a:cubicBezTo>
                    <a:pt x="5" y="9"/>
                    <a:pt x="7" y="10"/>
                    <a:pt x="9" y="12"/>
                  </a:cubicBezTo>
                  <a:cubicBezTo>
                    <a:pt x="8" y="11"/>
                    <a:pt x="9" y="9"/>
                    <a:pt x="9" y="7"/>
                  </a:cubicBezTo>
                  <a:cubicBezTo>
                    <a:pt x="9" y="7"/>
                    <a:pt x="9" y="5"/>
                    <a:pt x="9" y="5"/>
                  </a:cubicBezTo>
                  <a:cubicBezTo>
                    <a:pt x="9" y="4"/>
                    <a:pt x="5" y="4"/>
                    <a:pt x="7" y="2"/>
                  </a:cubicBezTo>
                  <a:cubicBezTo>
                    <a:pt x="9" y="2"/>
                    <a:pt x="9" y="3"/>
                    <a:pt x="9" y="5"/>
                  </a:cubicBezTo>
                  <a:cubicBezTo>
                    <a:pt x="10" y="5"/>
                    <a:pt x="11" y="2"/>
                    <a:pt x="12" y="5"/>
                  </a:cubicBezTo>
                  <a:cubicBezTo>
                    <a:pt x="14" y="5"/>
                    <a:pt x="13" y="2"/>
                    <a:pt x="13" y="0"/>
                  </a:cubicBezTo>
                  <a:cubicBezTo>
                    <a:pt x="15" y="0"/>
                    <a:pt x="16" y="1"/>
                    <a:pt x="15" y="3"/>
                  </a:cubicBezTo>
                  <a:cubicBezTo>
                    <a:pt x="17" y="3"/>
                    <a:pt x="17" y="0"/>
                    <a:pt x="19" y="0"/>
                  </a:cubicBezTo>
                  <a:cubicBezTo>
                    <a:pt x="20" y="2"/>
                    <a:pt x="18" y="5"/>
                    <a:pt x="22" y="5"/>
                  </a:cubicBezTo>
                  <a:cubicBezTo>
                    <a:pt x="22" y="6"/>
                    <a:pt x="20" y="5"/>
                    <a:pt x="20" y="7"/>
                  </a:cubicBezTo>
                  <a:cubicBezTo>
                    <a:pt x="18" y="7"/>
                    <a:pt x="16" y="6"/>
                    <a:pt x="15"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3" name="Freeform 807">
              <a:extLst>
                <a:ext uri="{FF2B5EF4-FFF2-40B4-BE49-F238E27FC236}">
                  <a16:creationId xmlns:a16="http://schemas.microsoft.com/office/drawing/2014/main" id="{6A8F818F-5267-0E59-01BA-B2961CD608C5}"/>
                </a:ext>
              </a:extLst>
            </p:cNvPr>
            <p:cNvSpPr>
              <a:spLocks/>
            </p:cNvSpPr>
            <p:nvPr/>
          </p:nvSpPr>
          <p:spPr bwMode="auto">
            <a:xfrm>
              <a:off x="3879850" y="1839913"/>
              <a:ext cx="4763" cy="4762"/>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4" name="Line 808">
              <a:extLst>
                <a:ext uri="{FF2B5EF4-FFF2-40B4-BE49-F238E27FC236}">
                  <a16:creationId xmlns:a16="http://schemas.microsoft.com/office/drawing/2014/main" id="{A56B9F2D-D25D-5AAC-B6E3-8DE3410E3DDB}"/>
                </a:ext>
              </a:extLst>
            </p:cNvPr>
            <p:cNvSpPr>
              <a:spLocks noChangeShapeType="1"/>
            </p:cNvSpPr>
            <p:nvPr/>
          </p:nvSpPr>
          <p:spPr bwMode="auto">
            <a:xfrm flipH="1">
              <a:off x="3879850" y="1839913"/>
              <a:ext cx="4763" cy="4762"/>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5" name="Freeform 809">
              <a:extLst>
                <a:ext uri="{FF2B5EF4-FFF2-40B4-BE49-F238E27FC236}">
                  <a16:creationId xmlns:a16="http://schemas.microsoft.com/office/drawing/2014/main" id="{BA60D84E-05AD-08E5-71F0-289CEAE71045}"/>
                </a:ext>
              </a:extLst>
            </p:cNvPr>
            <p:cNvSpPr>
              <a:spLocks/>
            </p:cNvSpPr>
            <p:nvPr/>
          </p:nvSpPr>
          <p:spPr bwMode="auto">
            <a:xfrm>
              <a:off x="3879850" y="1844675"/>
              <a:ext cx="4763" cy="7938"/>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6" name="Line 810">
              <a:extLst>
                <a:ext uri="{FF2B5EF4-FFF2-40B4-BE49-F238E27FC236}">
                  <a16:creationId xmlns:a16="http://schemas.microsoft.com/office/drawing/2014/main" id="{D018A235-B973-20CA-2E54-69421DB0C8F1}"/>
                </a:ext>
              </a:extLst>
            </p:cNvPr>
            <p:cNvSpPr>
              <a:spLocks noChangeShapeType="1"/>
            </p:cNvSpPr>
            <p:nvPr/>
          </p:nvSpPr>
          <p:spPr bwMode="auto">
            <a:xfrm>
              <a:off x="3879850" y="1844675"/>
              <a:ext cx="4763"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7" name="Freeform 811">
              <a:extLst>
                <a:ext uri="{FF2B5EF4-FFF2-40B4-BE49-F238E27FC236}">
                  <a16:creationId xmlns:a16="http://schemas.microsoft.com/office/drawing/2014/main" id="{540453EA-F909-4DC5-A24E-651F13665494}"/>
                </a:ext>
              </a:extLst>
            </p:cNvPr>
            <p:cNvSpPr>
              <a:spLocks/>
            </p:cNvSpPr>
            <p:nvPr/>
          </p:nvSpPr>
          <p:spPr bwMode="auto">
            <a:xfrm>
              <a:off x="3865563" y="1873250"/>
              <a:ext cx="19050" cy="14288"/>
            </a:xfrm>
            <a:custGeom>
              <a:avLst/>
              <a:gdLst>
                <a:gd name="T0" fmla="*/ 2147483647 w 3"/>
                <a:gd name="T1" fmla="*/ 0 h 2"/>
                <a:gd name="T2" fmla="*/ 2147483647 w 3"/>
                <a:gd name="T3" fmla="*/ 2147483647 h 2"/>
                <a:gd name="T4" fmla="*/ 2147483647 w 3"/>
                <a:gd name="T5" fmla="*/ 0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3" y="0"/>
                  </a:moveTo>
                  <a:cubicBezTo>
                    <a:pt x="3" y="1"/>
                    <a:pt x="2" y="1"/>
                    <a:pt x="2" y="2"/>
                  </a:cubicBezTo>
                  <a:cubicBezTo>
                    <a:pt x="0" y="2"/>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8" name="Freeform 812">
              <a:extLst>
                <a:ext uri="{FF2B5EF4-FFF2-40B4-BE49-F238E27FC236}">
                  <a16:creationId xmlns:a16="http://schemas.microsoft.com/office/drawing/2014/main" id="{86751FDE-F8C9-D5F2-5E42-00F6B04BD390}"/>
                </a:ext>
              </a:extLst>
            </p:cNvPr>
            <p:cNvSpPr>
              <a:spLocks/>
            </p:cNvSpPr>
            <p:nvPr/>
          </p:nvSpPr>
          <p:spPr bwMode="auto">
            <a:xfrm>
              <a:off x="3824288" y="1900238"/>
              <a:ext cx="26987" cy="26987"/>
            </a:xfrm>
            <a:custGeom>
              <a:avLst/>
              <a:gdLst>
                <a:gd name="T0" fmla="*/ 2147483647 w 4"/>
                <a:gd name="T1" fmla="*/ 0 h 4"/>
                <a:gd name="T2" fmla="*/ 2147483647 w 4"/>
                <a:gd name="T3" fmla="*/ 2147483647 h 4"/>
                <a:gd name="T4" fmla="*/ 2147483647 w 4"/>
                <a:gd name="T5" fmla="*/ 2147483647 h 4"/>
                <a:gd name="T6" fmla="*/ 0 w 4"/>
                <a:gd name="T7" fmla="*/ 2147483647 h 4"/>
                <a:gd name="T8" fmla="*/ 2147483647 w 4"/>
                <a:gd name="T9" fmla="*/ 0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0"/>
                  </a:moveTo>
                  <a:cubicBezTo>
                    <a:pt x="4" y="0"/>
                    <a:pt x="2" y="1"/>
                    <a:pt x="2" y="1"/>
                  </a:cubicBezTo>
                  <a:cubicBezTo>
                    <a:pt x="2" y="2"/>
                    <a:pt x="2" y="2"/>
                    <a:pt x="2" y="3"/>
                  </a:cubicBezTo>
                  <a:cubicBezTo>
                    <a:pt x="2" y="3"/>
                    <a:pt x="0" y="4"/>
                    <a:pt x="0" y="4"/>
                  </a:cubicBezTo>
                  <a:cubicBezTo>
                    <a:pt x="0" y="3"/>
                    <a:pt x="2" y="2"/>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9" name="Freeform 813">
              <a:extLst>
                <a:ext uri="{FF2B5EF4-FFF2-40B4-BE49-F238E27FC236}">
                  <a16:creationId xmlns:a16="http://schemas.microsoft.com/office/drawing/2014/main" id="{ACA2D937-25C6-E7C5-C625-4EA24FA39B31}"/>
                </a:ext>
              </a:extLst>
            </p:cNvPr>
            <p:cNvSpPr>
              <a:spLocks/>
            </p:cNvSpPr>
            <p:nvPr/>
          </p:nvSpPr>
          <p:spPr bwMode="auto">
            <a:xfrm>
              <a:off x="3219450" y="2111375"/>
              <a:ext cx="47625" cy="39688"/>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6" y="0"/>
                    <a:pt x="7" y="4"/>
                    <a:pt x="6" y="6"/>
                  </a:cubicBezTo>
                  <a:cubicBezTo>
                    <a:pt x="4" y="6"/>
                    <a:pt x="5" y="3"/>
                    <a:pt x="2" y="3"/>
                  </a:cubicBezTo>
                  <a:cubicBezTo>
                    <a:pt x="0" y="3"/>
                    <a:pt x="4" y="1"/>
                    <a:pt x="4" y="3"/>
                  </a:cubicBezTo>
                  <a:cubicBezTo>
                    <a:pt x="5" y="3"/>
                    <a:pt x="5"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0" name="Freeform 814">
              <a:extLst>
                <a:ext uri="{FF2B5EF4-FFF2-40B4-BE49-F238E27FC236}">
                  <a16:creationId xmlns:a16="http://schemas.microsoft.com/office/drawing/2014/main" id="{CEDD49F8-2916-3A2E-7253-4BADDC060560}"/>
                </a:ext>
              </a:extLst>
            </p:cNvPr>
            <p:cNvSpPr>
              <a:spLocks/>
            </p:cNvSpPr>
            <p:nvPr/>
          </p:nvSpPr>
          <p:spPr bwMode="auto">
            <a:xfrm>
              <a:off x="2955925" y="2246313"/>
              <a:ext cx="60325" cy="26987"/>
            </a:xfrm>
            <a:custGeom>
              <a:avLst/>
              <a:gdLst>
                <a:gd name="T0" fmla="*/ 2147483647 w 9"/>
                <a:gd name="T1" fmla="*/ 2147483647 h 4"/>
                <a:gd name="T2" fmla="*/ 0 w 9"/>
                <a:gd name="T3" fmla="*/ 2147483647 h 4"/>
                <a:gd name="T4" fmla="*/ 2147483647 w 9"/>
                <a:gd name="T5" fmla="*/ 0 h 4"/>
                <a:gd name="T6" fmla="*/ 2147483647 w 9"/>
                <a:gd name="T7" fmla="*/ 2147483647 h 4"/>
                <a:gd name="T8" fmla="*/ 2147483647 w 9"/>
                <a:gd name="T9" fmla="*/ 2147483647 h 4"/>
                <a:gd name="T10" fmla="*/ 0 60000 65536"/>
                <a:gd name="T11" fmla="*/ 0 60000 65536"/>
                <a:gd name="T12" fmla="*/ 0 60000 65536"/>
                <a:gd name="T13" fmla="*/ 0 60000 65536"/>
                <a:gd name="T14" fmla="*/ 0 60000 65536"/>
                <a:gd name="T15" fmla="*/ 0 w 9"/>
                <a:gd name="T16" fmla="*/ 0 h 4"/>
                <a:gd name="T17" fmla="*/ 9 w 9"/>
                <a:gd name="T18" fmla="*/ 4 h 4"/>
              </a:gdLst>
              <a:ahLst/>
              <a:cxnLst>
                <a:cxn ang="T10">
                  <a:pos x="T0" y="T1"/>
                </a:cxn>
                <a:cxn ang="T11">
                  <a:pos x="T2" y="T3"/>
                </a:cxn>
                <a:cxn ang="T12">
                  <a:pos x="T4" y="T5"/>
                </a:cxn>
                <a:cxn ang="T13">
                  <a:pos x="T6" y="T7"/>
                </a:cxn>
                <a:cxn ang="T14">
                  <a:pos x="T8" y="T9"/>
                </a:cxn>
              </a:cxnLst>
              <a:rect l="T15" t="T16" r="T17" b="T18"/>
              <a:pathLst>
                <a:path w="9" h="4">
                  <a:moveTo>
                    <a:pt x="3" y="4"/>
                  </a:moveTo>
                  <a:cubicBezTo>
                    <a:pt x="2" y="4"/>
                    <a:pt x="1" y="3"/>
                    <a:pt x="0" y="2"/>
                  </a:cubicBezTo>
                  <a:cubicBezTo>
                    <a:pt x="0" y="1"/>
                    <a:pt x="2" y="0"/>
                    <a:pt x="4" y="0"/>
                  </a:cubicBezTo>
                  <a:cubicBezTo>
                    <a:pt x="4" y="2"/>
                    <a:pt x="6" y="3"/>
                    <a:pt x="7" y="2"/>
                  </a:cubicBezTo>
                  <a:cubicBezTo>
                    <a:pt x="9" y="0"/>
                    <a:pt x="6" y="3"/>
                    <a:pt x="5"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1" name="Freeform 815">
              <a:extLst>
                <a:ext uri="{FF2B5EF4-FFF2-40B4-BE49-F238E27FC236}">
                  <a16:creationId xmlns:a16="http://schemas.microsoft.com/office/drawing/2014/main" id="{0D25994C-E754-954C-650D-335BE9630060}"/>
                </a:ext>
              </a:extLst>
            </p:cNvPr>
            <p:cNvSpPr>
              <a:spLocks/>
            </p:cNvSpPr>
            <p:nvPr/>
          </p:nvSpPr>
          <p:spPr bwMode="auto">
            <a:xfrm>
              <a:off x="2982913" y="2273300"/>
              <a:ext cx="4762"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2" name="Line 816">
              <a:extLst>
                <a:ext uri="{FF2B5EF4-FFF2-40B4-BE49-F238E27FC236}">
                  <a16:creationId xmlns:a16="http://schemas.microsoft.com/office/drawing/2014/main" id="{63F76AF8-19C1-D8D4-175A-164240917ECA}"/>
                </a:ext>
              </a:extLst>
            </p:cNvPr>
            <p:cNvSpPr>
              <a:spLocks noChangeShapeType="1"/>
            </p:cNvSpPr>
            <p:nvPr/>
          </p:nvSpPr>
          <p:spPr bwMode="auto">
            <a:xfrm flipH="1">
              <a:off x="2982913" y="2273300"/>
              <a:ext cx="4762"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3" name="Freeform 817">
              <a:extLst>
                <a:ext uri="{FF2B5EF4-FFF2-40B4-BE49-F238E27FC236}">
                  <a16:creationId xmlns:a16="http://schemas.microsoft.com/office/drawing/2014/main" id="{2DA70B08-31AF-BED9-A8D4-22F4B2A2EF9E}"/>
                </a:ext>
              </a:extLst>
            </p:cNvPr>
            <p:cNvSpPr>
              <a:spLocks/>
            </p:cNvSpPr>
            <p:nvPr/>
          </p:nvSpPr>
          <p:spPr bwMode="auto">
            <a:xfrm>
              <a:off x="2968625" y="2273300"/>
              <a:ext cx="14288" cy="20638"/>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2"/>
                  </a:moveTo>
                  <a:cubicBezTo>
                    <a:pt x="1" y="3"/>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4" name="Freeform 818">
              <a:extLst>
                <a:ext uri="{FF2B5EF4-FFF2-40B4-BE49-F238E27FC236}">
                  <a16:creationId xmlns:a16="http://schemas.microsoft.com/office/drawing/2014/main" id="{ACC95DBA-CBCF-7AB3-4FAB-0F0DF4355FA9}"/>
                </a:ext>
              </a:extLst>
            </p:cNvPr>
            <p:cNvSpPr>
              <a:spLocks/>
            </p:cNvSpPr>
            <p:nvPr/>
          </p:nvSpPr>
          <p:spPr bwMode="auto">
            <a:xfrm>
              <a:off x="2974975" y="2273300"/>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5" name="Line 819">
              <a:extLst>
                <a:ext uri="{FF2B5EF4-FFF2-40B4-BE49-F238E27FC236}">
                  <a16:creationId xmlns:a16="http://schemas.microsoft.com/office/drawing/2014/main" id="{16ADFDE0-C40F-4FE0-A809-A0A575C09903}"/>
                </a:ext>
              </a:extLst>
            </p:cNvPr>
            <p:cNvSpPr>
              <a:spLocks noChangeShapeType="1"/>
            </p:cNvSpPr>
            <p:nvPr/>
          </p:nvSpPr>
          <p:spPr bwMode="auto">
            <a:xfrm flipH="1">
              <a:off x="2974975" y="2273300"/>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6" name="Freeform 820">
              <a:extLst>
                <a:ext uri="{FF2B5EF4-FFF2-40B4-BE49-F238E27FC236}">
                  <a16:creationId xmlns:a16="http://schemas.microsoft.com/office/drawing/2014/main" id="{3CD563CD-4A25-B235-A18B-8EC4E56C42FA}"/>
                </a:ext>
              </a:extLst>
            </p:cNvPr>
            <p:cNvSpPr>
              <a:spLocks/>
            </p:cNvSpPr>
            <p:nvPr/>
          </p:nvSpPr>
          <p:spPr bwMode="auto">
            <a:xfrm>
              <a:off x="2927350" y="2300288"/>
              <a:ext cx="28575" cy="15875"/>
            </a:xfrm>
            <a:custGeom>
              <a:avLst/>
              <a:gdLst>
                <a:gd name="T0" fmla="*/ 2147483647 w 4"/>
                <a:gd name="T1" fmla="*/ 0 h 2"/>
                <a:gd name="T2" fmla="*/ 2147483647 w 4"/>
                <a:gd name="T3" fmla="*/ 2147483647 h 2"/>
                <a:gd name="T4" fmla="*/ 2147483647 w 4"/>
                <a:gd name="T5" fmla="*/ 0 h 2"/>
                <a:gd name="T6" fmla="*/ 0 60000 65536"/>
                <a:gd name="T7" fmla="*/ 0 60000 65536"/>
                <a:gd name="T8" fmla="*/ 0 60000 65536"/>
                <a:gd name="T9" fmla="*/ 0 w 4"/>
                <a:gd name="T10" fmla="*/ 0 h 2"/>
                <a:gd name="T11" fmla="*/ 4 w 4"/>
                <a:gd name="T12" fmla="*/ 2 h 2"/>
              </a:gdLst>
              <a:ahLst/>
              <a:cxnLst>
                <a:cxn ang="T6">
                  <a:pos x="T0" y="T1"/>
                </a:cxn>
                <a:cxn ang="T7">
                  <a:pos x="T2" y="T3"/>
                </a:cxn>
                <a:cxn ang="T8">
                  <a:pos x="T4" y="T5"/>
                </a:cxn>
              </a:cxnLst>
              <a:rect l="T9" t="T10" r="T11" b="T12"/>
              <a:pathLst>
                <a:path w="4" h="2">
                  <a:moveTo>
                    <a:pt x="4" y="0"/>
                  </a:moveTo>
                  <a:cubicBezTo>
                    <a:pt x="3" y="1"/>
                    <a:pt x="2" y="1"/>
                    <a:pt x="2" y="2"/>
                  </a:cubicBezTo>
                  <a:cubicBezTo>
                    <a:pt x="0" y="1"/>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8" name="Group 448">
            <a:extLst>
              <a:ext uri="{FF2B5EF4-FFF2-40B4-BE49-F238E27FC236}">
                <a16:creationId xmlns:a16="http://schemas.microsoft.com/office/drawing/2014/main" id="{A5AAC235-6CA3-A8FD-8097-5373656D8CE1}"/>
              </a:ext>
            </a:extLst>
          </p:cNvPr>
          <p:cNvGrpSpPr>
            <a:grpSpLocks/>
          </p:cNvGrpSpPr>
          <p:nvPr/>
        </p:nvGrpSpPr>
        <p:grpSpPr bwMode="auto">
          <a:xfrm>
            <a:off x="856565" y="5839549"/>
            <a:ext cx="1010487" cy="720010"/>
            <a:chOff x="5791200" y="838200"/>
            <a:chExt cx="1038225" cy="739775"/>
          </a:xfrm>
          <a:solidFill>
            <a:schemeClr val="accent5">
              <a:lumMod val="40000"/>
              <a:lumOff val="60000"/>
            </a:schemeClr>
          </a:solidFill>
        </p:grpSpPr>
        <p:sp>
          <p:nvSpPr>
            <p:cNvPr id="229" name="Freeform 821">
              <a:extLst>
                <a:ext uri="{FF2B5EF4-FFF2-40B4-BE49-F238E27FC236}">
                  <a16:creationId xmlns:a16="http://schemas.microsoft.com/office/drawing/2014/main" id="{EC62073F-E81C-2C63-CABA-8D07AC06D923}"/>
                </a:ext>
              </a:extLst>
            </p:cNvPr>
            <p:cNvSpPr>
              <a:spLocks/>
            </p:cNvSpPr>
            <p:nvPr/>
          </p:nvSpPr>
          <p:spPr bwMode="auto">
            <a:xfrm>
              <a:off x="5791200" y="838200"/>
              <a:ext cx="87313" cy="87313"/>
            </a:xfrm>
            <a:custGeom>
              <a:avLst/>
              <a:gdLst>
                <a:gd name="T0" fmla="*/ 2147483647 w 13"/>
                <a:gd name="T1" fmla="*/ 2147483647 h 13"/>
                <a:gd name="T2" fmla="*/ 2147483647 w 13"/>
                <a:gd name="T3" fmla="*/ 2147483647 h 13"/>
                <a:gd name="T4" fmla="*/ 0 w 13"/>
                <a:gd name="T5" fmla="*/ 2147483647 h 13"/>
                <a:gd name="T6" fmla="*/ 2147483647 w 13"/>
                <a:gd name="T7" fmla="*/ 2147483647 h 13"/>
                <a:gd name="T8" fmla="*/ 0 60000 65536"/>
                <a:gd name="T9" fmla="*/ 0 60000 65536"/>
                <a:gd name="T10" fmla="*/ 0 60000 65536"/>
                <a:gd name="T11" fmla="*/ 0 60000 65536"/>
                <a:gd name="T12" fmla="*/ 0 w 13"/>
                <a:gd name="T13" fmla="*/ 0 h 13"/>
                <a:gd name="T14" fmla="*/ 13 w 13"/>
                <a:gd name="T15" fmla="*/ 13 h 13"/>
              </a:gdLst>
              <a:ahLst/>
              <a:cxnLst>
                <a:cxn ang="T8">
                  <a:pos x="T0" y="T1"/>
                </a:cxn>
                <a:cxn ang="T9">
                  <a:pos x="T2" y="T3"/>
                </a:cxn>
                <a:cxn ang="T10">
                  <a:pos x="T4" y="T5"/>
                </a:cxn>
                <a:cxn ang="T11">
                  <a:pos x="T6" y="T7"/>
                </a:cxn>
              </a:cxnLst>
              <a:rect l="T12" t="T13" r="T14" b="T15"/>
              <a:pathLst>
                <a:path w="13" h="13">
                  <a:moveTo>
                    <a:pt x="12" y="3"/>
                  </a:moveTo>
                  <a:cubicBezTo>
                    <a:pt x="13" y="8"/>
                    <a:pt x="11" y="10"/>
                    <a:pt x="10" y="12"/>
                  </a:cubicBezTo>
                  <a:cubicBezTo>
                    <a:pt x="5" y="13"/>
                    <a:pt x="3" y="10"/>
                    <a:pt x="0" y="9"/>
                  </a:cubicBezTo>
                  <a:cubicBezTo>
                    <a:pt x="1" y="4"/>
                    <a:pt x="8" y="0"/>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0" name="Freeform 822">
              <a:extLst>
                <a:ext uri="{FF2B5EF4-FFF2-40B4-BE49-F238E27FC236}">
                  <a16:creationId xmlns:a16="http://schemas.microsoft.com/office/drawing/2014/main" id="{F92EC3C8-4B03-DCBA-02DB-5C8A863D18A1}"/>
                </a:ext>
              </a:extLst>
            </p:cNvPr>
            <p:cNvSpPr>
              <a:spLocks/>
            </p:cNvSpPr>
            <p:nvPr/>
          </p:nvSpPr>
          <p:spPr bwMode="auto">
            <a:xfrm>
              <a:off x="6110288" y="973138"/>
              <a:ext cx="107950" cy="101600"/>
            </a:xfrm>
            <a:custGeom>
              <a:avLst/>
              <a:gdLst>
                <a:gd name="T0" fmla="*/ 2147483647 w 16"/>
                <a:gd name="T1" fmla="*/ 2147483647 h 15"/>
                <a:gd name="T2" fmla="*/ 2147483647 w 16"/>
                <a:gd name="T3" fmla="*/ 2147483647 h 15"/>
                <a:gd name="T4" fmla="*/ 2147483647 w 16"/>
                <a:gd name="T5" fmla="*/ 2147483647 h 15"/>
                <a:gd name="T6" fmla="*/ 2147483647 w 16"/>
                <a:gd name="T7" fmla="*/ 2147483647 h 15"/>
                <a:gd name="T8" fmla="*/ 0 w 16"/>
                <a:gd name="T9" fmla="*/ 2147483647 h 15"/>
                <a:gd name="T10" fmla="*/ 2147483647 w 16"/>
                <a:gd name="T11" fmla="*/ 2147483647 h 15"/>
                <a:gd name="T12" fmla="*/ 0 60000 65536"/>
                <a:gd name="T13" fmla="*/ 0 60000 65536"/>
                <a:gd name="T14" fmla="*/ 0 60000 65536"/>
                <a:gd name="T15" fmla="*/ 0 60000 65536"/>
                <a:gd name="T16" fmla="*/ 0 60000 65536"/>
                <a:gd name="T17" fmla="*/ 0 60000 65536"/>
                <a:gd name="T18" fmla="*/ 0 w 16"/>
                <a:gd name="T19" fmla="*/ 0 h 15"/>
                <a:gd name="T20" fmla="*/ 16 w 1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6" h="15">
                  <a:moveTo>
                    <a:pt x="9" y="1"/>
                  </a:moveTo>
                  <a:cubicBezTo>
                    <a:pt x="9" y="7"/>
                    <a:pt x="15" y="7"/>
                    <a:pt x="16" y="13"/>
                  </a:cubicBezTo>
                  <a:cubicBezTo>
                    <a:pt x="13" y="15"/>
                    <a:pt x="10" y="9"/>
                    <a:pt x="8" y="9"/>
                  </a:cubicBezTo>
                  <a:cubicBezTo>
                    <a:pt x="7" y="9"/>
                    <a:pt x="6" y="11"/>
                    <a:pt x="7" y="12"/>
                  </a:cubicBezTo>
                  <a:cubicBezTo>
                    <a:pt x="4" y="10"/>
                    <a:pt x="2" y="9"/>
                    <a:pt x="0" y="4"/>
                  </a:cubicBezTo>
                  <a:cubicBezTo>
                    <a:pt x="5" y="5"/>
                    <a:pt x="4"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1" name="Freeform 823">
              <a:extLst>
                <a:ext uri="{FF2B5EF4-FFF2-40B4-BE49-F238E27FC236}">
                  <a16:creationId xmlns:a16="http://schemas.microsoft.com/office/drawing/2014/main" id="{5CB69B7B-6F62-02DC-063D-EA9617CFA913}"/>
                </a:ext>
              </a:extLst>
            </p:cNvPr>
            <p:cNvSpPr>
              <a:spLocks/>
            </p:cNvSpPr>
            <p:nvPr/>
          </p:nvSpPr>
          <p:spPr bwMode="auto">
            <a:xfrm>
              <a:off x="6469063" y="1141413"/>
              <a:ext cx="96837" cy="69850"/>
            </a:xfrm>
            <a:custGeom>
              <a:avLst/>
              <a:gdLst>
                <a:gd name="T0" fmla="*/ 0 w 14"/>
                <a:gd name="T1" fmla="*/ 2147483647 h 10"/>
                <a:gd name="T2" fmla="*/ 2147483647 w 14"/>
                <a:gd name="T3" fmla="*/ 2147483647 h 10"/>
                <a:gd name="T4" fmla="*/ 2147483647 w 14"/>
                <a:gd name="T5" fmla="*/ 2147483647 h 10"/>
                <a:gd name="T6" fmla="*/ 0 w 14"/>
                <a:gd name="T7" fmla="*/ 2147483647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0" y="1"/>
                  </a:moveTo>
                  <a:cubicBezTo>
                    <a:pt x="7" y="0"/>
                    <a:pt x="13" y="2"/>
                    <a:pt x="14" y="7"/>
                  </a:cubicBezTo>
                  <a:cubicBezTo>
                    <a:pt x="11" y="9"/>
                    <a:pt x="8" y="10"/>
                    <a:pt x="4" y="10"/>
                  </a:cubicBezTo>
                  <a:cubicBezTo>
                    <a:pt x="3" y="7"/>
                    <a:pt x="2" y="5"/>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2" name="Freeform 824">
              <a:extLst>
                <a:ext uri="{FF2B5EF4-FFF2-40B4-BE49-F238E27FC236}">
                  <a16:creationId xmlns:a16="http://schemas.microsoft.com/office/drawing/2014/main" id="{662A0EE0-3636-BB3C-69F9-8780B774DFE7}"/>
                </a:ext>
              </a:extLst>
            </p:cNvPr>
            <p:cNvSpPr>
              <a:spLocks/>
            </p:cNvSpPr>
            <p:nvPr/>
          </p:nvSpPr>
          <p:spPr bwMode="auto">
            <a:xfrm>
              <a:off x="6469063" y="1157288"/>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3" name="Line 825">
              <a:extLst>
                <a:ext uri="{FF2B5EF4-FFF2-40B4-BE49-F238E27FC236}">
                  <a16:creationId xmlns:a16="http://schemas.microsoft.com/office/drawing/2014/main" id="{208C7165-23CF-774B-6C8F-DA33745838D7}"/>
                </a:ext>
              </a:extLst>
            </p:cNvPr>
            <p:cNvSpPr>
              <a:spLocks noChangeShapeType="1"/>
            </p:cNvSpPr>
            <p:nvPr/>
          </p:nvSpPr>
          <p:spPr bwMode="auto">
            <a:xfrm flipV="1">
              <a:off x="6469063" y="1157288"/>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4" name="Freeform 826">
              <a:extLst>
                <a:ext uri="{FF2B5EF4-FFF2-40B4-BE49-F238E27FC236}">
                  <a16:creationId xmlns:a16="http://schemas.microsoft.com/office/drawing/2014/main" id="{9B8AF11E-F8D9-1A5E-CA90-21DFCD56171E}"/>
                </a:ext>
              </a:extLst>
            </p:cNvPr>
            <p:cNvSpPr>
              <a:spLocks/>
            </p:cNvSpPr>
            <p:nvPr/>
          </p:nvSpPr>
          <p:spPr bwMode="auto">
            <a:xfrm>
              <a:off x="6456363" y="1149350"/>
              <a:ext cx="12700" cy="7938"/>
            </a:xfrm>
            <a:custGeom>
              <a:avLst/>
              <a:gdLst>
                <a:gd name="T0" fmla="*/ 2147483647 w 2"/>
                <a:gd name="T1" fmla="*/ 2147483647 h 1"/>
                <a:gd name="T2" fmla="*/ 0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2" y="1"/>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5" name="Freeform 827">
              <a:extLst>
                <a:ext uri="{FF2B5EF4-FFF2-40B4-BE49-F238E27FC236}">
                  <a16:creationId xmlns:a16="http://schemas.microsoft.com/office/drawing/2014/main" id="{EB90CC44-E1E3-658A-545A-15979C92901A}"/>
                </a:ext>
              </a:extLst>
            </p:cNvPr>
            <p:cNvSpPr>
              <a:spLocks/>
            </p:cNvSpPr>
            <p:nvPr/>
          </p:nvSpPr>
          <p:spPr bwMode="auto">
            <a:xfrm>
              <a:off x="6469063" y="1149350"/>
              <a:ext cx="1587"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6" name="Line 828">
              <a:extLst>
                <a:ext uri="{FF2B5EF4-FFF2-40B4-BE49-F238E27FC236}">
                  <a16:creationId xmlns:a16="http://schemas.microsoft.com/office/drawing/2014/main" id="{44C1D6D0-DC81-D9E1-35A5-37C2FB3A8B34}"/>
                </a:ext>
              </a:extLst>
            </p:cNvPr>
            <p:cNvSpPr>
              <a:spLocks noChangeShapeType="1"/>
            </p:cNvSpPr>
            <p:nvPr/>
          </p:nvSpPr>
          <p:spPr bwMode="auto">
            <a:xfrm flipV="1">
              <a:off x="6469063" y="1149350"/>
              <a:ext cx="1587"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7" name="Freeform 829">
              <a:extLst>
                <a:ext uri="{FF2B5EF4-FFF2-40B4-BE49-F238E27FC236}">
                  <a16:creationId xmlns:a16="http://schemas.microsoft.com/office/drawing/2014/main" id="{19FF29DD-CAFB-19C0-BC40-C162E7C4CBF0}"/>
                </a:ext>
              </a:extLst>
            </p:cNvPr>
            <p:cNvSpPr>
              <a:spLocks/>
            </p:cNvSpPr>
            <p:nvPr/>
          </p:nvSpPr>
          <p:spPr bwMode="auto">
            <a:xfrm>
              <a:off x="6361113" y="1136650"/>
              <a:ext cx="33337" cy="39688"/>
            </a:xfrm>
            <a:custGeom>
              <a:avLst/>
              <a:gdLst>
                <a:gd name="T0" fmla="*/ 0 w 5"/>
                <a:gd name="T1" fmla="*/ 2147483647 h 6"/>
                <a:gd name="T2" fmla="*/ 2147483647 w 5"/>
                <a:gd name="T3" fmla="*/ 2147483647 h 6"/>
                <a:gd name="T4" fmla="*/ 0 w 5"/>
                <a:gd name="T5" fmla="*/ 2147483647 h 6"/>
                <a:gd name="T6" fmla="*/ 0 60000 65536"/>
                <a:gd name="T7" fmla="*/ 0 60000 65536"/>
                <a:gd name="T8" fmla="*/ 0 60000 65536"/>
                <a:gd name="T9" fmla="*/ 0 w 5"/>
                <a:gd name="T10" fmla="*/ 0 h 6"/>
                <a:gd name="T11" fmla="*/ 5 w 5"/>
                <a:gd name="T12" fmla="*/ 6 h 6"/>
              </a:gdLst>
              <a:ahLst/>
              <a:cxnLst>
                <a:cxn ang="T6">
                  <a:pos x="T0" y="T1"/>
                </a:cxn>
                <a:cxn ang="T7">
                  <a:pos x="T2" y="T3"/>
                </a:cxn>
                <a:cxn ang="T8">
                  <a:pos x="T4" y="T5"/>
                </a:cxn>
              </a:cxnLst>
              <a:rect l="T9" t="T10" r="T11" b="T12"/>
              <a:pathLst>
                <a:path w="5" h="6">
                  <a:moveTo>
                    <a:pt x="0" y="3"/>
                  </a:moveTo>
                  <a:cubicBezTo>
                    <a:pt x="1" y="0"/>
                    <a:pt x="5" y="3"/>
                    <a:pt x="4" y="6"/>
                  </a:cubicBezTo>
                  <a:cubicBezTo>
                    <a:pt x="3" y="5"/>
                    <a:pt x="2"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8" name="Freeform 830">
              <a:extLst>
                <a:ext uri="{FF2B5EF4-FFF2-40B4-BE49-F238E27FC236}">
                  <a16:creationId xmlns:a16="http://schemas.microsoft.com/office/drawing/2014/main" id="{76429A8D-9DEF-73DE-3175-15EEBA09C176}"/>
                </a:ext>
              </a:extLst>
            </p:cNvPr>
            <p:cNvSpPr>
              <a:spLocks/>
            </p:cNvSpPr>
            <p:nvPr/>
          </p:nvSpPr>
          <p:spPr bwMode="auto">
            <a:xfrm>
              <a:off x="6592888" y="1298575"/>
              <a:ext cx="236537" cy="279400"/>
            </a:xfrm>
            <a:custGeom>
              <a:avLst/>
              <a:gdLst>
                <a:gd name="T0" fmla="*/ 2147483647 w 35"/>
                <a:gd name="T1" fmla="*/ 0 h 41"/>
                <a:gd name="T2" fmla="*/ 2147483647 w 35"/>
                <a:gd name="T3" fmla="*/ 2147483647 h 41"/>
                <a:gd name="T4" fmla="*/ 2147483647 w 35"/>
                <a:gd name="T5" fmla="*/ 2147483647 h 41"/>
                <a:gd name="T6" fmla="*/ 2147483647 w 35"/>
                <a:gd name="T7" fmla="*/ 2147483647 h 41"/>
                <a:gd name="T8" fmla="*/ 2147483647 w 35"/>
                <a:gd name="T9" fmla="*/ 2147483647 h 41"/>
                <a:gd name="T10" fmla="*/ 2147483647 w 35"/>
                <a:gd name="T11" fmla="*/ 2147483647 h 41"/>
                <a:gd name="T12" fmla="*/ 2147483647 w 35"/>
                <a:gd name="T13" fmla="*/ 2147483647 h 41"/>
                <a:gd name="T14" fmla="*/ 2147483647 w 35"/>
                <a:gd name="T15" fmla="*/ 2147483647 h 41"/>
                <a:gd name="T16" fmla="*/ 2147483647 w 35"/>
                <a:gd name="T17" fmla="*/ 2147483647 h 41"/>
                <a:gd name="T18" fmla="*/ 2147483647 w 35"/>
                <a:gd name="T19" fmla="*/ 2147483647 h 41"/>
                <a:gd name="T20" fmla="*/ 0 w 35"/>
                <a:gd name="T21" fmla="*/ 2147483647 h 41"/>
                <a:gd name="T22" fmla="*/ 2147483647 w 35"/>
                <a:gd name="T23" fmla="*/ 2147483647 h 41"/>
                <a:gd name="T24" fmla="*/ 2147483647 w 35"/>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41"/>
                <a:gd name="T41" fmla="*/ 35 w 35"/>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41">
                  <a:moveTo>
                    <a:pt x="4" y="0"/>
                  </a:moveTo>
                  <a:cubicBezTo>
                    <a:pt x="7" y="2"/>
                    <a:pt x="12" y="3"/>
                    <a:pt x="15" y="5"/>
                  </a:cubicBezTo>
                  <a:cubicBezTo>
                    <a:pt x="21" y="7"/>
                    <a:pt x="25" y="9"/>
                    <a:pt x="28" y="14"/>
                  </a:cubicBezTo>
                  <a:cubicBezTo>
                    <a:pt x="29" y="15"/>
                    <a:pt x="28" y="15"/>
                    <a:pt x="29" y="16"/>
                  </a:cubicBezTo>
                  <a:cubicBezTo>
                    <a:pt x="30" y="18"/>
                    <a:pt x="31" y="19"/>
                    <a:pt x="32" y="20"/>
                  </a:cubicBezTo>
                  <a:cubicBezTo>
                    <a:pt x="32" y="21"/>
                    <a:pt x="34" y="23"/>
                    <a:pt x="35" y="25"/>
                  </a:cubicBezTo>
                  <a:cubicBezTo>
                    <a:pt x="31" y="25"/>
                    <a:pt x="31" y="29"/>
                    <a:pt x="27" y="31"/>
                  </a:cubicBezTo>
                  <a:cubicBezTo>
                    <a:pt x="25" y="31"/>
                    <a:pt x="22" y="30"/>
                    <a:pt x="20" y="31"/>
                  </a:cubicBezTo>
                  <a:cubicBezTo>
                    <a:pt x="16" y="33"/>
                    <a:pt x="13" y="36"/>
                    <a:pt x="11" y="41"/>
                  </a:cubicBezTo>
                  <a:cubicBezTo>
                    <a:pt x="8" y="41"/>
                    <a:pt x="7" y="38"/>
                    <a:pt x="4" y="38"/>
                  </a:cubicBezTo>
                  <a:cubicBezTo>
                    <a:pt x="4" y="30"/>
                    <a:pt x="3" y="23"/>
                    <a:pt x="0" y="18"/>
                  </a:cubicBezTo>
                  <a:cubicBezTo>
                    <a:pt x="1" y="13"/>
                    <a:pt x="4" y="11"/>
                    <a:pt x="6" y="7"/>
                  </a:cubicBezTo>
                  <a:cubicBezTo>
                    <a:pt x="6" y="5"/>
                    <a:pt x="3" y="4"/>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9" name="Freeform 831">
              <a:extLst>
                <a:ext uri="{FF2B5EF4-FFF2-40B4-BE49-F238E27FC236}">
                  <a16:creationId xmlns:a16="http://schemas.microsoft.com/office/drawing/2014/main" id="{87B5C3A5-737B-7174-8D3A-69394B0E16D7}"/>
                </a:ext>
              </a:extLst>
            </p:cNvPr>
            <p:cNvSpPr>
              <a:spLocks/>
            </p:cNvSpPr>
            <p:nvPr/>
          </p:nvSpPr>
          <p:spPr bwMode="auto">
            <a:xfrm>
              <a:off x="6346825" y="1095375"/>
              <a:ext cx="26988" cy="6350"/>
            </a:xfrm>
            <a:custGeom>
              <a:avLst/>
              <a:gdLst>
                <a:gd name="T0" fmla="*/ 0 w 4"/>
                <a:gd name="T1" fmla="*/ 0 h 1"/>
                <a:gd name="T2" fmla="*/ 2147483647 w 4"/>
                <a:gd name="T3" fmla="*/ 2147483647 h 1"/>
                <a:gd name="T4" fmla="*/ 0 60000 65536"/>
                <a:gd name="T5" fmla="*/ 0 60000 65536"/>
                <a:gd name="T6" fmla="*/ 0 w 4"/>
                <a:gd name="T7" fmla="*/ 0 h 1"/>
                <a:gd name="T8" fmla="*/ 4 w 4"/>
                <a:gd name="T9" fmla="*/ 1 h 1"/>
              </a:gdLst>
              <a:ahLst/>
              <a:cxnLst>
                <a:cxn ang="T4">
                  <a:pos x="T0" y="T1"/>
                </a:cxn>
                <a:cxn ang="T5">
                  <a:pos x="T2" y="T3"/>
                </a:cxn>
              </a:cxnLst>
              <a:rect l="T6" t="T7" r="T8" b="T9"/>
              <a:pathLst>
                <a:path w="4" h="1">
                  <a:moveTo>
                    <a:pt x="0" y="0"/>
                  </a:moveTo>
                  <a:cubicBezTo>
                    <a:pt x="2" y="0"/>
                    <a:pt x="3" y="1"/>
                    <a:pt x="4"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399" name="TextBox 398">
            <a:extLst>
              <a:ext uri="{FF2B5EF4-FFF2-40B4-BE49-F238E27FC236}">
                <a16:creationId xmlns:a16="http://schemas.microsoft.com/office/drawing/2014/main" id="{5CF15565-B4BE-5C33-FBC3-50E7537B41C5}"/>
              </a:ext>
            </a:extLst>
          </p:cNvPr>
          <p:cNvSpPr txBox="1"/>
          <p:nvPr/>
        </p:nvSpPr>
        <p:spPr>
          <a:xfrm>
            <a:off x="9561203" y="1016630"/>
            <a:ext cx="2229353" cy="738664"/>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Scott Salesses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MA,NY,FBOP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2"/>
              </a:rPr>
              <a:t>Scott.Salesses@ged.com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2" name="TextBox 401">
            <a:extLst>
              <a:ext uri="{FF2B5EF4-FFF2-40B4-BE49-F238E27FC236}">
                <a16:creationId xmlns:a16="http://schemas.microsoft.com/office/drawing/2014/main" id="{24321B62-B23E-B9F6-7017-4637D89D0A35}"/>
              </a:ext>
            </a:extLst>
          </p:cNvPr>
          <p:cNvSpPr txBox="1"/>
          <p:nvPr/>
        </p:nvSpPr>
        <p:spPr>
          <a:xfrm>
            <a:off x="289456" y="4837544"/>
            <a:ext cx="3145597" cy="738664"/>
          </a:xfrm>
          <a:prstGeom prst="rect">
            <a:avLst/>
          </a:prstGeom>
          <a:solidFill>
            <a:schemeClr val="accent5">
              <a:lumMod val="60000"/>
              <a:lumOff val="40000"/>
              <a:alpha val="67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Liz Lanphear CO,HI,IN,KS,MO,NE,NM,ND,SD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hlinkClick r:id="rId3"/>
              </a:rPr>
              <a:t>Elizabeth.Lanphear@ged.com</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a:t>
            </a:r>
          </a:p>
        </p:txBody>
      </p:sp>
      <p:sp>
        <p:nvSpPr>
          <p:cNvPr id="404" name="TextBox 403">
            <a:extLst>
              <a:ext uri="{FF2B5EF4-FFF2-40B4-BE49-F238E27FC236}">
                <a16:creationId xmlns:a16="http://schemas.microsoft.com/office/drawing/2014/main" id="{EC853867-D53F-F013-E853-B209591A87F2}"/>
              </a:ext>
            </a:extLst>
          </p:cNvPr>
          <p:cNvSpPr txBox="1"/>
          <p:nvPr/>
        </p:nvSpPr>
        <p:spPr>
          <a:xfrm>
            <a:off x="231639" y="3425229"/>
            <a:ext cx="2383220" cy="954107"/>
          </a:xfrm>
          <a:prstGeom prst="rect">
            <a:avLst/>
          </a:prstGeom>
          <a:solidFill>
            <a:srgbClr val="92D05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Lisa Pool-Osorio AK,AZ,CA,ID,NV,OR,UT, WA, Guam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hlinkClick r:id="rId4"/>
              </a:rPr>
              <a:t>Lisa.Pool-Osorio@ged.com</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rPr>
              <a:t> </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6" name="TextBox 405">
            <a:extLst>
              <a:ext uri="{FF2B5EF4-FFF2-40B4-BE49-F238E27FC236}">
                <a16:creationId xmlns:a16="http://schemas.microsoft.com/office/drawing/2014/main" id="{02D2581D-C730-AA73-D98B-EA6A99B644FB}"/>
              </a:ext>
            </a:extLst>
          </p:cNvPr>
          <p:cNvSpPr txBox="1"/>
          <p:nvPr/>
        </p:nvSpPr>
        <p:spPr>
          <a:xfrm>
            <a:off x="9360908" y="2871926"/>
            <a:ext cx="2429648" cy="954107"/>
          </a:xfrm>
          <a:prstGeom prst="rect">
            <a:avLst/>
          </a:prstGeom>
          <a:solidFill>
            <a:schemeClr val="accent2">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Adora Beard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DC,DE,MD,VA,PA,PR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Military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5"/>
              </a:rPr>
              <a:t>Adora.Beard@ged.com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8" name="TextBox 407">
            <a:extLst>
              <a:ext uri="{FF2B5EF4-FFF2-40B4-BE49-F238E27FC236}">
                <a16:creationId xmlns:a16="http://schemas.microsoft.com/office/drawing/2014/main" id="{9C5EAF6D-3A42-B3AD-EB4C-A953B434F882}"/>
              </a:ext>
            </a:extLst>
          </p:cNvPr>
          <p:cNvSpPr txBox="1"/>
          <p:nvPr/>
        </p:nvSpPr>
        <p:spPr>
          <a:xfrm>
            <a:off x="2488807" y="1066976"/>
            <a:ext cx="2063785" cy="523220"/>
          </a:xfrm>
          <a:prstGeom prst="rect">
            <a:avLst/>
          </a:prstGeom>
          <a:solidFill>
            <a:schemeClr val="bg2">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Brian Smith, Director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6"/>
              </a:rPr>
              <a:t>Brian.Smith@ged.com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0" name="TextBox 409">
            <a:extLst>
              <a:ext uri="{FF2B5EF4-FFF2-40B4-BE49-F238E27FC236}">
                <a16:creationId xmlns:a16="http://schemas.microsoft.com/office/drawing/2014/main" id="{2DF90DD8-40AF-DF72-1AA0-A18C57D6C7FD}"/>
              </a:ext>
            </a:extLst>
          </p:cNvPr>
          <p:cNvSpPr txBox="1"/>
          <p:nvPr/>
        </p:nvSpPr>
        <p:spPr>
          <a:xfrm>
            <a:off x="6096000" y="5710800"/>
            <a:ext cx="2223541" cy="738664"/>
          </a:xfrm>
          <a:prstGeom prst="rect">
            <a:avLst/>
          </a:prstGeom>
          <a:solidFill>
            <a:srgbClr val="FFC000">
              <a:alpha val="34000"/>
            </a:srgb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Shawn Watts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AL,AR,GA,LA,NC,SC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7"/>
              </a:rPr>
              <a:t>Shawn.Watts@ged.com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2" name="TextBox 411">
            <a:extLst>
              <a:ext uri="{FF2B5EF4-FFF2-40B4-BE49-F238E27FC236}">
                <a16:creationId xmlns:a16="http://schemas.microsoft.com/office/drawing/2014/main" id="{E6E25982-20B7-E93B-F9D6-97D4DC6398F2}"/>
              </a:ext>
            </a:extLst>
          </p:cNvPr>
          <p:cNvSpPr txBox="1"/>
          <p:nvPr/>
        </p:nvSpPr>
        <p:spPr>
          <a:xfrm>
            <a:off x="8823031" y="4465611"/>
            <a:ext cx="3259714" cy="954107"/>
          </a:xfrm>
          <a:prstGeom prst="rect">
            <a:avLst/>
          </a:prstGeom>
          <a:solidFill>
            <a:schemeClr val="accent3">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Diane Vaccari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CT,FL,KY,NH,NJ,OH,RI,,WV</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Bermuda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8"/>
              </a:rPr>
              <a:t>Diane.Vaccari@ged.com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4" name="TextBox 413">
            <a:extLst>
              <a:ext uri="{FF2B5EF4-FFF2-40B4-BE49-F238E27FC236}">
                <a16:creationId xmlns:a16="http://schemas.microsoft.com/office/drawing/2014/main" id="{79BADE48-E95E-0189-9745-E2CB68C97973}"/>
              </a:ext>
            </a:extLst>
          </p:cNvPr>
          <p:cNvSpPr txBox="1"/>
          <p:nvPr/>
        </p:nvSpPr>
        <p:spPr>
          <a:xfrm>
            <a:off x="2943852" y="5926243"/>
            <a:ext cx="2677805" cy="738664"/>
          </a:xfrm>
          <a:prstGeom prst="rect">
            <a:avLst/>
          </a:prstGeom>
          <a:solidFill>
            <a:schemeClr val="tx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Jonna McDonough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CA,MS</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,MT,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OK,TX,WY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9"/>
              </a:rPr>
              <a:t>Jonna.Mcdonough@ged.com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6" name="TextBox 415">
            <a:extLst>
              <a:ext uri="{FF2B5EF4-FFF2-40B4-BE49-F238E27FC236}">
                <a16:creationId xmlns:a16="http://schemas.microsoft.com/office/drawing/2014/main" id="{82EA1878-E8C4-F27F-A796-3A9150A996E9}"/>
              </a:ext>
            </a:extLst>
          </p:cNvPr>
          <p:cNvSpPr txBox="1"/>
          <p:nvPr/>
        </p:nvSpPr>
        <p:spPr>
          <a:xfrm>
            <a:off x="5973537" y="1121684"/>
            <a:ext cx="2849494" cy="954107"/>
          </a:xfrm>
          <a:prstGeom prst="rect">
            <a:avLst/>
          </a:prstGeom>
          <a:solidFill>
            <a:srgbClr val="FFC000">
              <a:alpha val="8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Mellissa Hultstrand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IL,MI,MN,TN,VT,WI,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PR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,VI</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10"/>
              </a:rPr>
              <a:t>Mellissa.Hultstrand@ged.com</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a:extLst>
              <a:ext uri="{FF2B5EF4-FFF2-40B4-BE49-F238E27FC236}">
                <a16:creationId xmlns:a16="http://schemas.microsoft.com/office/drawing/2014/main" id="{F4AA39F6-6DB8-8E0E-2D81-9BB7AF3D9F25}"/>
              </a:ext>
            </a:extLst>
          </p:cNvPr>
          <p:cNvSpPr/>
          <p:nvPr/>
        </p:nvSpPr>
        <p:spPr>
          <a:xfrm>
            <a:off x="9561203" y="5926243"/>
            <a:ext cx="1204768" cy="8555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188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B1F2E-C46C-79CB-A869-8F586A4D08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5F5195-03B7-3CEC-F632-BAE6BB78603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Tx/>
                <a:buNone/>
                <a:tabLst/>
                <a:defRPr/>
              </a:pPr>
              <a:t>81</a:t>
            </a:fld>
            <a:endParaRPr kumimoji="0" lang="en-US" sz="900" b="0" i="0" u="none" strike="noStrike" kern="0" cap="none" spc="0" normalizeH="0" baseline="0" noProof="0">
              <a:ln>
                <a:noFill/>
              </a:ln>
              <a:solidFill>
                <a:srgbClr val="AEABAB"/>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41E87117-E22C-25D8-FB28-BB120A16D9C0}"/>
              </a:ext>
            </a:extLst>
          </p:cNvPr>
          <p:cNvPicPr>
            <a:picLocks noChangeAspect="1"/>
          </p:cNvPicPr>
          <p:nvPr/>
        </p:nvPicPr>
        <p:blipFill>
          <a:blip r:embed="rId3"/>
          <a:stretch>
            <a:fillRect/>
          </a:stretch>
        </p:blipFill>
        <p:spPr>
          <a:xfrm>
            <a:off x="1643243" y="1030369"/>
            <a:ext cx="8133159" cy="4890487"/>
          </a:xfrm>
          <a:prstGeom prst="rect">
            <a:avLst/>
          </a:prstGeom>
        </p:spPr>
      </p:pic>
      <p:pic>
        <p:nvPicPr>
          <p:cNvPr id="7" name="Picture 6">
            <a:extLst>
              <a:ext uri="{FF2B5EF4-FFF2-40B4-BE49-F238E27FC236}">
                <a16:creationId xmlns:a16="http://schemas.microsoft.com/office/drawing/2014/main" id="{B5AC8A16-0915-2FC2-B3CC-9559B23272B0}"/>
              </a:ext>
            </a:extLst>
          </p:cNvPr>
          <p:cNvPicPr>
            <a:picLocks noChangeAspect="1"/>
          </p:cNvPicPr>
          <p:nvPr/>
        </p:nvPicPr>
        <p:blipFill>
          <a:blip r:embed="rId4"/>
          <a:stretch>
            <a:fillRect/>
          </a:stretch>
        </p:blipFill>
        <p:spPr>
          <a:xfrm>
            <a:off x="6538775" y="3656112"/>
            <a:ext cx="1971950" cy="276264"/>
          </a:xfrm>
          <a:prstGeom prst="rect">
            <a:avLst/>
          </a:prstGeom>
        </p:spPr>
      </p:pic>
      <p:pic>
        <p:nvPicPr>
          <p:cNvPr id="8" name="Picture 7">
            <a:extLst>
              <a:ext uri="{FF2B5EF4-FFF2-40B4-BE49-F238E27FC236}">
                <a16:creationId xmlns:a16="http://schemas.microsoft.com/office/drawing/2014/main" id="{7C55FF96-E3E9-E02E-CF97-A9354596A34E}"/>
              </a:ext>
            </a:extLst>
          </p:cNvPr>
          <p:cNvPicPr>
            <a:picLocks noChangeAspect="1"/>
          </p:cNvPicPr>
          <p:nvPr/>
        </p:nvPicPr>
        <p:blipFill>
          <a:blip r:embed="rId5"/>
          <a:stretch>
            <a:fillRect/>
          </a:stretch>
        </p:blipFill>
        <p:spPr>
          <a:xfrm>
            <a:off x="6538775" y="3562351"/>
            <a:ext cx="4662625" cy="476250"/>
          </a:xfrm>
          <a:prstGeom prst="rect">
            <a:avLst/>
          </a:prstGeom>
        </p:spPr>
      </p:pic>
      <p:sp>
        <p:nvSpPr>
          <p:cNvPr id="10" name="TextBox 9">
            <a:extLst>
              <a:ext uri="{FF2B5EF4-FFF2-40B4-BE49-F238E27FC236}">
                <a16:creationId xmlns:a16="http://schemas.microsoft.com/office/drawing/2014/main" id="{111BC635-68EA-A8B6-D532-EA1B8C7CABD6}"/>
              </a:ext>
            </a:extLst>
          </p:cNvPr>
          <p:cNvSpPr txBox="1"/>
          <p:nvPr/>
        </p:nvSpPr>
        <p:spPr>
          <a:xfrm>
            <a:off x="8248650" y="3596023"/>
            <a:ext cx="483870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n-ea"/>
                <a:cs typeface="Arial"/>
                <a:sym typeface="Arial"/>
              </a:rPr>
              <a:t>(contactus@ged.com)</a:t>
            </a:r>
          </a:p>
        </p:txBody>
      </p:sp>
      <p:pic>
        <p:nvPicPr>
          <p:cNvPr id="4" name="Picture 3">
            <a:extLst>
              <a:ext uri="{FF2B5EF4-FFF2-40B4-BE49-F238E27FC236}">
                <a16:creationId xmlns:a16="http://schemas.microsoft.com/office/drawing/2014/main" id="{5C12BA76-6731-4231-C308-E5CF05CD4EF0}"/>
              </a:ext>
            </a:extLst>
          </p:cNvPr>
          <p:cNvPicPr>
            <a:picLocks noChangeAspect="1"/>
          </p:cNvPicPr>
          <p:nvPr/>
        </p:nvPicPr>
        <p:blipFill>
          <a:blip r:embed="rId6"/>
          <a:stretch>
            <a:fillRect/>
          </a:stretch>
        </p:blipFill>
        <p:spPr>
          <a:xfrm>
            <a:off x="0" y="6308"/>
            <a:ext cx="12192000" cy="186785"/>
          </a:xfrm>
          <a:prstGeom prst="rect">
            <a:avLst/>
          </a:prstGeom>
        </p:spPr>
      </p:pic>
      <p:pic>
        <p:nvPicPr>
          <p:cNvPr id="9" name="Picture 8">
            <a:extLst>
              <a:ext uri="{FF2B5EF4-FFF2-40B4-BE49-F238E27FC236}">
                <a16:creationId xmlns:a16="http://schemas.microsoft.com/office/drawing/2014/main" id="{AB2BA658-6002-C50F-413F-8EC8C832599B}"/>
              </a:ext>
            </a:extLst>
          </p:cNvPr>
          <p:cNvPicPr>
            <a:picLocks noChangeAspect="1"/>
          </p:cNvPicPr>
          <p:nvPr/>
        </p:nvPicPr>
        <p:blipFill>
          <a:blip r:embed="rId7"/>
          <a:stretch>
            <a:fillRect/>
          </a:stretch>
        </p:blipFill>
        <p:spPr>
          <a:xfrm>
            <a:off x="9215071" y="5827631"/>
            <a:ext cx="2667372" cy="914528"/>
          </a:xfrm>
          <a:prstGeom prst="rect">
            <a:avLst/>
          </a:prstGeom>
        </p:spPr>
      </p:pic>
      <p:pic>
        <p:nvPicPr>
          <p:cNvPr id="3" name="Picture 2">
            <a:extLst>
              <a:ext uri="{FF2B5EF4-FFF2-40B4-BE49-F238E27FC236}">
                <a16:creationId xmlns:a16="http://schemas.microsoft.com/office/drawing/2014/main" id="{E548CEB7-8A34-9FF0-D673-1C169492CBD5}"/>
              </a:ext>
            </a:extLst>
          </p:cNvPr>
          <p:cNvPicPr>
            <a:picLocks noChangeAspect="1"/>
          </p:cNvPicPr>
          <p:nvPr/>
        </p:nvPicPr>
        <p:blipFill>
          <a:blip r:embed="rId8"/>
          <a:stretch>
            <a:fillRect/>
          </a:stretch>
        </p:blipFill>
        <p:spPr>
          <a:xfrm>
            <a:off x="9215071" y="5984454"/>
            <a:ext cx="1013831" cy="757705"/>
          </a:xfrm>
          <a:prstGeom prst="rect">
            <a:avLst/>
          </a:prstGeom>
        </p:spPr>
      </p:pic>
      <p:pic>
        <p:nvPicPr>
          <p:cNvPr id="5" name="Picture 4">
            <a:extLst>
              <a:ext uri="{FF2B5EF4-FFF2-40B4-BE49-F238E27FC236}">
                <a16:creationId xmlns:a16="http://schemas.microsoft.com/office/drawing/2014/main" id="{3AE8EF05-C6EE-BE0F-716B-D043B1228770}"/>
              </a:ext>
            </a:extLst>
          </p:cNvPr>
          <p:cNvPicPr>
            <a:picLocks noChangeAspect="1"/>
          </p:cNvPicPr>
          <p:nvPr/>
        </p:nvPicPr>
        <p:blipFill>
          <a:blip r:embed="rId9"/>
          <a:stretch>
            <a:fillRect/>
          </a:stretch>
        </p:blipFill>
        <p:spPr>
          <a:xfrm>
            <a:off x="132604" y="344403"/>
            <a:ext cx="475529" cy="481626"/>
          </a:xfrm>
          <a:prstGeom prst="rect">
            <a:avLst/>
          </a:prstGeom>
        </p:spPr>
      </p:pic>
    </p:spTree>
    <p:extLst>
      <p:ext uri="{BB962C8B-B14F-4D97-AF65-F5344CB8AC3E}">
        <p14:creationId xmlns:p14="http://schemas.microsoft.com/office/powerpoint/2010/main" val="21359313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E0044-FA1C-1182-E16F-6981CD3365F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BDD536B-3F2F-C5F5-1FC5-FB7938474950}"/>
              </a:ext>
            </a:extLst>
          </p:cNvPr>
          <p:cNvSpPr>
            <a:spLocks noGrp="1"/>
          </p:cNvSpPr>
          <p:nvPr>
            <p:ph type="title"/>
          </p:nvPr>
        </p:nvSpPr>
        <p:spPr>
          <a:xfrm>
            <a:off x="2683933" y="601134"/>
            <a:ext cx="4673600" cy="1701800"/>
          </a:xfrm>
        </p:spPr>
        <p:txBody>
          <a:bodyPr>
            <a:noAutofit/>
          </a:bodyPr>
          <a:lstStyle/>
          <a:p>
            <a:pPr marL="0" indent="0" algn="ctr">
              <a:spcBef>
                <a:spcPts val="1200"/>
              </a:spcBef>
              <a:spcAft>
                <a:spcPts val="1200"/>
              </a:spcAft>
              <a:buNone/>
            </a:pPr>
            <a:r>
              <a:rPr lang="en-US" sz="6600" dirty="0"/>
              <a:t>¡Gracias!</a:t>
            </a:r>
            <a:br>
              <a:rPr lang="en-US" sz="6600" dirty="0"/>
            </a:br>
            <a:r>
              <a:rPr lang="en-US" sz="6600" dirty="0" err="1"/>
              <a:t>Preguntas</a:t>
            </a:r>
            <a:r>
              <a:rPr lang="en-US" sz="6600" dirty="0"/>
              <a:t>?</a:t>
            </a:r>
          </a:p>
        </p:txBody>
      </p:sp>
      <p:sp>
        <p:nvSpPr>
          <p:cNvPr id="4" name="Slide Number Placeholder 3">
            <a:extLst>
              <a:ext uri="{FF2B5EF4-FFF2-40B4-BE49-F238E27FC236}">
                <a16:creationId xmlns:a16="http://schemas.microsoft.com/office/drawing/2014/main" id="{28B8A1A0-7CBA-226A-DEEA-B9199E96A39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Tx/>
                <a:buSzTx/>
                <a:buFontTx/>
                <a:buNone/>
                <a:tabLst/>
                <a:defRPr/>
              </a:pPr>
              <a:t>82</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a:extLst>
              <a:ext uri="{FF2B5EF4-FFF2-40B4-BE49-F238E27FC236}">
                <a16:creationId xmlns:a16="http://schemas.microsoft.com/office/drawing/2014/main" id="{A8E84055-42DC-138B-01A7-D17A978D52A0}"/>
              </a:ext>
            </a:extLst>
          </p:cNvPr>
          <p:cNvPicPr>
            <a:picLocks noChangeAspect="1"/>
          </p:cNvPicPr>
          <p:nvPr/>
        </p:nvPicPr>
        <p:blipFill>
          <a:blip r:embed="rId3"/>
          <a:stretch>
            <a:fillRect/>
          </a:stretch>
        </p:blipFill>
        <p:spPr>
          <a:xfrm>
            <a:off x="9303404" y="283192"/>
            <a:ext cx="2888596" cy="5804342"/>
          </a:xfrm>
          <a:prstGeom prst="rect">
            <a:avLst/>
          </a:prstGeom>
        </p:spPr>
      </p:pic>
      <p:sp>
        <p:nvSpPr>
          <p:cNvPr id="7" name="TextBox 6">
            <a:extLst>
              <a:ext uri="{FF2B5EF4-FFF2-40B4-BE49-F238E27FC236}">
                <a16:creationId xmlns:a16="http://schemas.microsoft.com/office/drawing/2014/main" id="{5BE12F62-5EE4-601E-9CBE-48015518BD62}"/>
              </a:ext>
            </a:extLst>
          </p:cNvPr>
          <p:cNvSpPr txBox="1"/>
          <p:nvPr/>
        </p:nvSpPr>
        <p:spPr>
          <a:xfrm>
            <a:off x="1382208" y="2991562"/>
            <a:ext cx="7848600" cy="1563505"/>
          </a:xfrm>
          <a:prstGeom prst="rect">
            <a:avLst/>
          </a:prstGeom>
          <a:noFill/>
        </p:spPr>
        <p:txBody>
          <a:bodyPr wrap="square">
            <a:spAutoFit/>
          </a:bodyPr>
          <a:lstStyle/>
          <a:p>
            <a:pPr marL="0" marR="0" lvl="0" indent="0" algn="ctr" defTabSz="914400" rtl="0" eaLnBrk="1" fontAlgn="auto" latinLnBrk="0" hangingPunct="1">
              <a:lnSpc>
                <a:spcPct val="90000"/>
              </a:lnSpc>
              <a:spcBef>
                <a:spcPts val="1200"/>
              </a:spcBef>
              <a:spcAft>
                <a:spcPts val="1200"/>
              </a:spcAft>
              <a:buClr>
                <a:srgbClr val="000000"/>
              </a:buClr>
              <a:buSzTx/>
              <a:buFont typeface="Arial"/>
              <a:buNone/>
              <a:tabLst/>
              <a:defRPr/>
            </a:pP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Contacte</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al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equipo</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de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servicio</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de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a:rPr>
              <a:t>exámenes</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del GED</a:t>
            </a:r>
            <a:r>
              <a:rPr kumimoji="0" lang="en-US" sz="2800" b="0" i="0" u="none" strike="noStrike" kern="0" cap="none" spc="-75" normalizeH="0" baseline="30000" noProof="0" dirty="0">
                <a:ln>
                  <a:noFill/>
                </a:ln>
                <a:solidFill>
                  <a:srgbClr val="000000"/>
                </a:solidFill>
                <a:effectLst/>
                <a:uLnTx/>
                <a:uFillTx/>
                <a:latin typeface="Arial"/>
                <a:cs typeface="Arial"/>
                <a:sym typeface="Arial"/>
              </a:rPr>
              <a:t>®</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a:t>
            </a:r>
          </a:p>
          <a:p>
            <a:pPr marL="0" marR="0" lvl="0" indent="0" algn="ctr" defTabSz="914400" rtl="0" eaLnBrk="1" fontAlgn="auto" latinLnBrk="0" hangingPunct="1">
              <a:lnSpc>
                <a:spcPct val="90000"/>
              </a:lnSpc>
              <a:spcBef>
                <a:spcPts val="1200"/>
              </a:spcBef>
              <a:spcAft>
                <a:spcPts val="1200"/>
              </a:spcAft>
              <a:buClr>
                <a:srgbClr val="000000"/>
              </a:buClr>
              <a:buSzTx/>
              <a:buFont typeface="Arial"/>
              <a:buNone/>
              <a:tabLst/>
              <a:defRPr/>
            </a:pPr>
            <a:r>
              <a:rPr kumimoji="0" lang="en-US" sz="2800" b="0" i="0" u="none" strike="noStrike" kern="0" cap="none" spc="0" normalizeH="0" baseline="0" noProof="0" dirty="0">
                <a:ln>
                  <a:noFill/>
                </a:ln>
                <a:solidFill>
                  <a:srgbClr val="000000"/>
                </a:solidFill>
                <a:effectLst/>
                <a:uLnTx/>
                <a:uFillTx/>
                <a:latin typeface="Arial"/>
                <a:cs typeface="Arial"/>
                <a:sym typeface="Arial"/>
                <a:hlinkClick r:id="rId4"/>
              </a:rPr>
              <a:t>Contact Us - GED</a:t>
            </a:r>
            <a:endParaRPr kumimoji="0" lang="en-US" sz="28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TextBox 10">
            <a:extLst>
              <a:ext uri="{FF2B5EF4-FFF2-40B4-BE49-F238E27FC236}">
                <a16:creationId xmlns:a16="http://schemas.microsoft.com/office/drawing/2014/main" id="{0F891ECA-8E45-36F5-1B8E-8D6F8714B3A3}"/>
              </a:ext>
            </a:extLst>
          </p:cNvPr>
          <p:cNvSpPr txBox="1"/>
          <p:nvPr/>
        </p:nvSpPr>
        <p:spPr>
          <a:xfrm>
            <a:off x="2258508" y="5338611"/>
            <a:ext cx="6096000" cy="748923"/>
          </a:xfrm>
          <a:prstGeom prst="rect">
            <a:avLst/>
          </a:prstGeom>
          <a:noFill/>
        </p:spPr>
        <p:txBody>
          <a:bodyPr wrap="square">
            <a:spAutoFit/>
          </a:bodyPr>
          <a:lstStyle/>
          <a:p>
            <a:pPr marL="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Lisa Pool-Osorio</a:t>
            </a:r>
          </a:p>
          <a:p>
            <a:pPr marL="0" marR="0" lvl="0" indent="0" algn="ctr" defTabSz="685766" rtl="0" eaLnBrk="1" fontAlgn="auto" latinLnBrk="0" hangingPunct="1">
              <a:lnSpc>
                <a:spcPct val="90000"/>
              </a:lnSpc>
              <a:spcBef>
                <a:spcPts val="750"/>
              </a:spcBef>
              <a:spcAft>
                <a:spcPts val="0"/>
              </a:spcAft>
              <a:buClr>
                <a:srgbClr val="E7E6E6">
                  <a:lumMod val="75000"/>
                </a:srgbClr>
              </a:buClr>
              <a:buSzPct val="110000"/>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5"/>
              </a:rPr>
              <a:t>Lisa.Pool-Osorio@ged.com</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pic>
        <p:nvPicPr>
          <p:cNvPr id="2" name="Picture 1">
            <a:extLst>
              <a:ext uri="{FF2B5EF4-FFF2-40B4-BE49-F238E27FC236}">
                <a16:creationId xmlns:a16="http://schemas.microsoft.com/office/drawing/2014/main" id="{1D51B463-BB68-3E28-A033-ADF062FC2D15}"/>
              </a:ext>
            </a:extLst>
          </p:cNvPr>
          <p:cNvPicPr>
            <a:picLocks noChangeAspect="1"/>
          </p:cNvPicPr>
          <p:nvPr/>
        </p:nvPicPr>
        <p:blipFill>
          <a:blip r:embed="rId6"/>
          <a:stretch>
            <a:fillRect/>
          </a:stretch>
        </p:blipFill>
        <p:spPr>
          <a:xfrm>
            <a:off x="9580831" y="5934951"/>
            <a:ext cx="1013831" cy="757705"/>
          </a:xfrm>
          <a:prstGeom prst="rect">
            <a:avLst/>
          </a:prstGeom>
        </p:spPr>
      </p:pic>
      <p:pic>
        <p:nvPicPr>
          <p:cNvPr id="8" name="Picture 7">
            <a:extLst>
              <a:ext uri="{FF2B5EF4-FFF2-40B4-BE49-F238E27FC236}">
                <a16:creationId xmlns:a16="http://schemas.microsoft.com/office/drawing/2014/main" id="{D0747937-2A06-BC6F-218A-B26756215F84}"/>
              </a:ext>
            </a:extLst>
          </p:cNvPr>
          <p:cNvPicPr>
            <a:picLocks noChangeAspect="1"/>
          </p:cNvPicPr>
          <p:nvPr/>
        </p:nvPicPr>
        <p:blipFill>
          <a:blip r:embed="rId7"/>
          <a:stretch>
            <a:fillRect/>
          </a:stretch>
        </p:blipFill>
        <p:spPr>
          <a:xfrm>
            <a:off x="97515" y="357273"/>
            <a:ext cx="475529" cy="487722"/>
          </a:xfrm>
          <a:prstGeom prst="rect">
            <a:avLst/>
          </a:prstGeom>
        </p:spPr>
      </p:pic>
    </p:spTree>
    <p:extLst>
      <p:ext uri="{BB962C8B-B14F-4D97-AF65-F5344CB8AC3E}">
        <p14:creationId xmlns:p14="http://schemas.microsoft.com/office/powerpoint/2010/main" val="28238302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1" name="Google Shape;1231;p67"/>
          <p:cNvSpPr txBox="1">
            <a:spLocks noGrp="1"/>
          </p:cNvSpPr>
          <p:nvPr>
            <p:ph type="title"/>
          </p:nvPr>
        </p:nvSpPr>
        <p:spPr>
          <a:xfrm>
            <a:off x="401450" y="457200"/>
            <a:ext cx="4370583" cy="1089874"/>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SzPts val="3600"/>
              <a:buNone/>
            </a:pPr>
            <a:br>
              <a:rPr lang="en-US" dirty="0">
                <a:latin typeface="Arial"/>
                <a:ea typeface="Arial"/>
                <a:cs typeface="Arial"/>
                <a:sym typeface="Arial"/>
              </a:rPr>
            </a:br>
            <a:r>
              <a:rPr lang="en-US" dirty="0" err="1"/>
              <a:t>Encuesta</a:t>
            </a:r>
            <a:r>
              <a:rPr lang="en-US" dirty="0"/>
              <a:t> de </a:t>
            </a:r>
            <a:r>
              <a:rPr lang="en-US" dirty="0" err="1"/>
              <a:t>Sesión</a:t>
            </a:r>
            <a:endParaRPr dirty="0"/>
          </a:p>
        </p:txBody>
      </p:sp>
      <p:pic>
        <p:nvPicPr>
          <p:cNvPr id="1232" name="Google Shape;1232;p67"/>
          <p:cNvPicPr preferRelativeResize="0">
            <a:picLocks noGrp="1"/>
          </p:cNvPicPr>
          <p:nvPr>
            <p:ph type="pic" idx="2"/>
          </p:nvPr>
        </p:nvPicPr>
        <p:blipFill rotWithShape="1">
          <a:blip r:embed="rId3">
            <a:alphaModFix/>
          </a:blip>
          <a:srcRect l="-3720" t="-1575" r="-5045" b="2769"/>
          <a:stretch/>
        </p:blipFill>
        <p:spPr>
          <a:xfrm>
            <a:off x="5183194" y="457201"/>
            <a:ext cx="6559047" cy="5403850"/>
          </a:xfrm>
          <a:prstGeom prst="rect">
            <a:avLst/>
          </a:prstGeom>
          <a:noFill/>
          <a:ln>
            <a:noFill/>
          </a:ln>
        </p:spPr>
      </p:pic>
      <p:sp>
        <p:nvSpPr>
          <p:cNvPr id="1233" name="Google Shape;1233;p67"/>
          <p:cNvSpPr txBox="1">
            <a:spLocks noGrp="1"/>
          </p:cNvSpPr>
          <p:nvPr>
            <p:ph type="body" idx="1"/>
          </p:nvPr>
        </p:nvSpPr>
        <p:spPr>
          <a:xfrm>
            <a:off x="449759" y="1660065"/>
            <a:ext cx="4781744" cy="1089874"/>
          </a:xfrm>
          <a:prstGeom prst="rect">
            <a:avLst/>
          </a:prstGeom>
          <a:noFill/>
          <a:ln>
            <a:noFill/>
          </a:ln>
        </p:spPr>
        <p:txBody>
          <a:bodyPr spcFirstLastPara="1" wrap="square" lIns="0" tIns="91425" rIns="0" bIns="0" anchor="t" anchorCtr="0">
            <a:normAutofit lnSpcReduction="10000"/>
          </a:bodyPr>
          <a:lstStyle/>
          <a:p>
            <a:pPr marL="0" lvl="0" indent="0" algn="l" rtl="0">
              <a:lnSpc>
                <a:spcPct val="90000"/>
              </a:lnSpc>
              <a:spcBef>
                <a:spcPts val="0"/>
              </a:spcBef>
              <a:spcAft>
                <a:spcPts val="0"/>
              </a:spcAft>
              <a:buSzPts val="2200"/>
              <a:buNone/>
            </a:pPr>
            <a:r>
              <a:rPr lang="en-US" dirty="0"/>
              <a:t>Sus </a:t>
            </a:r>
            <a:r>
              <a:rPr lang="en-US" dirty="0" err="1"/>
              <a:t>comentarios</a:t>
            </a:r>
            <a:r>
              <a:rPr lang="en-US" dirty="0"/>
              <a:t> son </a:t>
            </a:r>
            <a:r>
              <a:rPr lang="en-US" dirty="0" err="1"/>
              <a:t>importantes</a:t>
            </a:r>
            <a:r>
              <a:rPr lang="en-US" dirty="0"/>
              <a:t>. </a:t>
            </a:r>
            <a:endParaRPr dirty="0"/>
          </a:p>
          <a:p>
            <a:pPr marL="0" lvl="0" indent="0" algn="l" rtl="0">
              <a:lnSpc>
                <a:spcPct val="90000"/>
              </a:lnSpc>
              <a:spcBef>
                <a:spcPts val="0"/>
              </a:spcBef>
              <a:spcAft>
                <a:spcPts val="0"/>
              </a:spcAft>
              <a:buSzPts val="2200"/>
              <a:buNone/>
            </a:pPr>
            <a:endParaRPr dirty="0"/>
          </a:p>
          <a:p>
            <a:pPr marL="0" lvl="0" indent="0" algn="l" rtl="0">
              <a:lnSpc>
                <a:spcPct val="90000"/>
              </a:lnSpc>
              <a:spcBef>
                <a:spcPts val="0"/>
              </a:spcBef>
              <a:spcAft>
                <a:spcPts val="0"/>
              </a:spcAft>
              <a:buSzPts val="2200"/>
              <a:buNone/>
            </a:pPr>
            <a:r>
              <a:rPr lang="en-US" dirty="0"/>
              <a:t>Por favor </a:t>
            </a:r>
            <a:r>
              <a:rPr lang="en-US" dirty="0" err="1"/>
              <a:t>Escanee</a:t>
            </a:r>
            <a:r>
              <a:rPr lang="en-US" dirty="0"/>
              <a:t> </a:t>
            </a:r>
            <a:r>
              <a:rPr lang="en-US" dirty="0" err="1"/>
              <a:t>el</a:t>
            </a:r>
            <a:r>
              <a:rPr lang="en-US" dirty="0"/>
              <a:t> </a:t>
            </a:r>
            <a:r>
              <a:rPr lang="en-US" dirty="0" err="1"/>
              <a:t>código</a:t>
            </a:r>
            <a:r>
              <a:rPr lang="en-US" dirty="0"/>
              <a:t> QR a </a:t>
            </a:r>
            <a:r>
              <a:rPr lang="en-US" dirty="0" err="1"/>
              <a:t>continuación</a:t>
            </a:r>
            <a:r>
              <a:rPr lang="en-US" dirty="0"/>
              <a:t> para </a:t>
            </a:r>
            <a:r>
              <a:rPr lang="en-US" dirty="0" err="1"/>
              <a:t>calificar</a:t>
            </a:r>
            <a:r>
              <a:rPr lang="en-US" dirty="0"/>
              <a:t> </a:t>
            </a:r>
            <a:r>
              <a:rPr lang="en-US" dirty="0" err="1"/>
              <a:t>esta</a:t>
            </a:r>
            <a:r>
              <a:rPr lang="en-US" dirty="0"/>
              <a:t> </a:t>
            </a:r>
            <a:r>
              <a:rPr lang="en-US" dirty="0" err="1"/>
              <a:t>sesión</a:t>
            </a:r>
            <a:r>
              <a:rPr lang="en-US" dirty="0"/>
              <a:t>.</a:t>
            </a:r>
            <a:endParaRPr dirty="0"/>
          </a:p>
        </p:txBody>
      </p:sp>
      <p:sp>
        <p:nvSpPr>
          <p:cNvPr id="1234" name="Google Shape;1234;p67"/>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83</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3" name="Picture 2">
            <a:extLst>
              <a:ext uri="{FF2B5EF4-FFF2-40B4-BE49-F238E27FC236}">
                <a16:creationId xmlns:a16="http://schemas.microsoft.com/office/drawing/2014/main" id="{76D24F9F-4494-F427-46DC-848784E7AEA2}"/>
              </a:ext>
            </a:extLst>
          </p:cNvPr>
          <p:cNvPicPr>
            <a:picLocks noChangeAspect="1"/>
          </p:cNvPicPr>
          <p:nvPr/>
        </p:nvPicPr>
        <p:blipFill>
          <a:blip r:embed="rId4"/>
          <a:stretch>
            <a:fillRect/>
          </a:stretch>
        </p:blipFill>
        <p:spPr>
          <a:xfrm>
            <a:off x="9659069" y="6041104"/>
            <a:ext cx="975445" cy="719390"/>
          </a:xfrm>
          <a:prstGeom prst="rect">
            <a:avLst/>
          </a:prstGeom>
        </p:spPr>
      </p:pic>
      <p:pic>
        <p:nvPicPr>
          <p:cNvPr id="4" name="Picture 3">
            <a:extLst>
              <a:ext uri="{FF2B5EF4-FFF2-40B4-BE49-F238E27FC236}">
                <a16:creationId xmlns:a16="http://schemas.microsoft.com/office/drawing/2014/main" id="{54240D1D-3B24-EC5C-480B-BBD63549BA8C}"/>
              </a:ext>
            </a:extLst>
          </p:cNvPr>
          <p:cNvPicPr>
            <a:picLocks noChangeAspect="1"/>
          </p:cNvPicPr>
          <p:nvPr/>
        </p:nvPicPr>
        <p:blipFill>
          <a:blip r:embed="rId5"/>
          <a:stretch>
            <a:fillRect/>
          </a:stretch>
        </p:blipFill>
        <p:spPr>
          <a:xfrm>
            <a:off x="97515" y="357273"/>
            <a:ext cx="475529" cy="487722"/>
          </a:xfrm>
          <a:prstGeom prst="rect">
            <a:avLst/>
          </a:prstGeom>
        </p:spPr>
      </p:pic>
      <p:sp>
        <p:nvSpPr>
          <p:cNvPr id="6" name="TextBox 5">
            <a:extLst>
              <a:ext uri="{FF2B5EF4-FFF2-40B4-BE49-F238E27FC236}">
                <a16:creationId xmlns:a16="http://schemas.microsoft.com/office/drawing/2014/main" id="{14D0FEA0-742C-E3C2-F5DB-93D81F5E68FC}"/>
              </a:ext>
            </a:extLst>
          </p:cNvPr>
          <p:cNvSpPr txBox="1"/>
          <p:nvPr/>
        </p:nvSpPr>
        <p:spPr>
          <a:xfrm>
            <a:off x="6000121" y="6246910"/>
            <a:ext cx="609447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https://www.surveymonkey.com/r/KDJMCMV</a:t>
            </a:r>
          </a:p>
        </p:txBody>
      </p:sp>
      <p:pic>
        <p:nvPicPr>
          <p:cNvPr id="8" name="Picture 7">
            <a:extLst>
              <a:ext uri="{FF2B5EF4-FFF2-40B4-BE49-F238E27FC236}">
                <a16:creationId xmlns:a16="http://schemas.microsoft.com/office/drawing/2014/main" id="{7292B8C8-436C-50F1-242A-5903D38CC51D}"/>
              </a:ext>
            </a:extLst>
          </p:cNvPr>
          <p:cNvPicPr>
            <a:picLocks noChangeAspect="1"/>
          </p:cNvPicPr>
          <p:nvPr/>
        </p:nvPicPr>
        <p:blipFill>
          <a:blip r:embed="rId6"/>
          <a:stretch>
            <a:fillRect/>
          </a:stretch>
        </p:blipFill>
        <p:spPr>
          <a:xfrm>
            <a:off x="1124176" y="3397504"/>
            <a:ext cx="3046471" cy="3049333"/>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p68"/>
          <p:cNvSpPr txBox="1">
            <a:spLocks noGrp="1"/>
          </p:cNvSpPr>
          <p:nvPr>
            <p:ph type="sldNum" idx="12"/>
          </p:nvPr>
        </p:nvSpPr>
        <p:spPr>
          <a:xfrm>
            <a:off x="401443" y="6446837"/>
            <a:ext cx="2743200" cy="218070"/>
          </a:xfrm>
          <a:prstGeom prst="rect">
            <a:avLst/>
          </a:prstGeom>
          <a:noFill/>
          <a:ln>
            <a:noFill/>
          </a:ln>
        </p:spPr>
        <p:txBody>
          <a:bodyPr spcFirstLastPara="1" wrap="square" lIns="0" tIns="0" rIns="0" bIns="0" anchor="b" anchorCtr="0">
            <a:noAutofit/>
          </a:bodyPr>
          <a:lstStyle/>
          <a:p>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fld id="{00000000-1234-1234-1234-123412341234}" type="slidenum">
              <a:rPr kumimoji="0" lang="en-US" sz="900" b="0" i="0" u="none" strike="noStrike" kern="0" cap="none" spc="0" normalizeH="0" baseline="0" noProof="0">
                <a:ln>
                  <a:noFill/>
                </a:ln>
                <a:solidFill>
                  <a:srgbClr val="AEABAB"/>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AEABAB"/>
                </a:buClr>
                <a:buSzPts val="900"/>
                <a:buFont typeface="Arial"/>
                <a:buNone/>
                <a:tabLst/>
                <a:defRPr/>
              </a:pPr>
              <a:t>84</a:t>
            </a:fld>
            <a:endParaRPr kumimoji="0" sz="900" b="0" i="0" u="none" strike="noStrike" kern="0" cap="none" spc="0" normalizeH="0" baseline="0" noProof="0">
              <a:ln>
                <a:noFill/>
              </a:ln>
              <a:solidFill>
                <a:srgbClr val="AEABAB"/>
              </a:solidFill>
              <a:effectLst/>
              <a:uLnTx/>
              <a:uFillTx/>
              <a:latin typeface="Arial"/>
              <a:ea typeface="Arial"/>
              <a:cs typeface="Arial"/>
              <a:sym typeface="Arial"/>
            </a:endParaRPr>
          </a:p>
        </p:txBody>
      </p:sp>
      <p:pic>
        <p:nvPicPr>
          <p:cNvPr id="1241" name="Google Shape;1241;p68"/>
          <p:cNvPicPr preferRelativeResize="0"/>
          <p:nvPr/>
        </p:nvPicPr>
        <p:blipFill rotWithShape="1">
          <a:blip r:embed="rId3">
            <a:alphaModFix/>
          </a:blip>
          <a:srcRect/>
          <a:stretch/>
        </p:blipFill>
        <p:spPr>
          <a:xfrm>
            <a:off x="6269462" y="524021"/>
            <a:ext cx="6328196" cy="5407621"/>
          </a:xfrm>
          <a:prstGeom prst="rect">
            <a:avLst/>
          </a:prstGeom>
          <a:noFill/>
          <a:ln>
            <a:noFill/>
          </a:ln>
        </p:spPr>
      </p:pic>
      <p:sp>
        <p:nvSpPr>
          <p:cNvPr id="1242" name="Google Shape;1242;p68"/>
          <p:cNvSpPr txBox="1"/>
          <p:nvPr/>
        </p:nvSpPr>
        <p:spPr>
          <a:xfrm>
            <a:off x="676656" y="357273"/>
            <a:ext cx="7653528" cy="212361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000000"/>
                </a:solidFill>
                <a:effectLst/>
                <a:uLnTx/>
                <a:uFillTx/>
                <a:latin typeface="Rockwell"/>
                <a:ea typeface="Rockwell"/>
                <a:cs typeface="Rockwell"/>
                <a:sym typeface="Rockwell"/>
              </a:rPr>
              <a:t>Enlaces de </a:t>
            </a:r>
            <a:r>
              <a:rPr kumimoji="0" lang="en-US" sz="3200" b="0" i="0" u="none" strike="noStrike" kern="0" cap="none" spc="0" normalizeH="0" baseline="0" noProof="0" dirty="0" err="1">
                <a:ln>
                  <a:noFill/>
                </a:ln>
                <a:solidFill>
                  <a:srgbClr val="000000"/>
                </a:solidFill>
                <a:effectLst/>
                <a:uLnTx/>
                <a:uFillTx/>
                <a:latin typeface="Rockwell"/>
                <a:ea typeface="Rockwell"/>
                <a:cs typeface="Rockwell"/>
                <a:sym typeface="Rockwell"/>
              </a:rPr>
              <a:t>código</a:t>
            </a:r>
            <a:r>
              <a:rPr kumimoji="0" lang="en-US" sz="3200" b="0" i="0" u="none" strike="noStrike" kern="0" cap="none" spc="0" normalizeH="0" baseline="0" noProof="0" dirty="0">
                <a:ln>
                  <a:noFill/>
                </a:ln>
                <a:solidFill>
                  <a:srgbClr val="000000"/>
                </a:solidFill>
                <a:effectLst/>
                <a:uLnTx/>
                <a:uFillTx/>
                <a:latin typeface="Rockwell"/>
                <a:ea typeface="Rockwell"/>
                <a:cs typeface="Rockwell"/>
                <a:sym typeface="Rockwell"/>
              </a:rPr>
              <a:t> QR a un </a:t>
            </a:r>
            <a:r>
              <a:rPr kumimoji="0" lang="en-US" sz="3200" b="0" i="0" u="none" strike="noStrike" kern="0" cap="none" spc="0" normalizeH="0" baseline="0" noProof="0" dirty="0" err="1">
                <a:ln>
                  <a:noFill/>
                </a:ln>
                <a:solidFill>
                  <a:srgbClr val="000000"/>
                </a:solidFill>
                <a:effectLst/>
                <a:uLnTx/>
                <a:uFillTx/>
                <a:latin typeface="Rockwell"/>
                <a:ea typeface="Rockwell"/>
                <a:cs typeface="Rockwell"/>
                <a:sym typeface="Rockwell"/>
              </a:rPr>
              <a:t>formulario</a:t>
            </a:r>
            <a:r>
              <a:rPr kumimoji="0" lang="en-US" sz="3200" b="0" i="0" u="none" strike="noStrike" kern="0" cap="none" spc="0" normalizeH="0" baseline="0" noProof="0" dirty="0">
                <a:ln>
                  <a:noFill/>
                </a:ln>
                <a:solidFill>
                  <a:srgbClr val="000000"/>
                </a:solidFill>
                <a:effectLst/>
                <a:uLnTx/>
                <a:uFillTx/>
                <a:latin typeface="Rockwell"/>
                <a:ea typeface="Rockwell"/>
                <a:cs typeface="Rockwell"/>
                <a:sym typeface="Rockwell"/>
              </a:rPr>
              <a:t> para </a:t>
            </a:r>
            <a:r>
              <a:rPr kumimoji="0" lang="en-US" sz="3200" b="0" i="0" u="none" strike="noStrike" kern="0" cap="none" spc="0" normalizeH="0" baseline="0" noProof="0" dirty="0" err="1">
                <a:ln>
                  <a:noFill/>
                </a:ln>
                <a:solidFill>
                  <a:srgbClr val="000000"/>
                </a:solidFill>
                <a:effectLst/>
                <a:uLnTx/>
                <a:uFillTx/>
                <a:latin typeface="Rockwell"/>
                <a:ea typeface="Rockwell"/>
                <a:cs typeface="Rockwell"/>
                <a:sym typeface="Rockwell"/>
              </a:rPr>
              <a:t>solicitar</a:t>
            </a:r>
            <a:r>
              <a:rPr kumimoji="0" lang="en-US" sz="3200" b="0" i="0" u="none" strike="noStrike" kern="0" cap="none" spc="0" normalizeH="0" baseline="0" noProof="0" dirty="0">
                <a:ln>
                  <a:noFill/>
                </a:ln>
                <a:solidFill>
                  <a:srgbClr val="000000"/>
                </a:solidFill>
                <a:effectLst/>
                <a:uLnTx/>
                <a:uFillTx/>
                <a:latin typeface="Rockwell"/>
                <a:ea typeface="Rockwell"/>
                <a:cs typeface="Rockwell"/>
                <a:sym typeface="Rockwell"/>
              </a:rPr>
              <a:t> </a:t>
            </a:r>
            <a:r>
              <a:rPr kumimoji="0" lang="en-US" sz="3200" b="0" i="0" u="none" strike="noStrike" kern="0" cap="none" spc="0" normalizeH="0" baseline="0" noProof="0" dirty="0" err="1">
                <a:ln>
                  <a:noFill/>
                </a:ln>
                <a:solidFill>
                  <a:srgbClr val="000000"/>
                </a:solidFill>
                <a:effectLst/>
                <a:uLnTx/>
                <a:uFillTx/>
                <a:latin typeface="Rockwell"/>
                <a:ea typeface="Rockwell"/>
                <a:cs typeface="Rockwell"/>
                <a:sym typeface="Rockwell"/>
              </a:rPr>
              <a:t>esta</a:t>
            </a:r>
            <a:r>
              <a:rPr kumimoji="0" lang="en-US" sz="3200" b="0" i="0" u="none" strike="noStrike" kern="0" cap="none" spc="0" normalizeH="0" baseline="0" noProof="0" dirty="0">
                <a:ln>
                  <a:noFill/>
                </a:ln>
                <a:solidFill>
                  <a:srgbClr val="000000"/>
                </a:solidFill>
                <a:effectLst/>
                <a:uLnTx/>
                <a:uFillTx/>
                <a:latin typeface="Rockwell"/>
                <a:ea typeface="Rockwell"/>
                <a:cs typeface="Rockwell"/>
                <a:sym typeface="Rockwell"/>
              </a:rPr>
              <a:t> </a:t>
            </a:r>
            <a:r>
              <a:rPr kumimoji="0" lang="en-US" sz="3200" b="0" i="0" u="none" strike="noStrike" kern="0" cap="none" spc="0" normalizeH="0" baseline="0" noProof="0" dirty="0" err="1">
                <a:ln>
                  <a:noFill/>
                </a:ln>
                <a:solidFill>
                  <a:srgbClr val="000000"/>
                </a:solidFill>
                <a:effectLst/>
                <a:uLnTx/>
                <a:uFillTx/>
                <a:latin typeface="Rockwell"/>
                <a:ea typeface="Rockwell"/>
                <a:cs typeface="Rockwell"/>
                <a:sym typeface="Rockwell"/>
              </a:rPr>
              <a:t>presentación</a:t>
            </a:r>
            <a:br>
              <a:rPr kumimoji="0" lang="en-US" sz="3200" b="0" i="0" u="none" strike="noStrike" kern="0" cap="none" spc="0" normalizeH="0" baseline="0" noProof="0" dirty="0">
                <a:ln>
                  <a:noFill/>
                </a:ln>
                <a:solidFill>
                  <a:srgbClr val="000000"/>
                </a:solidFill>
                <a:effectLst/>
                <a:uLnTx/>
                <a:uFillTx/>
                <a:latin typeface="Rockwell"/>
                <a:ea typeface="Rockwell"/>
                <a:cs typeface="Rockwell"/>
                <a:sym typeface="Rockwell"/>
              </a:rPr>
            </a:br>
            <a:r>
              <a:rPr kumimoji="0" lang="en-US" sz="3200" b="0" i="0" u="none" strike="noStrike" kern="0" cap="none" spc="0" normalizeH="0" baseline="0" noProof="0" dirty="0">
                <a:ln>
                  <a:noFill/>
                </a:ln>
                <a:solidFill>
                  <a:srgbClr val="000000"/>
                </a:solidFill>
                <a:effectLst/>
                <a:uLnTx/>
                <a:uFillTx/>
                <a:latin typeface="Rockwell"/>
                <a:ea typeface="Rockwell"/>
                <a:cs typeface="Rockwell"/>
                <a:sym typeface="Rockwell"/>
              </a:rPr>
              <a:t>y un examen de </a:t>
            </a:r>
            <a:r>
              <a:rPr kumimoji="0" lang="en-US" sz="3200" b="0" i="0" u="none" strike="noStrike" kern="0" cap="none" spc="0" normalizeH="0" baseline="0" noProof="0" dirty="0" err="1">
                <a:ln>
                  <a:noFill/>
                </a:ln>
                <a:solidFill>
                  <a:srgbClr val="000000"/>
                </a:solidFill>
                <a:effectLst/>
                <a:uLnTx/>
                <a:uFillTx/>
                <a:latin typeface="Rockwell"/>
                <a:ea typeface="Rockwell"/>
                <a:cs typeface="Rockwell"/>
                <a:sym typeface="Rockwell"/>
              </a:rPr>
              <a:t>práctica</a:t>
            </a:r>
            <a:r>
              <a:rPr kumimoji="0" lang="en-US" sz="3200" b="0" i="0" u="none" strike="noStrike" kern="0" cap="none" spc="0" normalizeH="0" baseline="0" noProof="0" dirty="0">
                <a:ln>
                  <a:noFill/>
                </a:ln>
                <a:solidFill>
                  <a:srgbClr val="000000"/>
                </a:solidFill>
                <a:effectLst/>
                <a:uLnTx/>
                <a:uFillTx/>
                <a:latin typeface="Rockwell"/>
                <a:ea typeface="Rockwell"/>
                <a:cs typeface="Rockwell"/>
                <a:sym typeface="Rockwell"/>
              </a:rPr>
              <a:t> GED Ready </a:t>
            </a:r>
            <a:r>
              <a:rPr kumimoji="0" lang="en-US" sz="3200" b="0" i="0" u="none" strike="noStrike" kern="0" cap="none" spc="0" normalizeH="0" baseline="0" noProof="0" dirty="0" err="1">
                <a:ln>
                  <a:noFill/>
                </a:ln>
                <a:solidFill>
                  <a:srgbClr val="000000"/>
                </a:solidFill>
                <a:effectLst/>
                <a:uLnTx/>
                <a:uFillTx/>
                <a:latin typeface="Rockwell"/>
                <a:ea typeface="Rockwell"/>
                <a:cs typeface="Rockwell"/>
                <a:sym typeface="Rockwell"/>
              </a:rPr>
              <a:t>gratuito</a:t>
            </a:r>
            <a:endParaRPr kumimoji="0" sz="16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3" name="Picture 2">
            <a:extLst>
              <a:ext uri="{FF2B5EF4-FFF2-40B4-BE49-F238E27FC236}">
                <a16:creationId xmlns:a16="http://schemas.microsoft.com/office/drawing/2014/main" id="{D05C9D0A-70A9-8A4D-2AD1-8462AAE0D143}"/>
              </a:ext>
            </a:extLst>
          </p:cNvPr>
          <p:cNvPicPr>
            <a:picLocks noChangeAspect="1"/>
          </p:cNvPicPr>
          <p:nvPr/>
        </p:nvPicPr>
        <p:blipFill>
          <a:blip r:embed="rId4"/>
          <a:stretch>
            <a:fillRect/>
          </a:stretch>
        </p:blipFill>
        <p:spPr>
          <a:xfrm>
            <a:off x="9710885" y="6087142"/>
            <a:ext cx="981541" cy="719390"/>
          </a:xfrm>
          <a:prstGeom prst="rect">
            <a:avLst/>
          </a:prstGeom>
        </p:spPr>
      </p:pic>
      <p:pic>
        <p:nvPicPr>
          <p:cNvPr id="4" name="Picture 3">
            <a:extLst>
              <a:ext uri="{FF2B5EF4-FFF2-40B4-BE49-F238E27FC236}">
                <a16:creationId xmlns:a16="http://schemas.microsoft.com/office/drawing/2014/main" id="{7D1C118D-F4E0-4F20-A90F-98958339AE6A}"/>
              </a:ext>
            </a:extLst>
          </p:cNvPr>
          <p:cNvPicPr>
            <a:picLocks noChangeAspect="1"/>
          </p:cNvPicPr>
          <p:nvPr/>
        </p:nvPicPr>
        <p:blipFill>
          <a:blip r:embed="rId5"/>
          <a:stretch>
            <a:fillRect/>
          </a:stretch>
        </p:blipFill>
        <p:spPr>
          <a:xfrm>
            <a:off x="97515" y="357273"/>
            <a:ext cx="475529" cy="487722"/>
          </a:xfrm>
          <a:prstGeom prst="rect">
            <a:avLst/>
          </a:prstGeom>
        </p:spPr>
      </p:pic>
      <p:pic>
        <p:nvPicPr>
          <p:cNvPr id="5" name="Picture 4">
            <a:extLst>
              <a:ext uri="{FF2B5EF4-FFF2-40B4-BE49-F238E27FC236}">
                <a16:creationId xmlns:a16="http://schemas.microsoft.com/office/drawing/2014/main" id="{0A44309E-44C6-EEC2-380B-C69471AD32E5}"/>
              </a:ext>
            </a:extLst>
          </p:cNvPr>
          <p:cNvPicPr>
            <a:picLocks noChangeAspect="1"/>
          </p:cNvPicPr>
          <p:nvPr/>
        </p:nvPicPr>
        <p:blipFill>
          <a:blip r:embed="rId6"/>
          <a:stretch>
            <a:fillRect/>
          </a:stretch>
        </p:blipFill>
        <p:spPr>
          <a:xfrm>
            <a:off x="2044952" y="2590923"/>
            <a:ext cx="3658111" cy="357237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a:xfrm>
            <a:off x="1225296" y="304800"/>
            <a:ext cx="10446244" cy="677333"/>
          </a:xfrm>
        </p:spPr>
        <p:txBody>
          <a:bodyPr/>
          <a:lstStyle/>
          <a:p>
            <a:r>
              <a:rPr lang="en-US" sz="4000" b="1" dirty="0"/>
              <a:t>No </a:t>
            </a:r>
            <a:r>
              <a:rPr lang="en-US" sz="4000" b="1" dirty="0" err="1"/>
              <a:t>olvidar</a:t>
            </a:r>
            <a:r>
              <a:rPr lang="en-US" sz="4000" b="1" dirty="0"/>
              <a:t> </a:t>
            </a:r>
            <a:r>
              <a:rPr lang="en-US" sz="4000" b="1" dirty="0" err="1"/>
              <a:t>los</a:t>
            </a:r>
            <a:r>
              <a:rPr lang="en-US" sz="4000" b="1" dirty="0"/>
              <a:t> </a:t>
            </a:r>
            <a:r>
              <a:rPr lang="en-US" sz="4000" b="1" dirty="0" err="1"/>
              <a:t>detalles</a:t>
            </a:r>
            <a:endParaRPr lang="en-US" dirty="0"/>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a:xfrm>
            <a:off x="401450" y="1811867"/>
            <a:ext cx="11270090" cy="4013200"/>
          </a:xfrm>
        </p:spPr>
        <p:txBody>
          <a:bodyPr>
            <a:normAutofit/>
          </a:bodyPr>
          <a:lstStyle/>
          <a:p>
            <a:pPr marL="0" indent="0">
              <a:buNone/>
            </a:pPr>
            <a:r>
              <a:rPr lang="es-ES" dirty="0"/>
              <a:t>Exponga a los estudiantes a un enfoque estructurado ante la tarea de escritura y ayúdeles a comprender que necesitan:</a:t>
            </a:r>
            <a:br>
              <a:rPr lang="es-ES" dirty="0"/>
            </a:br>
            <a:endParaRPr lang="es-ES" dirty="0"/>
          </a:p>
          <a:p>
            <a:pPr>
              <a:spcBef>
                <a:spcPts val="0"/>
              </a:spcBef>
            </a:pPr>
            <a:r>
              <a:rPr lang="es-ES" dirty="0"/>
              <a:t>Escribir una respuesta </a:t>
            </a:r>
            <a:r>
              <a:rPr lang="es-ES" u="sng" dirty="0"/>
              <a:t>completa</a:t>
            </a:r>
            <a:r>
              <a:rPr lang="es-ES" dirty="0"/>
              <a:t> (300-500 palabras), no sólo un párrafo corto</a:t>
            </a:r>
            <a:br>
              <a:rPr lang="es-ES" dirty="0"/>
            </a:br>
            <a:endParaRPr lang="es-ES" dirty="0"/>
          </a:p>
          <a:p>
            <a:pPr>
              <a:spcBef>
                <a:spcPts val="0"/>
              </a:spcBef>
            </a:pPr>
            <a:r>
              <a:rPr lang="es-ES" dirty="0"/>
              <a:t>Proporcionar comentarios sobre las pruebas citadas (explicar el "por qué")</a:t>
            </a:r>
            <a:br>
              <a:rPr lang="es-ES" dirty="0"/>
            </a:br>
            <a:endParaRPr lang="es-ES" dirty="0"/>
          </a:p>
          <a:p>
            <a:pPr>
              <a:spcBef>
                <a:spcPts val="0"/>
              </a:spcBef>
            </a:pPr>
            <a:r>
              <a:rPr lang="es-ES" dirty="0"/>
              <a:t>Elaborar completamente dos o tres ideas, en lugar de mencionar muchas cosas sin detalle</a:t>
            </a:r>
            <a:br>
              <a:rPr lang="es-ES" dirty="0"/>
            </a:br>
            <a:endParaRPr lang="es-ES" dirty="0"/>
          </a:p>
          <a:p>
            <a:pPr>
              <a:spcBef>
                <a:spcPts val="0"/>
              </a:spcBef>
            </a:pPr>
            <a:r>
              <a:rPr lang="es-ES" dirty="0"/>
              <a:t>Dejar cinco minutos al final para corrección: es una de las cosas que se evalúan</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7D1573D5-A679-0984-C812-E3311FFB210A}"/>
              </a:ext>
            </a:extLst>
          </p:cNvPr>
          <p:cNvPicPr>
            <a:picLocks noChangeAspect="1"/>
          </p:cNvPicPr>
          <p:nvPr/>
        </p:nvPicPr>
        <p:blipFill>
          <a:blip r:embed="rId3"/>
          <a:stretch>
            <a:fillRect/>
          </a:stretch>
        </p:blipFill>
        <p:spPr>
          <a:xfrm>
            <a:off x="9643043" y="6062472"/>
            <a:ext cx="952633" cy="698734"/>
          </a:xfrm>
          <a:prstGeom prst="rect">
            <a:avLst/>
          </a:prstGeom>
        </p:spPr>
      </p:pic>
      <p:pic>
        <p:nvPicPr>
          <p:cNvPr id="8" name="Picture 7">
            <a:extLst>
              <a:ext uri="{FF2B5EF4-FFF2-40B4-BE49-F238E27FC236}">
                <a16:creationId xmlns:a16="http://schemas.microsoft.com/office/drawing/2014/main" id="{1CE06886-4394-66C4-66D3-3445C18A5CA2}"/>
              </a:ext>
            </a:extLst>
          </p:cNvPr>
          <p:cNvPicPr>
            <a:picLocks noChangeAspect="1"/>
          </p:cNvPicPr>
          <p:nvPr/>
        </p:nvPicPr>
        <p:blipFill>
          <a:blip r:embed="rId4"/>
          <a:stretch>
            <a:fillRect/>
          </a:stretch>
        </p:blipFill>
        <p:spPr>
          <a:xfrm>
            <a:off x="44931" y="304800"/>
            <a:ext cx="475529" cy="481626"/>
          </a:xfrm>
          <a:prstGeom prst="rect">
            <a:avLst/>
          </a:prstGeom>
        </p:spPr>
      </p:pic>
    </p:spTree>
    <p:extLst>
      <p:ext uri="{BB962C8B-B14F-4D97-AF65-F5344CB8AC3E}">
        <p14:creationId xmlns:p14="http://schemas.microsoft.com/office/powerpoint/2010/main" val="4283363754"/>
      </p:ext>
    </p:extLst>
  </p:cSld>
  <p:clrMapOvr>
    <a:masterClrMapping/>
  </p:clrMapOvr>
</p:sld>
</file>

<file path=ppt/theme/theme1.xml><?xml version="1.0" encoding="utf-8"?>
<a:theme xmlns:a="http://schemas.openxmlformats.org/drawingml/2006/main" name="3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6_GEDTS_theme_2018">
  <a:themeElements>
    <a:clrScheme name="Custom 18">
      <a:dk1>
        <a:srgbClr val="000000"/>
      </a:dk1>
      <a:lt1>
        <a:srgbClr val="FFFFFF"/>
      </a:lt1>
      <a:dk2>
        <a:srgbClr val="44546A"/>
      </a:dk2>
      <a:lt2>
        <a:srgbClr val="E7E6E6"/>
      </a:lt2>
      <a:accent1>
        <a:srgbClr val="00627E"/>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4.xml><?xml version="1.0" encoding="utf-8"?>
<a:theme xmlns:a="http://schemas.openxmlformats.org/drawingml/2006/main" name="2026 GED Conference">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6 GED Conference" id="{ADC05C60-6518-4818-A3A1-3104480FF05E}" vid="{F7E779DA-7751-4E0F-9C02-7337832A7649}"/>
    </a:ext>
  </a:extLst>
</a:theme>
</file>

<file path=ppt/theme/theme5.xml><?xml version="1.0" encoding="utf-8"?>
<a:theme xmlns:a="http://schemas.openxmlformats.org/drawingml/2006/main" name="2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6cd1905-ff13-4436-8ef1-8fa80665008f">
      <UserInfo>
        <DisplayName>Bernard LeVeque</DisplayName>
        <AccountId>154</AccountId>
        <AccountType/>
      </UserInfo>
    </SharedWithUsers>
    <lcf76f155ced4ddcb4097134ff3c332f xmlns="f8892201-b6f9-448a-a857-af8c143e1fef">
      <Terms xmlns="http://schemas.microsoft.com/office/infopath/2007/PartnerControls"/>
    </lcf76f155ced4ddcb4097134ff3c332f>
    <TaxCatchAll xmlns="56cd1905-ff13-4436-8ef1-8fa80665008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4AAB6F-C7D6-42C9-AB99-31ACB88F3717}">
  <ds:schemaRefs>
    <ds:schemaRef ds:uri="10128b06-9747-4a67-b3fb-1f68297d3f53"/>
    <ds:schemaRef ds:uri="3a44b530-4896-421e-a1f2-361e9068fd1a"/>
    <ds:schemaRef ds:uri="http://www.w3.org/XML/1998/namespace"/>
    <ds:schemaRef ds:uri="http://purl.org/dc/elements/1.1/"/>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schemas.microsoft.com/office/2006/metadata/properties"/>
    <ds:schemaRef ds:uri="http://purl.org/dc/terms/"/>
    <ds:schemaRef ds:uri="56cd1905-ff13-4436-8ef1-8fa80665008f"/>
    <ds:schemaRef ds:uri="f8892201-b6f9-448a-a857-af8c143e1fef"/>
  </ds:schemaRefs>
</ds:datastoreItem>
</file>

<file path=customXml/itemProps2.xml><?xml version="1.0" encoding="utf-8"?>
<ds:datastoreItem xmlns:ds="http://schemas.openxmlformats.org/officeDocument/2006/customXml" ds:itemID="{A4F5AD8E-631A-4277-BC64-4929BCF36DC7}"/>
</file>

<file path=customXml/itemProps3.xml><?xml version="1.0" encoding="utf-8"?>
<ds:datastoreItem xmlns:ds="http://schemas.openxmlformats.org/officeDocument/2006/customXml" ds:itemID="{DE0CC290-2E53-4F6A-A921-DA92EA70163B}">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6035</TotalTime>
  <Words>5547</Words>
  <Application>Microsoft Office PowerPoint</Application>
  <PresentationFormat>Widescreen</PresentationFormat>
  <Paragraphs>714</Paragraphs>
  <Slides>84</Slides>
  <Notes>72</Notes>
  <HiddenSlides>0</HiddenSlides>
  <MMClips>0</MMClips>
  <ScaleCrop>false</ScaleCrop>
  <HeadingPairs>
    <vt:vector size="4" baseType="variant">
      <vt:variant>
        <vt:lpstr>Theme</vt:lpstr>
      </vt:variant>
      <vt:variant>
        <vt:i4>5</vt:i4>
      </vt:variant>
      <vt:variant>
        <vt:lpstr>Slide Titles</vt:lpstr>
      </vt:variant>
      <vt:variant>
        <vt:i4>84</vt:i4>
      </vt:variant>
    </vt:vector>
  </HeadingPairs>
  <TitlesOfParts>
    <vt:vector size="89" baseType="lpstr">
      <vt:lpstr>3_GEDTS_theme_2018</vt:lpstr>
      <vt:lpstr>6_GEDTS_theme_2018</vt:lpstr>
      <vt:lpstr>GEDTS_theme_2018</vt:lpstr>
      <vt:lpstr>2026 GED Conference</vt:lpstr>
      <vt:lpstr>2_GEDTS_theme_2018</vt:lpstr>
      <vt:lpstr>PowerPoint Presentation</vt:lpstr>
      <vt:lpstr>PowerPoint Presentation</vt:lpstr>
      <vt:lpstr>Aspectos generales del examen GED®</vt:lpstr>
      <vt:lpstr>El examen GED®</vt:lpstr>
      <vt:lpstr>El examen GED®</vt:lpstr>
      <vt:lpstr>Variedad de tipos de ítems</vt:lpstr>
      <vt:lpstr>Resumen de la prueba RLA</vt:lpstr>
      <vt:lpstr>Respuesta extendida sobre RLA</vt:lpstr>
      <vt:lpstr>No olvidar los detalles</vt:lpstr>
      <vt:lpstr>Visión general del examen de razonamiento matemático</vt:lpstr>
      <vt:lpstr>Descripción general del examen de  estudios sociales</vt:lpstr>
      <vt:lpstr>Descripción general del examen de ciencias</vt:lpstr>
      <vt:lpstr>Explicación de los niveles de puntuación del GED</vt:lpstr>
      <vt:lpstr>Cuentas de estudiantes</vt:lpstr>
      <vt:lpstr>Crear una cuenta para quien toma examen</vt:lpstr>
      <vt:lpstr>El proceso de creación de la cuenta les lleva a Educación de Adultos</vt:lpstr>
      <vt:lpstr>Informes de puntuación</vt:lpstr>
      <vt:lpstr>Guías de estudio individualizadas</vt:lpstr>
      <vt:lpstr>Es importante señalar que si desea tomar el examen en línea, y si desea un supervisor de habla hispana, DEBE programar la prueba desde el portal en español en la cuenta del estudiante.</vt:lpstr>
      <vt:lpstr>Recursos y herramientas importantes para los educadores</vt:lpstr>
      <vt:lpstr>GED.com seleccione educadores y administradores</vt:lpstr>
      <vt:lpstr>Materiales gratuitos para el salón de clases</vt:lpstr>
      <vt:lpstr>Materiales gratuitos para el salón de clases</vt:lpstr>
      <vt:lpstr>Materiales gratuitos para el salón de clases</vt:lpstr>
      <vt:lpstr>Materiales gratuitos para el salón de clases</vt:lpstr>
      <vt:lpstr>Materiales gratuitos para el salón de clases</vt:lpstr>
      <vt:lpstr>Materiales gratuitos para el salón de clases</vt:lpstr>
      <vt:lpstr>Nota adicional: Dónde encontrar los videos en una cuenta de estudiante</vt:lpstr>
      <vt:lpstr>Recursos didácticos</vt:lpstr>
      <vt:lpstr>Guías del educador</vt:lpstr>
      <vt:lpstr>¡Recursos!         </vt:lpstr>
      <vt:lpstr>Habilidades que necesitan los estudiantes para aprobar</vt:lpstr>
      <vt:lpstr>Indicadores de alto impacto</vt:lpstr>
      <vt:lpstr>Guías de apoyo a los estudiantes</vt:lpstr>
      <vt:lpstr>Recursos esenciales para la enseñanza de las matemáticas</vt:lpstr>
      <vt:lpstr>Guía de evaluación para educadores</vt:lpstr>
      <vt:lpstr>Algunos de los recursos disponible en español</vt:lpstr>
      <vt:lpstr>Desarrollo profesional</vt:lpstr>
      <vt:lpstr>Webinarios (seminarios en línea)</vt:lpstr>
      <vt:lpstr>Desplácese hacia abajo y seleccione “Watch More” (Ver más)</vt:lpstr>
      <vt:lpstr>Boletín para educadores en sesión  Manténgase informado al suscribirse</vt:lpstr>
      <vt:lpstr>Herramientas para programas de educación de adultos</vt:lpstr>
      <vt:lpstr>Herramientas para programas de educación de adultos</vt:lpstr>
      <vt:lpstr>Herramientas para tomar exámenes  Material auxiliar para realizar con éxito los exámenes  Adaptaciones Características de acceso universal Tutorial del examen por computadora </vt:lpstr>
      <vt:lpstr>Adaptaciones</vt:lpstr>
      <vt:lpstr>Cómo solicitar adaptaciones</vt:lpstr>
      <vt:lpstr>PowerPoint Presentation</vt:lpstr>
      <vt:lpstr>Tutorial del examen por computadora  Utilice el tutorial del examen por computadora para explorar las herramientas antes del examen. </vt:lpstr>
      <vt:lpstr>Cambiar el color de la pantalla y el tipo de letra</vt:lpstr>
      <vt:lpstr>Utilizar la herramienta de resaltado</vt:lpstr>
      <vt:lpstr>Utilizar la señal de revisión</vt:lpstr>
      <vt:lpstr>GED Manager™  </vt:lpstr>
      <vt:lpstr>PowerPoint Presentation</vt:lpstr>
      <vt:lpstr>Capacidades comunes de los cuatro funciones: </vt:lpstr>
      <vt:lpstr>¿Qué puede hacer por usted GED Prep Connect™  en GED Manager™?</vt:lpstr>
      <vt:lpstr>Gestionar un estudiante en GED Manager™➔Búsqueda de estudiantes</vt:lpstr>
      <vt:lpstr>Puntuaciones de los estudiantes e informes de las puntuaciones</vt:lpstr>
      <vt:lpstr>Informes de puntuaciones</vt:lpstr>
      <vt:lpstr>GED Direct™ en GED Manager™ vs. GED Marketplace™</vt:lpstr>
      <vt:lpstr>GED Direct™: Descuentos por volumen para los GED Ready™</vt:lpstr>
      <vt:lpstr>Para más información sobre cómo usar GED Direct™ y GED Manager™ acceda a las herramientas en el tablero de GED Manager™</vt:lpstr>
      <vt:lpstr>Solicitudes de acceso a GED Manager™ </vt:lpstr>
      <vt:lpstr>Productos para preparación Editoriales colaboradoras</vt:lpstr>
      <vt:lpstr>¿Qué es GEDWorksTM?</vt:lpstr>
      <vt:lpstr>Socios de GED WorksTM:</vt:lpstr>
      <vt:lpstr>PowerPoint Presentation</vt:lpstr>
      <vt:lpstr>Productos con contenidos adaptados al GED®</vt:lpstr>
      <vt:lpstr>Contamos con la aplicación móvil GED &amp; Me™ 🎉  ¡Novedades! La aplicación móvil GED &amp; Me™ ya está en la App Store y Google Play. </vt:lpstr>
      <vt:lpstr> GED &amp; Me™ La aplicación móvil oficial de GED® Lanzada en Junio 2024 Descargas al 07/23/26: ¡394K iOS y  40K Android!  30+% de los que lo utilizan identifican hispano/latino</vt:lpstr>
      <vt:lpstr>Plan personalizado para el éxito del  GED®</vt:lpstr>
      <vt:lpstr>Es una guia que ayuda en el camino y Syd es un tutor de AI que habla 250 idiomas!</vt:lpstr>
      <vt:lpstr>La brecha en habilidades matemáticas</vt:lpstr>
      <vt:lpstr>¿Qué es lo que realmente ayuda?</vt:lpstr>
      <vt:lpstr>Preguntas, el tutor y videos! App Móvil – Práctica de Matemáticas</vt:lpstr>
      <vt:lpstr>PowerPoint Presentation</vt:lpstr>
      <vt:lpstr>App Móvil – Práctica de Matemáticas</vt:lpstr>
      <vt:lpstr>La práctica de matemáticas en el móvil ayuda a cerrar la brecha</vt:lpstr>
      <vt:lpstr>Más práctica lleva a mayores aumentos en la puntuación</vt:lpstr>
      <vt:lpstr>Sesiones recomendadas para la conferencia  Para una visión más detallada de algunos de los contenidos tratados en esta presentación</vt:lpstr>
      <vt:lpstr>Your State Relationship Team</vt:lpstr>
      <vt:lpstr>PowerPoint Presentation</vt:lpstr>
      <vt:lpstr>¡Gracias! Preguntas?</vt:lpstr>
      <vt:lpstr> Encuesta de Sesión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GED 101: Getting Down to Basics</dc:title>
  <dc:creator>diane.vaccari@ged.com</dc:creator>
  <cp:lastModifiedBy>Lisa Pool-Osorio</cp:lastModifiedBy>
  <cp:revision>74</cp:revision>
  <cp:lastPrinted>2021-05-24T02:56:45Z</cp:lastPrinted>
  <dcterms:created xsi:type="dcterms:W3CDTF">2021-01-26T03:01:26Z</dcterms:created>
  <dcterms:modified xsi:type="dcterms:W3CDTF">2026-07-23T17:58:14Z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ies>
</file>