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26"/>
  </p:notesMasterIdLst>
  <p:handoutMasterIdLst>
    <p:handoutMasterId r:id="rId27"/>
  </p:handoutMasterIdLst>
  <p:sldIdLst>
    <p:sldId id="315" r:id="rId5"/>
    <p:sldId id="295" r:id="rId6"/>
    <p:sldId id="296" r:id="rId7"/>
    <p:sldId id="299" r:id="rId8"/>
    <p:sldId id="298" r:id="rId9"/>
    <p:sldId id="300" r:id="rId10"/>
    <p:sldId id="301" r:id="rId11"/>
    <p:sldId id="302" r:id="rId12"/>
    <p:sldId id="303" r:id="rId13"/>
    <p:sldId id="304" r:id="rId14"/>
    <p:sldId id="305" r:id="rId15"/>
    <p:sldId id="307" r:id="rId16"/>
    <p:sldId id="308" r:id="rId17"/>
    <p:sldId id="319" r:id="rId18"/>
    <p:sldId id="309" r:id="rId19"/>
    <p:sldId id="310" r:id="rId20"/>
    <p:sldId id="311" r:id="rId21"/>
    <p:sldId id="312" r:id="rId22"/>
    <p:sldId id="313" r:id="rId23"/>
    <p:sldId id="316" r:id="rId24"/>
    <p:sldId id="318" r:id="rId2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A7B59F-5C4A-0424-C94A-878EA947F3AB}" v="76" dt="2026-07-30T23:03:39.5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96303"/>
  </p:normalViewPr>
  <p:slideViewPr>
    <p:cSldViewPr snapToGrid="0" snapToObjects="1">
      <p:cViewPr>
        <p:scale>
          <a:sx n="169" d="100"/>
          <a:sy n="169" d="100"/>
        </p:scale>
        <p:origin x="172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iholsey@atlantatech.ed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Iman Holsey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2800" b="0">
                <a:latin typeface="Arial"/>
                <a:cs typeface="Arial"/>
              </a:rPr>
              <a:t>From ABE to HSE: Building Academic Confidence and Student Ownership in Adult Learners</a:t>
            </a:r>
            <a:endParaRPr lang="en-US" sz="3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564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88F7DD-1A43-47AE-2169-F765CFA4FC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37414E90-BF1B-3EDE-E585-C3668BB7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48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776E02-3C54-C24B-AA30-BDA365FFC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337B4DDD-71BC-25C7-2BE0-C4759D58E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57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7DA3E0-CAF1-6645-3059-1D8F1717BE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6DF7049-CF3B-D480-A255-979345FF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26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BF1AB4-7E4F-26E7-5611-77327B0A21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23E2956E-727B-B0AA-B866-42EA223D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82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9F62D5-D349-4C84-A500-A32A40007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6CEABC7A-7D67-62B2-125B-7BFDCEE47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40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FA6077-982A-0E14-18A6-9D2E06C65F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BA704A7-47C9-26A6-6CD9-E15EF52E7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64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212556-AFD2-7E80-E6EA-D35A079EE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D03B7FB5-9A67-26F1-996B-45F621966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383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9CB18C-5F28-75C2-6A0F-8DA740376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85566248-526C-7B9A-E7FB-E41B8A29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759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34BF09-2C69-3E33-2C6F-702F11C57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79EC9AE6-821D-6A67-8289-EA3A76203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4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B8CD2D-9754-9014-7A8F-706441946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707F987-E777-99F0-E4EF-5D2114395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34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A4CD214-2017-EE44-2219-D04390326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F3CFDE-93F9-241C-C23A-84A362EFF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5E0C707E-766B-54A5-97FE-B18E2F22E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93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64" y="-312057"/>
            <a:ext cx="4370583" cy="1600200"/>
          </a:xfrm>
        </p:spPr>
        <p:txBody>
          <a:bodyPr/>
          <a:lstStyle/>
          <a:p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Session Survey</a:t>
            </a:r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449" y="1413020"/>
            <a:ext cx="4370583" cy="3579896"/>
          </a:xfrm>
        </p:spPr>
        <p:txBody>
          <a:bodyPr vert="horz" lIns="0" tIns="91440" rIns="0" bIns="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Your feedback is important. Please scan the QR code below to rate this session. 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6017ED-B8AC-2957-7379-A86DD4F66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291" y="2161681"/>
            <a:ext cx="3672746" cy="36585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E9BE8C-50E2-AEDC-D7DE-EEB0326C5BD9}"/>
              </a:ext>
            </a:extLst>
          </p:cNvPr>
          <p:cNvSpPr txBox="1"/>
          <p:nvPr/>
        </p:nvSpPr>
        <p:spPr>
          <a:xfrm>
            <a:off x="433964" y="5762087"/>
            <a:ext cx="478566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Email: </a:t>
            </a:r>
            <a:r>
              <a:rPr lang="en-US" dirty="0">
                <a:ea typeface="Calibri"/>
                <a:cs typeface="Calibri"/>
                <a:hlinkClick r:id="rId4"/>
              </a:rPr>
              <a:t>iholsey@atlantatech.edu</a:t>
            </a:r>
            <a:endParaRPr lang="en-US">
              <a:ea typeface="Calibri"/>
              <a:cs typeface="Calibri"/>
            </a:endParaRPr>
          </a:p>
          <a:p>
            <a:r>
              <a:rPr lang="en-US" dirty="0" err="1">
                <a:ea typeface="Calibri"/>
                <a:cs typeface="Calibri"/>
              </a:rPr>
              <a:t>Linkedin</a:t>
            </a:r>
            <a:r>
              <a:rPr lang="en-US" dirty="0">
                <a:ea typeface="Calibri"/>
                <a:cs typeface="Calibri"/>
              </a:rPr>
              <a:t>: Iman Holsey</a:t>
            </a:r>
          </a:p>
        </p:txBody>
      </p:sp>
    </p:spTree>
    <p:extLst>
      <p:ext uri="{BB962C8B-B14F-4D97-AF65-F5344CB8AC3E}">
        <p14:creationId xmlns:p14="http://schemas.microsoft.com/office/powerpoint/2010/main" val="1011317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8BFA92-956F-66F1-5915-56EB14432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50F8216F-B045-AD37-3D43-2D3F43260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56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93B53A-3529-F2F4-373F-7A78F2B0F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4"/>
            <a:ext cx="10352088" cy="5823049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07E0BF48-EC87-F790-CBC7-0D45D79A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0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671244-B65F-AE92-E065-D5E66A005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C72353D-C38C-42BD-C8E7-B994865E5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06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235E63-52E1-2A3D-218D-EF580B328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212E279-8137-746E-42FF-02B57E43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42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B479A0-F244-CB50-3D19-CEA5B5F766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950802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A0A74E5D-397A-23CB-1953-917F9D964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70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B6D75E-BAC0-8354-9B41-8EDCED0CEC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D10D7A2D-3AF6-C621-EE40-4A91AE0F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65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93DB33-D3E2-D3C5-2281-DF5C927A6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375395"/>
            <a:ext cx="10352088" cy="5823048"/>
          </a:xfrm>
          <a:prstGeom prst="rect">
            <a:avLst/>
          </a:prstGeom>
          <a:noFill/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6A67F570-DCF5-CCDC-631A-83DB9CB8B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145611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3DD9EA-3F32-4298-BC85-55C506141EED}"/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1112</TotalTime>
  <Words>433</Words>
  <Application>Microsoft Office PowerPoint</Application>
  <PresentationFormat>Widescreen</PresentationFormat>
  <Paragraphs>125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GEDTS_theme_2018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Kerry Clark</cp:lastModifiedBy>
  <cp:revision>105</cp:revision>
  <cp:lastPrinted>2018-06-14T14:59:40Z</cp:lastPrinted>
  <dcterms:created xsi:type="dcterms:W3CDTF">2023-06-02T14:16:32Z</dcterms:created>
  <dcterms:modified xsi:type="dcterms:W3CDTF">2026-08-15T03:11:11Z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