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Arial Narrow"/>
      <p:regular r:id="rId35"/>
      <p:bold r:id="rId36"/>
      <p:italic r:id="rId37"/>
      <p:boldItalic r:id="rId38"/>
    </p:embeddedFont>
    <p:embeddedFont>
      <p:font typeface="Inter"/>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39" Type="http://schemas.openxmlformats.org/officeDocument/2006/relationships/font" Target="fonts/Inter-regular.fntdata"/><Relationship Id="rId18" Type="http://schemas.openxmlformats.org/officeDocument/2006/relationships/slide" Target="slides/slide13.xml"/><Relationship Id="rId42" Type="http://schemas.openxmlformats.org/officeDocument/2006/relationships/font" Target="fonts/Inter-boldItalic.fntdata"/><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font" Target="fonts/Inter-bold.fntdata"/><Relationship Id="rId24" Type="http://schemas.openxmlformats.org/officeDocument/2006/relationships/slide" Target="slides/slide19.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font" Target="fonts/ArialNarrow-italic.fntdata"/><Relationship Id="rId45" Type="http://schemas.openxmlformats.org/officeDocument/2006/relationships/customXml" Target="../customXml/item3.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font" Target="fonts/ArialNarrow-bold.fntdata"/><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44" Type="http://schemas.openxmlformats.org/officeDocument/2006/relationships/customXml" Target="../customXml/item2.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ArialNarrow-regular.fntdata"/><Relationship Id="rId14" Type="http://schemas.openxmlformats.org/officeDocument/2006/relationships/slide" Target="slides/slide9.xml"/><Relationship Id="rId43" Type="http://schemas.openxmlformats.org/officeDocument/2006/relationships/customXml" Target="../customXml/item1.xml"/><Relationship Id="rId8" Type="http://schemas.openxmlformats.org/officeDocument/2006/relationships/slide" Target="slides/slide3.xml"/><Relationship Id="rId3" Type="http://schemas.openxmlformats.org/officeDocument/2006/relationships/presProps" Target="presProps.xml"/><Relationship Id="rId25" Type="http://schemas.openxmlformats.org/officeDocument/2006/relationships/slide" Target="slides/slide20.xml"/><Relationship Id="rId33" Type="http://schemas.openxmlformats.org/officeDocument/2006/relationships/slide" Target="slides/slide28.xml"/><Relationship Id="rId12" Type="http://schemas.openxmlformats.org/officeDocument/2006/relationships/slide" Target="slides/slide7.xml"/><Relationship Id="rId17" Type="http://schemas.openxmlformats.org/officeDocument/2006/relationships/slide" Target="slides/slide12.xml"/><Relationship Id="rId38" Type="http://schemas.openxmlformats.org/officeDocument/2006/relationships/font" Target="fonts/ArialNarrow-boldItalic.fntdata"/><Relationship Id="rId20" Type="http://schemas.openxmlformats.org/officeDocument/2006/relationships/slide" Target="slides/slide15.xml"/><Relationship Id="rId41" Type="http://schemas.openxmlformats.org/officeDocument/2006/relationships/font" Target="fonts/Inter-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126cc623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126cc62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With research also showing that significantly more people suffer from trauma-related symptoms than the number of people who are diagnosed with PTSD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f126cc623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f126cc623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f126cc623c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f126cc623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126cc623c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f126cc623c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126cc623c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f126cc623c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126cc623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126cc623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learner that would shout things like “this is dumb” or “that makes no sense” or “I don’t even know what this means” is demonstrating a hyperaroused response to the stress that academics caused him whereas my learner who started attending less and less, would sit silently for long periods of time without expressing his need for help, and his aloof shrugs or quiet “I dunno” when I would check in (he demonstrates a hypoaroused response to the stress that academics caused him)</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f126cc623c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f126cc623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f126cc623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f126cc623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safety: the learner could be a middle aged man who is struggling to balance his work shift and the timing of services, could attendance be more flexible for him? Could you prepare some take-home content for missed teaching for him or any other learners who may be late, need to leave early, etc.? Timing and location could be factors especially influential on women. They may not feel that they can travel to and from their class safely due to location or timing (and available modes of transportation)</a:t>
            </a:r>
            <a:endParaRPr/>
          </a:p>
          <a:p>
            <a:pPr indent="0" lvl="0" marL="0" rtl="0" algn="l">
              <a:spcBef>
                <a:spcPts val="0"/>
              </a:spcBef>
              <a:spcAft>
                <a:spcPts val="0"/>
              </a:spcAft>
              <a:buNone/>
            </a:pPr>
            <a:r>
              <a:rPr lang="en"/>
              <a:t>For trust: the key to building trust is honesty, even when it can be uncomfortable for you. Your learners are adults and expect to be treated as such. This means building in meaningful opportunities for them to have control over their education. This is actually one of the easiest principles to address but also one of the hardest to maintain. As an educator, you are expected to build choices into your instruction for learners so they feel empowered to pursue their own learning partially or fully </a:t>
            </a:r>
            <a:r>
              <a:rPr lang="en"/>
              <a:t>independently. Alongside building choices or creative opportunities into instruction, you will also need to maintain self awareness about why you behave or conduct your classes in certain ways. You should always be prepared for a learner to question a source of information, the structure of a concept or program, your phrasing or instructional practices, etc. “I don’t know” is a perfectly valid answer! However, it always needs to be followed by some suggestion of where else they could seek the answer OR a commitment from you to find the answer and provide it later. This response style is a habit that takes time to develop, and therefore is often hard to maintain initially. Practice truly is what makes perfect here! If you catch yourself responding in a way that you later (or immediately) recognize as unhelpful or harmful, it is usually a good idea to speak to the learner(s) impacted. You can apologize for the impact your response had, while also explaining why you responded the way you did. This can be uncomfortable, but please take comfort in remembering that regardless of whether that learner accepts your apology and explanation, your reasons for not being perfect are valid. You are growing and learning. This uncomfortable moment will pass and you will be better equipped for the future as a result of it.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f726b26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f726b26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safety: the learner could be a middle aged man who is struggling to balance his work shift and the timing of services, could attendance be more flexible for him? Could you prepare some take-home content for missed teaching for him or any other learners who may be late, need to leave early, etc.? Timing and location could be factors especially influential on women. They may not feel that they can travel to and from their class safely due to location or timing (and available modes of transportation)</a:t>
            </a:r>
            <a:endParaRPr/>
          </a:p>
          <a:p>
            <a:pPr indent="0" lvl="0" marL="0" rtl="0" algn="l">
              <a:spcBef>
                <a:spcPts val="0"/>
              </a:spcBef>
              <a:spcAft>
                <a:spcPts val="0"/>
              </a:spcAft>
              <a:buNone/>
            </a:pPr>
            <a:r>
              <a:rPr lang="en"/>
              <a:t>For trust: the key to building trust is honesty, even when it can be uncomfortable for you. Your learners are adults and expect to be treated as such. This means building in meaningful opportunities for them to have control over their education. This is actually one of the easiest principles to address but also one of the hardest to maintain. As an educator, you are expected to build choices into your instruction for learners so they feel empowered to pursue their own learning partially or fully independently. Alongside building choices or creative opportunities into instruction, you will also need to maintain self awareness about why you behave or conduct your classes in certain ways. You should always be prepared for a learner to question a source of information, the structure of a concept or program, your phrasing or instructional practices, etc. “I don’t know” is a perfectly valid answer! However, it always needs to be followed by some suggestion of where else they could seek the answer OR a commitment from you to find the answer and provide it later. This response style is a habit that takes time to develop, and therefore is often hard to maintain initially. Practice truly is what makes perfect here! If you catch yourself responding in a way that you later (or immediately) recognize as unhelpful or harmful, it is usually a good idea to speak to the learner(s) impacted. You can apologize for the impact your response had, while also explaining why you responded the way you did. This can be uncomfortable, but please take comfort in remembering that regardless of whether that learner accepts your apology and explanation, your reasons for not being perfect are valid. You are growing and learning. This uncomfortable moment will pass and you will be better equipped for the future as a result of it.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126cc623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f126cc623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may feel repetitive but these are very individual </a:t>
            </a:r>
            <a:r>
              <a:rPr lang="en"/>
              <a:t>components</a:t>
            </a:r>
            <a:r>
              <a:rPr lang="en"/>
              <a:t>. The previous slide of safety and trust heavily rely on your day-to-day interactions and reactions for the most part. As we discussed, there are ways to be proactive despite them being </a:t>
            </a:r>
            <a:r>
              <a:rPr lang="en"/>
              <a:t>primarily</a:t>
            </a:r>
            <a:r>
              <a:rPr lang="en"/>
              <a:t> reactive components. However, with Collaboration and Voice, the questions become more complicated and require more proactive effort. You have to consider how you behave as an educator and whether that behavior welcomes learners in, or shuts them out. As adults, we typically accept and adapt to systems as we are initially presented them. As an educator, your job is to build systems and habits that encourage your learners to step beyond this. When learners feel a sense of control and RESPONSIBILITY for their education, and that of others, they are significantly more likely to engage in a </a:t>
            </a:r>
            <a:r>
              <a:rPr lang="en"/>
              <a:t>meaningful</a:t>
            </a:r>
            <a:r>
              <a:rPr lang="en"/>
              <a:t> way. I don’t know about you, but I am a lot more inclined to absorb information when I’m feeling respected as an individual. I also struggle with engaging my peers due to trauma-informed self-esteem issues, so I am highly unlikely to engage with peers without educator facilitation. Yet, we know that discussions of understandings, asking questions without judgement, and creative/practical </a:t>
            </a:r>
            <a:r>
              <a:rPr lang="en"/>
              <a:t>application</a:t>
            </a:r>
            <a:r>
              <a:rPr lang="en"/>
              <a:t> of our content builds the best chances for information retention. We’re not just passing tests, we’re building skills. How are you not just telling your learners this, but showing this?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e5b9dd9215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e5b9dd9215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ef726b26e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ef726b26e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may feel repetitive but these are very individual components. The previous slide of safety and trust heavily rely on your day-to-day interactions and reactions for the most part. As we discussed, there are ways to be proactive despite them being primarily reactive components. However, with Collaboration and Voice, the questions become more complicated and require more proactive effort. You have to consider how you behave as an educator and whether that behavior welcomes learners in, or shuts them out. As adults, we typically accept and adapt to systems as we are initially presented them. As an educator, your job is to build systems and habits that encourage your learners to step beyond this. When learners feel a sense of control and RESPONSIBILITY for their education, and that of others, they are significantly more likely to engage in a meaningful way. I don’t know about you, but I am a lot more inclined to absorb information when I’m feeling respected as an individual. I also struggle with engaging my peers due to trauma-informed self-esteem issues, so I am highly unlikely to engage with peers without educator facilitation. Yet, we know that discussions of understandings, asking questions without judgement, and creative/practical application of our content builds the best chances for information retention. We’re not just passing tests, we’re building skills. How are you not just telling your learners this, but showing this?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e5b9dd9215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e5b9dd9215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referred to my mutual mentor’s work that inspired me previously. Dr. Hardt by no means has ownership over these concepts, but my understanding of them was built and continues to be influenced by her enthusiastic and holistic coverage of these concepts. Each of these concepts applies to what we’ve discussed in our trauma-informed principles. These concepts boil down to a few simple practices: creating opportunities for learners to actively participate in and control their education, proactively considering how we build our lessons and design our classrooms, offices, etc., so that people are welcomed and represented, and ensuring that we connect to each learner enough to always see the humanity in each other.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HYPERLINK: each principle needs to be hyperlinked with a description of how it connects to the trauma informed practices with examples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f126cc623c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f126cc623c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126cc623c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f126cc623c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f126cc623c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f126cc623c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126cc623c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126cc623c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f126cc623c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f126cc623c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f126cc623c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f126cc623c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2f78ce7a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2f78ce7a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f126cc623c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f126cc623c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e5b9dd9215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e5b9dd9215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e5b9dd9215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e5b9dd9215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SLIDES_API137959745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SLIDES_API137959745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ec8653f6a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ec8653f6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ec8653f6a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ec8653f6a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*Exposure can mean experiencing a significant event directly, witnessing it, being made aware of it, and repeated or </a:t>
            </a:r>
            <a:r>
              <a:rPr lang="en"/>
              <a:t>extreme exposure to aversive details (ex. Being repeatedly told about a loved one’s abuse)</a:t>
            </a:r>
            <a:endParaRPr/>
          </a:p>
          <a:p>
            <a:pPr indent="0" lvl="0" marL="0" rtl="0" algn="l">
              <a:spcBef>
                <a:spcPts val="0"/>
              </a:spcBef>
              <a:spcAft>
                <a:spcPts val="0"/>
              </a:spcAft>
              <a:buNone/>
            </a:pPr>
            <a:r>
              <a:rPr lang="en"/>
              <a:t>**Arousal in a psychological context is hypo- or hyper-reactive responses that are marked by aggressive, reckless, or self distructive behavior, sleep disturbances, hypervigilance, etc.</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ec3702da5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ec3702da5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ec3702da5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ec3702da5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Make it connect to math for the example!!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4" name="Shape 14"/>
        <p:cNvGrpSpPr/>
        <p:nvPr/>
      </p:nvGrpSpPr>
      <p:grpSpPr>
        <a:xfrm>
          <a:off x="0" y="0"/>
          <a:ext cx="0" cy="0"/>
          <a:chOff x="0" y="0"/>
          <a:chExt cx="0" cy="0"/>
        </a:xfrm>
      </p:grpSpPr>
      <p:sp>
        <p:nvSpPr>
          <p:cNvPr id="15" name="Google Shape;15;p2"/>
          <p:cNvSpPr/>
          <p:nvPr/>
        </p:nvSpPr>
        <p:spPr>
          <a:xfrm>
            <a:off x="0" y="1769784"/>
            <a:ext cx="9144027" cy="3373716"/>
          </a:xfrm>
          <a:custGeom>
            <a:rect b="b" l="l" r="r" t="t"/>
            <a:pathLst>
              <a:path extrusionOk="0" h="4498288" w="12192036">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000" u="none" cap="none" strike="noStrike">
              <a:solidFill>
                <a:schemeClr val="lt1"/>
              </a:solidFill>
              <a:latin typeface="Calibri"/>
              <a:ea typeface="Calibri"/>
              <a:cs typeface="Calibri"/>
              <a:sym typeface="Calibri"/>
            </a:endParaRPr>
          </a:p>
        </p:txBody>
      </p:sp>
      <p:sp>
        <p:nvSpPr>
          <p:cNvPr id="16" name="Google Shape;16;p2"/>
          <p:cNvSpPr txBox="1"/>
          <p:nvPr>
            <p:ph idx="1" type="subTitle"/>
          </p:nvPr>
        </p:nvSpPr>
        <p:spPr>
          <a:xfrm>
            <a:off x="492121" y="3825060"/>
            <a:ext cx="8159700" cy="306000"/>
          </a:xfrm>
          <a:prstGeom prst="rect">
            <a:avLst/>
          </a:prstGeom>
          <a:noFill/>
          <a:ln>
            <a:noFill/>
          </a:ln>
        </p:spPr>
        <p:txBody>
          <a:bodyPr anchorCtr="0" anchor="t" bIns="0" lIns="0" spcFirstLastPara="1" rIns="0" wrap="square" tIns="0">
            <a:noAutofit/>
          </a:bodyPr>
          <a:lstStyle>
            <a:lvl1pPr lvl="0" algn="ctr">
              <a:lnSpc>
                <a:spcPct val="90000"/>
              </a:lnSpc>
              <a:spcBef>
                <a:spcPts val="600"/>
              </a:spcBef>
              <a:spcAft>
                <a:spcPts val="0"/>
              </a:spcAft>
              <a:buSzPts val="1500"/>
              <a:buNone/>
              <a:defRPr sz="1400">
                <a:solidFill>
                  <a:schemeClr val="accent4"/>
                </a:solidFill>
              </a:defRPr>
            </a:lvl1pPr>
            <a:lvl2pPr lvl="1" algn="ctr">
              <a:lnSpc>
                <a:spcPct val="90000"/>
              </a:lnSpc>
              <a:spcBef>
                <a:spcPts val="300"/>
              </a:spcBef>
              <a:spcAft>
                <a:spcPts val="0"/>
              </a:spcAft>
              <a:buSzPts val="1200"/>
              <a:buNone/>
              <a:defRPr sz="1100"/>
            </a:lvl2pPr>
            <a:lvl3pPr lvl="2" algn="ctr">
              <a:lnSpc>
                <a:spcPct val="90000"/>
              </a:lnSpc>
              <a:spcBef>
                <a:spcPts val="300"/>
              </a:spcBef>
              <a:spcAft>
                <a:spcPts val="0"/>
              </a:spcAft>
              <a:buSzPts val="1100"/>
              <a:buNone/>
              <a:defRPr sz="1000"/>
            </a:lvl3pPr>
            <a:lvl4pPr lvl="3" algn="ctr">
              <a:lnSpc>
                <a:spcPct val="90000"/>
              </a:lnSpc>
              <a:spcBef>
                <a:spcPts val="300"/>
              </a:spcBef>
              <a:spcAft>
                <a:spcPts val="0"/>
              </a:spcAft>
              <a:buSzPts val="1000"/>
              <a:buNone/>
              <a:defRPr sz="900"/>
            </a:lvl4pPr>
            <a:lvl5pPr lvl="4" algn="ctr">
              <a:lnSpc>
                <a:spcPct val="90000"/>
              </a:lnSpc>
              <a:spcBef>
                <a:spcPts val="300"/>
              </a:spcBef>
              <a:spcAft>
                <a:spcPts val="0"/>
              </a:spcAft>
              <a:buSzPts val="10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p:txBody>
      </p:sp>
      <p:sp>
        <p:nvSpPr>
          <p:cNvPr id="17" name="Google Shape;17;p2"/>
          <p:cNvSpPr txBox="1"/>
          <p:nvPr>
            <p:ph idx="2" type="body"/>
          </p:nvPr>
        </p:nvSpPr>
        <p:spPr>
          <a:xfrm>
            <a:off x="492121" y="2776388"/>
            <a:ext cx="8159700" cy="94110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600"/>
              </a:spcBef>
              <a:spcAft>
                <a:spcPts val="0"/>
              </a:spcAft>
              <a:buSzPts val="3600"/>
              <a:buNone/>
              <a:defRPr b="1" sz="3300">
                <a:solidFill>
                  <a:schemeClr val="lt1"/>
                </a:solidFill>
                <a:latin typeface="Arial"/>
                <a:ea typeface="Arial"/>
                <a:cs typeface="Arial"/>
                <a:sym typeface="Aria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pic>
        <p:nvPicPr>
          <p:cNvPr id="18" name="Google Shape;18;p2"/>
          <p:cNvPicPr preferRelativeResize="0"/>
          <p:nvPr/>
        </p:nvPicPr>
        <p:blipFill rotWithShape="1">
          <a:blip r:embed="rId2">
            <a:alphaModFix/>
          </a:blip>
          <a:srcRect b="0" l="0" r="0" t="0"/>
          <a:stretch/>
        </p:blipFill>
        <p:spPr>
          <a:xfrm>
            <a:off x="3668249" y="286003"/>
            <a:ext cx="1807501" cy="1844607"/>
          </a:xfrm>
          <a:prstGeom prst="rect">
            <a:avLst/>
          </a:prstGeom>
          <a:noFill/>
          <a:ln>
            <a:noFill/>
          </a:ln>
        </p:spPr>
      </p:pic>
      <p:pic>
        <p:nvPicPr>
          <p:cNvPr id="19" name="Google Shape;19;p2"/>
          <p:cNvPicPr preferRelativeResize="0"/>
          <p:nvPr/>
        </p:nvPicPr>
        <p:blipFill rotWithShape="1">
          <a:blip r:embed="rId3">
            <a:alphaModFix/>
          </a:blip>
          <a:srcRect b="0" l="0" r="0" t="0"/>
          <a:stretch/>
        </p:blipFill>
        <p:spPr>
          <a:xfrm>
            <a:off x="4161315" y="4259392"/>
            <a:ext cx="821362" cy="464683"/>
          </a:xfrm>
          <a:prstGeom prst="rect">
            <a:avLst/>
          </a:prstGeom>
          <a:noFill/>
          <a:ln>
            <a:noFill/>
          </a:ln>
        </p:spPr>
      </p:pic>
      <p:pic>
        <p:nvPicPr>
          <p:cNvPr id="20" name="Google Shape;20;p2" title="level up.png"/>
          <p:cNvPicPr preferRelativeResize="0"/>
          <p:nvPr/>
        </p:nvPicPr>
        <p:blipFill>
          <a:blip r:embed="rId4">
            <a:alphaModFix/>
          </a:blip>
          <a:stretch>
            <a:fillRect/>
          </a:stretch>
        </p:blipFill>
        <p:spPr>
          <a:xfrm>
            <a:off x="3576710" y="118925"/>
            <a:ext cx="1990575" cy="20343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raphic Text Lower Thirds">
  <p:cSld name="Title Graphic Text Lower Thirds">
    <p:spTree>
      <p:nvGrpSpPr>
        <p:cNvPr id="90" name="Shape 90"/>
        <p:cNvGrpSpPr/>
        <p:nvPr/>
      </p:nvGrpSpPr>
      <p:grpSpPr>
        <a:xfrm>
          <a:off x="0" y="0"/>
          <a:ext cx="0" cy="0"/>
          <a:chOff x="0" y="0"/>
          <a:chExt cx="0" cy="0"/>
        </a:xfrm>
      </p:grpSpPr>
      <p:sp>
        <p:nvSpPr>
          <p:cNvPr id="91" name="Google Shape;91;p11"/>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92" name="Google Shape;92;p11"/>
          <p:cNvSpPr txBox="1"/>
          <p:nvPr>
            <p:ph idx="1" type="body"/>
          </p:nvPr>
        </p:nvSpPr>
        <p:spPr>
          <a:xfrm>
            <a:off x="490189" y="1583917"/>
            <a:ext cx="8325300" cy="1933500"/>
          </a:xfrm>
          <a:prstGeom prst="rect">
            <a:avLst/>
          </a:prstGeom>
          <a:noFill/>
          <a:ln>
            <a:noFill/>
          </a:ln>
        </p:spPr>
        <p:txBody>
          <a:bodyPr anchorCtr="0" anchor="t" bIns="34275" lIns="68575" spcFirstLastPara="1" rIns="68575" wrap="square" tIns="34275">
            <a:normAutofit/>
          </a:bodyPr>
          <a:lstStyle>
            <a:lvl1pPr indent="-323850" lvl="0" marL="457200" algn="l">
              <a:lnSpc>
                <a:spcPct val="90000"/>
              </a:lnSpc>
              <a:spcBef>
                <a:spcPts val="600"/>
              </a:spcBef>
              <a:spcAft>
                <a:spcPts val="0"/>
              </a:spcAft>
              <a:buSzPts val="1500"/>
              <a:buChar char="•"/>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93" name="Google Shape;93;p11"/>
          <p:cNvSpPr/>
          <p:nvPr/>
        </p:nvSpPr>
        <p:spPr>
          <a:xfrm>
            <a:off x="-119743" y="3608489"/>
            <a:ext cx="9350700" cy="1007100"/>
          </a:xfrm>
          <a:prstGeom prst="rect">
            <a:avLst/>
          </a:prstGeom>
          <a:solidFill>
            <a:schemeClr val="lt1"/>
          </a:solidFill>
          <a:ln cap="flat" cmpd="sng" w="9525">
            <a:solidFill>
              <a:srgbClr val="AEABA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94" name="Google Shape;94;p11"/>
          <p:cNvSpPr txBox="1"/>
          <p:nvPr>
            <p:ph idx="2" type="body"/>
          </p:nvPr>
        </p:nvSpPr>
        <p:spPr>
          <a:xfrm>
            <a:off x="490189" y="3699437"/>
            <a:ext cx="2374500" cy="825000"/>
          </a:xfrm>
          <a:prstGeom prst="rect">
            <a:avLst/>
          </a:prstGeom>
          <a:noFill/>
          <a:ln>
            <a:noFill/>
          </a:ln>
        </p:spPr>
        <p:txBody>
          <a:bodyPr anchorCtr="0" anchor="t" bIns="34275" lIns="68575" spcFirstLastPara="1" rIns="68575" wrap="square" tIns="34275">
            <a:normAutofit/>
          </a:bodyPr>
          <a:lstStyle>
            <a:lvl1pPr indent="-228600" lvl="0" marL="457200" algn="r">
              <a:lnSpc>
                <a:spcPct val="90000"/>
              </a:lnSpc>
              <a:spcBef>
                <a:spcPts val="600"/>
              </a:spcBef>
              <a:spcAft>
                <a:spcPts val="0"/>
              </a:spcAft>
              <a:buSzPts val="2000"/>
              <a:buNone/>
              <a:defRPr b="1" sz="1800"/>
            </a:lvl1pPr>
            <a:lvl2pPr indent="-228600" lvl="1" marL="914400" algn="l">
              <a:lnSpc>
                <a:spcPct val="90000"/>
              </a:lnSpc>
              <a:spcBef>
                <a:spcPts val="300"/>
              </a:spcBef>
              <a:spcAft>
                <a:spcPts val="0"/>
              </a:spcAft>
              <a:buSzPts val="1600"/>
              <a:buNone/>
              <a:defRPr/>
            </a:lvl2pPr>
            <a:lvl3pPr indent="-228600" lvl="2" marL="1371600" algn="l">
              <a:lnSpc>
                <a:spcPct val="90000"/>
              </a:lnSpc>
              <a:spcBef>
                <a:spcPts val="300"/>
              </a:spcBef>
              <a:spcAft>
                <a:spcPts val="0"/>
              </a:spcAft>
              <a:buSzPts val="1400"/>
              <a:buNone/>
              <a:defRPr/>
            </a:lvl3pPr>
            <a:lvl4pPr indent="-228600" lvl="3" marL="1828800" algn="l">
              <a:lnSpc>
                <a:spcPct val="90000"/>
              </a:lnSpc>
              <a:spcBef>
                <a:spcPts val="300"/>
              </a:spcBef>
              <a:spcAft>
                <a:spcPts val="0"/>
              </a:spcAft>
              <a:buSzPts val="1200"/>
              <a:buNone/>
              <a:defRPr/>
            </a:lvl4pPr>
            <a:lvl5pPr indent="-228600" lvl="4" marL="2286000" algn="l">
              <a:lnSpc>
                <a:spcPct val="90000"/>
              </a:lnSpc>
              <a:spcBef>
                <a:spcPts val="300"/>
              </a:spcBef>
              <a:spcAft>
                <a:spcPts val="0"/>
              </a:spcAft>
              <a:buSzPts val="1100"/>
              <a:buNone/>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cxnSp>
        <p:nvCxnSpPr>
          <p:cNvPr id="95" name="Google Shape;95;p11"/>
          <p:cNvCxnSpPr/>
          <p:nvPr/>
        </p:nvCxnSpPr>
        <p:spPr>
          <a:xfrm>
            <a:off x="3020993" y="3699437"/>
            <a:ext cx="0" cy="825000"/>
          </a:xfrm>
          <a:prstGeom prst="straightConnector1">
            <a:avLst/>
          </a:prstGeom>
          <a:noFill/>
          <a:ln cap="flat" cmpd="sng" w="19050">
            <a:solidFill>
              <a:schemeClr val="accent1"/>
            </a:solidFill>
            <a:prstDash val="solid"/>
            <a:miter lim="800000"/>
            <a:headEnd len="sm" w="sm" type="none"/>
            <a:tailEnd len="sm" w="sm" type="none"/>
          </a:ln>
        </p:spPr>
      </p:cxnSp>
      <p:sp>
        <p:nvSpPr>
          <p:cNvPr id="96" name="Google Shape;96;p11"/>
          <p:cNvSpPr txBox="1"/>
          <p:nvPr>
            <p:ph idx="3" type="body"/>
          </p:nvPr>
        </p:nvSpPr>
        <p:spPr>
          <a:xfrm>
            <a:off x="3177251" y="3699437"/>
            <a:ext cx="5638200" cy="8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600"/>
              </a:spcBef>
              <a:spcAft>
                <a:spcPts val="0"/>
              </a:spcAft>
              <a:buSzPts val="1500"/>
              <a:buNone/>
              <a:defRPr sz="1400"/>
            </a:lvl1pPr>
            <a:lvl2pPr indent="-228600" lvl="1" marL="914400" algn="l">
              <a:lnSpc>
                <a:spcPct val="90000"/>
              </a:lnSpc>
              <a:spcBef>
                <a:spcPts val="300"/>
              </a:spcBef>
              <a:spcAft>
                <a:spcPts val="0"/>
              </a:spcAft>
              <a:buSzPts val="1600"/>
              <a:buNone/>
              <a:defRPr/>
            </a:lvl2pPr>
            <a:lvl3pPr indent="-228600" lvl="2" marL="1371600" algn="l">
              <a:lnSpc>
                <a:spcPct val="90000"/>
              </a:lnSpc>
              <a:spcBef>
                <a:spcPts val="300"/>
              </a:spcBef>
              <a:spcAft>
                <a:spcPts val="0"/>
              </a:spcAft>
              <a:buSzPts val="1400"/>
              <a:buNone/>
              <a:defRPr/>
            </a:lvl3pPr>
            <a:lvl4pPr indent="-228600" lvl="3" marL="1828800" algn="l">
              <a:lnSpc>
                <a:spcPct val="90000"/>
              </a:lnSpc>
              <a:spcBef>
                <a:spcPts val="300"/>
              </a:spcBef>
              <a:spcAft>
                <a:spcPts val="0"/>
              </a:spcAft>
              <a:buSzPts val="1200"/>
              <a:buNone/>
              <a:defRPr/>
            </a:lvl4pPr>
            <a:lvl5pPr indent="-228600" lvl="4" marL="2286000" algn="l">
              <a:lnSpc>
                <a:spcPct val="90000"/>
              </a:lnSpc>
              <a:spcBef>
                <a:spcPts val="300"/>
              </a:spcBef>
              <a:spcAft>
                <a:spcPts val="0"/>
              </a:spcAft>
              <a:buSzPts val="1100"/>
              <a:buNone/>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cxnSp>
        <p:nvCxnSpPr>
          <p:cNvPr id="97" name="Google Shape;97;p11"/>
          <p:cNvCxnSpPr/>
          <p:nvPr/>
        </p:nvCxnSpPr>
        <p:spPr>
          <a:xfrm>
            <a:off x="3020993" y="3699437"/>
            <a:ext cx="0" cy="825000"/>
          </a:xfrm>
          <a:prstGeom prst="straightConnector1">
            <a:avLst/>
          </a:prstGeom>
          <a:noFill/>
          <a:ln cap="flat" cmpd="sng" w="19050">
            <a:solidFill>
              <a:schemeClr val="accent1"/>
            </a:solidFill>
            <a:prstDash val="solid"/>
            <a:miter lim="800000"/>
            <a:headEnd len="sm" w="sm" type="none"/>
            <a:tailEnd len="sm" w="sm" type="none"/>
          </a:ln>
        </p:spPr>
      </p:cxnSp>
      <p:sp>
        <p:nvSpPr>
          <p:cNvPr id="98" name="Google Shape;98;p11"/>
          <p:cNvSpPr txBox="1"/>
          <p:nvPr>
            <p:ph type="title"/>
          </p:nvPr>
        </p:nvSpPr>
        <p:spPr>
          <a:xfrm>
            <a:off x="490190" y="618779"/>
            <a:ext cx="8325000" cy="8265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99" name="Shape 99"/>
        <p:cNvGrpSpPr/>
        <p:nvPr/>
      </p:nvGrpSpPr>
      <p:grpSpPr>
        <a:xfrm>
          <a:off x="0" y="0"/>
          <a:ext cx="0" cy="0"/>
          <a:chOff x="0" y="0"/>
          <a:chExt cx="0" cy="0"/>
        </a:xfrm>
      </p:grpSpPr>
      <p:sp>
        <p:nvSpPr>
          <p:cNvPr id="100" name="Google Shape;100;p12"/>
          <p:cNvSpPr txBox="1"/>
          <p:nvPr>
            <p:ph type="title"/>
          </p:nvPr>
        </p:nvSpPr>
        <p:spPr>
          <a:xfrm>
            <a:off x="475258" y="642257"/>
            <a:ext cx="3277800" cy="12003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2700"/>
              <a:buFont typeface="Arial"/>
              <a:buNone/>
              <a:defRPr b="1" sz="2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1" name="Google Shape;101;p12"/>
          <p:cNvSpPr/>
          <p:nvPr>
            <p:ph idx="2" type="pic"/>
          </p:nvPr>
        </p:nvSpPr>
        <p:spPr>
          <a:xfrm>
            <a:off x="4061567" y="642258"/>
            <a:ext cx="4607100" cy="3989700"/>
          </a:xfrm>
          <a:prstGeom prst="rect">
            <a:avLst/>
          </a:prstGeom>
          <a:noFill/>
          <a:ln>
            <a:noFill/>
          </a:ln>
        </p:spPr>
      </p:sp>
      <p:sp>
        <p:nvSpPr>
          <p:cNvPr id="102" name="Google Shape;102;p12"/>
          <p:cNvSpPr txBox="1"/>
          <p:nvPr>
            <p:ph idx="1" type="body"/>
          </p:nvPr>
        </p:nvSpPr>
        <p:spPr>
          <a:xfrm>
            <a:off x="475258" y="1946951"/>
            <a:ext cx="3277800" cy="2685000"/>
          </a:xfrm>
          <a:prstGeom prst="rect">
            <a:avLst/>
          </a:prstGeom>
          <a:noFill/>
          <a:ln>
            <a:noFill/>
          </a:ln>
        </p:spPr>
        <p:txBody>
          <a:bodyPr anchorCtr="0" anchor="t" bIns="0" lIns="0" spcFirstLastPara="1" rIns="0" wrap="square" tIns="68575">
            <a:normAutofit/>
          </a:bodyPr>
          <a:lstStyle>
            <a:lvl1pPr indent="-228600" lvl="0" marL="457200" algn="l">
              <a:lnSpc>
                <a:spcPct val="90000"/>
              </a:lnSpc>
              <a:spcBef>
                <a:spcPts val="600"/>
              </a:spcBef>
              <a:spcAft>
                <a:spcPts val="0"/>
              </a:spcAft>
              <a:buSzPts val="1700"/>
              <a:buNone/>
              <a:defRPr sz="1500"/>
            </a:lvl1pPr>
            <a:lvl2pPr indent="-228600" lvl="1" marL="914400" algn="l">
              <a:lnSpc>
                <a:spcPct val="90000"/>
              </a:lnSpc>
              <a:spcBef>
                <a:spcPts val="300"/>
              </a:spcBef>
              <a:spcAft>
                <a:spcPts val="0"/>
              </a:spcAft>
              <a:buSzPts val="900"/>
              <a:buNone/>
              <a:defRPr sz="800"/>
            </a:lvl2pPr>
            <a:lvl3pPr indent="-228600" lvl="2" marL="1371600" algn="l">
              <a:lnSpc>
                <a:spcPct val="90000"/>
              </a:lnSpc>
              <a:spcBef>
                <a:spcPts val="300"/>
              </a:spcBef>
              <a:spcAft>
                <a:spcPts val="0"/>
              </a:spcAft>
              <a:buSzPts val="700"/>
              <a:buNone/>
              <a:defRPr sz="700"/>
            </a:lvl3pPr>
            <a:lvl4pPr indent="-228600" lvl="3" marL="1828800" algn="l">
              <a:lnSpc>
                <a:spcPct val="90000"/>
              </a:lnSpc>
              <a:spcBef>
                <a:spcPts val="300"/>
              </a:spcBef>
              <a:spcAft>
                <a:spcPts val="0"/>
              </a:spcAft>
              <a:buSzPts val="600"/>
              <a:buNone/>
              <a:defRPr sz="600"/>
            </a:lvl4pPr>
            <a:lvl5pPr indent="-228600" lvl="4" marL="2286000" algn="l">
              <a:lnSpc>
                <a:spcPct val="90000"/>
              </a:lnSpc>
              <a:spcBef>
                <a:spcPts val="300"/>
              </a:spcBef>
              <a:spcAft>
                <a:spcPts val="0"/>
              </a:spcAft>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
        <p:nvSpPr>
          <p:cNvPr id="103" name="Google Shape;103;p12"/>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version 2">
  <p:cSld name="Title and Content version 2">
    <p:spTree>
      <p:nvGrpSpPr>
        <p:cNvPr id="104" name="Shape 104"/>
        <p:cNvGrpSpPr/>
        <p:nvPr/>
      </p:nvGrpSpPr>
      <p:grpSpPr>
        <a:xfrm>
          <a:off x="0" y="0"/>
          <a:ext cx="0" cy="0"/>
          <a:chOff x="0" y="0"/>
          <a:chExt cx="0" cy="0"/>
        </a:xfrm>
      </p:grpSpPr>
      <p:sp>
        <p:nvSpPr>
          <p:cNvPr id="105" name="Google Shape;105;p13"/>
          <p:cNvSpPr txBox="1"/>
          <p:nvPr>
            <p:ph type="title"/>
          </p:nvPr>
        </p:nvSpPr>
        <p:spPr>
          <a:xfrm>
            <a:off x="457200" y="731066"/>
            <a:ext cx="8348100" cy="13470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6" name="Google Shape;106;p13"/>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107" name="Google Shape;107;p13"/>
          <p:cNvSpPr txBox="1"/>
          <p:nvPr>
            <p:ph idx="1" type="body"/>
          </p:nvPr>
        </p:nvSpPr>
        <p:spPr>
          <a:xfrm>
            <a:off x="457378" y="2294164"/>
            <a:ext cx="8357700" cy="18336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600"/>
              </a:spcBef>
              <a:spcAft>
                <a:spcPts val="0"/>
              </a:spcAft>
              <a:buClr>
                <a:srgbClr val="AEABAB"/>
              </a:buClr>
              <a:buSzPts val="2000"/>
              <a:buChar char="•"/>
              <a:defRPr sz="1800"/>
            </a:lvl1pPr>
            <a:lvl2pPr indent="-336550" lvl="1" marL="914400" algn="l">
              <a:lnSpc>
                <a:spcPct val="90000"/>
              </a:lnSpc>
              <a:spcBef>
                <a:spcPts val="300"/>
              </a:spcBef>
              <a:spcAft>
                <a:spcPts val="0"/>
              </a:spcAft>
              <a:buClr>
                <a:srgbClr val="AEABAB"/>
              </a:buClr>
              <a:buSzPts val="1700"/>
              <a:buChar char="•"/>
              <a:defRPr sz="1500"/>
            </a:lvl2pPr>
            <a:lvl3pPr indent="-323850" lvl="2" marL="1371600" algn="l">
              <a:lnSpc>
                <a:spcPct val="90000"/>
              </a:lnSpc>
              <a:spcBef>
                <a:spcPts val="300"/>
              </a:spcBef>
              <a:spcAft>
                <a:spcPts val="0"/>
              </a:spcAft>
              <a:buClr>
                <a:srgbClr val="AEABAB"/>
              </a:buClr>
              <a:buSzPts val="1500"/>
              <a:buChar char="•"/>
              <a:defRPr sz="1400"/>
            </a:lvl3pPr>
            <a:lvl4pPr indent="-311150" lvl="3" marL="1828800" algn="l">
              <a:lnSpc>
                <a:spcPct val="90000"/>
              </a:lnSpc>
              <a:spcBef>
                <a:spcPts val="300"/>
              </a:spcBef>
              <a:spcAft>
                <a:spcPts val="0"/>
              </a:spcAft>
              <a:buClr>
                <a:srgbClr val="AEABAB"/>
              </a:buClr>
              <a:buSzPts val="1300"/>
              <a:buChar char="•"/>
              <a:defRPr sz="1200"/>
            </a:lvl4pPr>
            <a:lvl5pPr indent="-304800" lvl="4" marL="2286000" algn="l">
              <a:lnSpc>
                <a:spcPct val="90000"/>
              </a:lnSpc>
              <a:spcBef>
                <a:spcPts val="300"/>
              </a:spcBef>
              <a:spcAft>
                <a:spcPts val="0"/>
              </a:spcAft>
              <a:buClr>
                <a:srgbClr val="AEABAB"/>
              </a:buClr>
              <a:buSzPts val="1200"/>
              <a:buChar char="•"/>
              <a:defRPr sz="11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nd color combo">
  <p:cSld name="Two Content 2nd color combo">
    <p:spTree>
      <p:nvGrpSpPr>
        <p:cNvPr id="108" name="Shape 108"/>
        <p:cNvGrpSpPr/>
        <p:nvPr/>
      </p:nvGrpSpPr>
      <p:grpSpPr>
        <a:xfrm>
          <a:off x="0" y="0"/>
          <a:ext cx="0" cy="0"/>
          <a:chOff x="0" y="0"/>
          <a:chExt cx="0" cy="0"/>
        </a:xfrm>
      </p:grpSpPr>
      <p:sp>
        <p:nvSpPr>
          <p:cNvPr id="109" name="Google Shape;109;p14"/>
          <p:cNvSpPr txBox="1"/>
          <p:nvPr>
            <p:ph idx="1" type="body"/>
          </p:nvPr>
        </p:nvSpPr>
        <p:spPr>
          <a:xfrm>
            <a:off x="4696986" y="1559896"/>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68575" spcFirstLastPara="1" rIns="68575"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10" name="Google Shape;110;p14"/>
          <p:cNvSpPr txBox="1"/>
          <p:nvPr>
            <p:ph idx="2" type="body"/>
          </p:nvPr>
        </p:nvSpPr>
        <p:spPr>
          <a:xfrm>
            <a:off x="490190" y="1559896"/>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171450" spcFirstLastPara="1" rIns="171450"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11" name="Google Shape;111;p14"/>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112" name="Google Shape;112;p14"/>
          <p:cNvSpPr/>
          <p:nvPr/>
        </p:nvSpPr>
        <p:spPr>
          <a:xfrm>
            <a:off x="490190" y="1559895"/>
            <a:ext cx="3886200" cy="161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13" name="Google Shape;113;p14"/>
          <p:cNvSpPr/>
          <p:nvPr/>
        </p:nvSpPr>
        <p:spPr>
          <a:xfrm>
            <a:off x="4696991" y="1559895"/>
            <a:ext cx="3888900" cy="161400"/>
          </a:xfrm>
          <a:prstGeom prst="rect">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14" name="Google Shape;114;p14"/>
          <p:cNvSpPr/>
          <p:nvPr/>
        </p:nvSpPr>
        <p:spPr>
          <a:xfrm>
            <a:off x="490190" y="1559895"/>
            <a:ext cx="3886200" cy="161400"/>
          </a:xfrm>
          <a:prstGeom prst="rect">
            <a:avLst/>
          </a:prstGeom>
          <a:solidFill>
            <a:schemeClr val="accent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15" name="Google Shape;115;p14"/>
          <p:cNvSpPr/>
          <p:nvPr/>
        </p:nvSpPr>
        <p:spPr>
          <a:xfrm>
            <a:off x="4696991" y="1559895"/>
            <a:ext cx="3888900" cy="1614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16" name="Google Shape;116;p14"/>
          <p:cNvSpPr txBox="1"/>
          <p:nvPr>
            <p:ph type="title"/>
          </p:nvPr>
        </p:nvSpPr>
        <p:spPr>
          <a:xfrm>
            <a:off x="490190" y="618778"/>
            <a:ext cx="82074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3rd color combo">
  <p:cSld name="Two Content 3rd color combo">
    <p:spTree>
      <p:nvGrpSpPr>
        <p:cNvPr id="117" name="Shape 117"/>
        <p:cNvGrpSpPr/>
        <p:nvPr/>
      </p:nvGrpSpPr>
      <p:grpSpPr>
        <a:xfrm>
          <a:off x="0" y="0"/>
          <a:ext cx="0" cy="0"/>
          <a:chOff x="0" y="0"/>
          <a:chExt cx="0" cy="0"/>
        </a:xfrm>
      </p:grpSpPr>
      <p:sp>
        <p:nvSpPr>
          <p:cNvPr id="118" name="Google Shape;118;p15"/>
          <p:cNvSpPr txBox="1"/>
          <p:nvPr>
            <p:ph idx="1" type="body"/>
          </p:nvPr>
        </p:nvSpPr>
        <p:spPr>
          <a:xfrm>
            <a:off x="4696986" y="1562882"/>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68575" spcFirstLastPara="1" rIns="68575"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19" name="Google Shape;119;p15"/>
          <p:cNvSpPr txBox="1"/>
          <p:nvPr>
            <p:ph idx="2" type="body"/>
          </p:nvPr>
        </p:nvSpPr>
        <p:spPr>
          <a:xfrm>
            <a:off x="490190" y="1562882"/>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171450" spcFirstLastPara="1" rIns="171450"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20" name="Google Shape;120;p15"/>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121" name="Google Shape;121;p15"/>
          <p:cNvSpPr/>
          <p:nvPr/>
        </p:nvSpPr>
        <p:spPr>
          <a:xfrm>
            <a:off x="490190" y="1562882"/>
            <a:ext cx="3886200" cy="161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22" name="Google Shape;122;p15"/>
          <p:cNvSpPr/>
          <p:nvPr/>
        </p:nvSpPr>
        <p:spPr>
          <a:xfrm>
            <a:off x="4696991" y="1562882"/>
            <a:ext cx="3888900" cy="161400"/>
          </a:xfrm>
          <a:prstGeom prst="rect">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23" name="Google Shape;123;p15"/>
          <p:cNvSpPr/>
          <p:nvPr/>
        </p:nvSpPr>
        <p:spPr>
          <a:xfrm>
            <a:off x="490190" y="1562882"/>
            <a:ext cx="3886200" cy="161400"/>
          </a:xfrm>
          <a:prstGeom prst="rect">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24" name="Google Shape;124;p15"/>
          <p:cNvSpPr/>
          <p:nvPr/>
        </p:nvSpPr>
        <p:spPr>
          <a:xfrm>
            <a:off x="4696991" y="1562882"/>
            <a:ext cx="3888900" cy="161400"/>
          </a:xfrm>
          <a:prstGeom prst="rect">
            <a:avLst/>
          </a:prstGeom>
          <a:solidFill>
            <a:schemeClr val="accent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125" name="Google Shape;125;p15"/>
          <p:cNvSpPr txBox="1"/>
          <p:nvPr>
            <p:ph type="title"/>
          </p:nvPr>
        </p:nvSpPr>
        <p:spPr>
          <a:xfrm>
            <a:off x="490190" y="618778"/>
            <a:ext cx="8202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26" name="Shape 126"/>
        <p:cNvGrpSpPr/>
        <p:nvPr/>
      </p:nvGrpSpPr>
      <p:grpSpPr>
        <a:xfrm>
          <a:off x="0" y="0"/>
          <a:ext cx="0" cy="0"/>
          <a:chOff x="0" y="0"/>
          <a:chExt cx="0" cy="0"/>
        </a:xfrm>
      </p:grpSpPr>
      <p:sp>
        <p:nvSpPr>
          <p:cNvPr id="127" name="Google Shape;127;p16"/>
          <p:cNvSpPr txBox="1"/>
          <p:nvPr>
            <p:ph idx="1" type="body"/>
          </p:nvPr>
        </p:nvSpPr>
        <p:spPr>
          <a:xfrm>
            <a:off x="490190" y="1492968"/>
            <a:ext cx="38682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600"/>
              </a:spcBef>
              <a:spcAft>
                <a:spcPts val="0"/>
              </a:spcAft>
              <a:buSzPts val="1500"/>
              <a:buNone/>
              <a:defRPr b="1" sz="1400"/>
            </a:lvl1pPr>
            <a:lvl2pPr indent="-228600" lvl="1" marL="914400" algn="l">
              <a:lnSpc>
                <a:spcPct val="90000"/>
              </a:lnSpc>
              <a:spcBef>
                <a:spcPts val="300"/>
              </a:spcBef>
              <a:spcAft>
                <a:spcPts val="0"/>
              </a:spcAft>
              <a:buSzPts val="1200"/>
              <a:buNone/>
              <a:defRPr b="1" sz="1100"/>
            </a:lvl2pPr>
            <a:lvl3pPr indent="-228600" lvl="2" marL="1371600" algn="l">
              <a:lnSpc>
                <a:spcPct val="90000"/>
              </a:lnSpc>
              <a:spcBef>
                <a:spcPts val="300"/>
              </a:spcBef>
              <a:spcAft>
                <a:spcPts val="0"/>
              </a:spcAft>
              <a:buSzPts val="1100"/>
              <a:buNone/>
              <a:defRPr b="1" sz="1000"/>
            </a:lvl3pPr>
            <a:lvl4pPr indent="-228600" lvl="3" marL="1828800" algn="l">
              <a:lnSpc>
                <a:spcPct val="90000"/>
              </a:lnSpc>
              <a:spcBef>
                <a:spcPts val="300"/>
              </a:spcBef>
              <a:spcAft>
                <a:spcPts val="0"/>
              </a:spcAft>
              <a:buSzPts val="1000"/>
              <a:buNone/>
              <a:defRPr b="1" sz="900"/>
            </a:lvl4pPr>
            <a:lvl5pPr indent="-228600" lvl="4" marL="2286000" algn="l">
              <a:lnSpc>
                <a:spcPct val="90000"/>
              </a:lnSpc>
              <a:spcBef>
                <a:spcPts val="300"/>
              </a:spcBef>
              <a:spcAft>
                <a:spcPts val="0"/>
              </a:spcAft>
              <a:buSzPts val="1000"/>
              <a:buNone/>
              <a:defRPr b="1" sz="900"/>
            </a:lvl5pPr>
            <a:lvl6pPr indent="-228600" lvl="5" marL="2743200" algn="l">
              <a:lnSpc>
                <a:spcPct val="90000"/>
              </a:lnSpc>
              <a:spcBef>
                <a:spcPts val="300"/>
              </a:spcBef>
              <a:spcAft>
                <a:spcPts val="0"/>
              </a:spcAft>
              <a:buClr>
                <a:schemeClr val="dk1"/>
              </a:buClr>
              <a:buSzPts val="900"/>
              <a:buNone/>
              <a:defRPr b="1" sz="900"/>
            </a:lvl6pPr>
            <a:lvl7pPr indent="-228600" lvl="6" marL="3200400" algn="l">
              <a:lnSpc>
                <a:spcPct val="90000"/>
              </a:lnSpc>
              <a:spcBef>
                <a:spcPts val="300"/>
              </a:spcBef>
              <a:spcAft>
                <a:spcPts val="0"/>
              </a:spcAft>
              <a:buClr>
                <a:schemeClr val="dk1"/>
              </a:buClr>
              <a:buSzPts val="900"/>
              <a:buNone/>
              <a:defRPr b="1" sz="900"/>
            </a:lvl7pPr>
            <a:lvl8pPr indent="-228600" lvl="7" marL="3657600" algn="l">
              <a:lnSpc>
                <a:spcPct val="90000"/>
              </a:lnSpc>
              <a:spcBef>
                <a:spcPts val="300"/>
              </a:spcBef>
              <a:spcAft>
                <a:spcPts val="0"/>
              </a:spcAft>
              <a:buClr>
                <a:schemeClr val="dk1"/>
              </a:buClr>
              <a:buSzPts val="900"/>
              <a:buNone/>
              <a:defRPr b="1" sz="900"/>
            </a:lvl8pPr>
            <a:lvl9pPr indent="-228600" lvl="8" marL="4114800" algn="l">
              <a:lnSpc>
                <a:spcPct val="90000"/>
              </a:lnSpc>
              <a:spcBef>
                <a:spcPts val="300"/>
              </a:spcBef>
              <a:spcAft>
                <a:spcPts val="0"/>
              </a:spcAft>
              <a:buClr>
                <a:schemeClr val="dk1"/>
              </a:buClr>
              <a:buSzPts val="900"/>
              <a:buNone/>
              <a:defRPr b="1" sz="900"/>
            </a:lvl9pPr>
          </a:lstStyle>
          <a:p/>
        </p:txBody>
      </p:sp>
      <p:sp>
        <p:nvSpPr>
          <p:cNvPr id="128" name="Google Shape;128;p16"/>
          <p:cNvSpPr txBox="1"/>
          <p:nvPr>
            <p:ph idx="2" type="body"/>
          </p:nvPr>
        </p:nvSpPr>
        <p:spPr>
          <a:xfrm>
            <a:off x="490190" y="2110902"/>
            <a:ext cx="3868200" cy="2542800"/>
          </a:xfrm>
          <a:prstGeom prst="rect">
            <a:avLst/>
          </a:prstGeom>
          <a:noFill/>
          <a:ln>
            <a:noFill/>
          </a:ln>
        </p:spPr>
        <p:txBody>
          <a:bodyPr anchorCtr="0" anchor="t" bIns="34275" lIns="68575" spcFirstLastPara="1" rIns="68575" wrap="square" tIns="34275">
            <a:normAutofit/>
          </a:bodyPr>
          <a:lstStyle>
            <a:lvl1pPr indent="-323850" lvl="0" marL="457200" algn="l">
              <a:lnSpc>
                <a:spcPct val="90000"/>
              </a:lnSpc>
              <a:spcBef>
                <a:spcPts val="600"/>
              </a:spcBef>
              <a:spcAft>
                <a:spcPts val="0"/>
              </a:spcAft>
              <a:buSzPts val="1500"/>
              <a:buChar char="•"/>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29" name="Google Shape;129;p16"/>
          <p:cNvSpPr txBox="1"/>
          <p:nvPr>
            <p:ph idx="3" type="body"/>
          </p:nvPr>
        </p:nvSpPr>
        <p:spPr>
          <a:xfrm>
            <a:off x="4878530" y="1492968"/>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600"/>
              </a:spcBef>
              <a:spcAft>
                <a:spcPts val="0"/>
              </a:spcAft>
              <a:buSzPts val="1500"/>
              <a:buNone/>
              <a:defRPr b="1" sz="1400"/>
            </a:lvl1pPr>
            <a:lvl2pPr indent="-228600" lvl="1" marL="914400" algn="l">
              <a:lnSpc>
                <a:spcPct val="90000"/>
              </a:lnSpc>
              <a:spcBef>
                <a:spcPts val="300"/>
              </a:spcBef>
              <a:spcAft>
                <a:spcPts val="0"/>
              </a:spcAft>
              <a:buSzPts val="1200"/>
              <a:buNone/>
              <a:defRPr b="1" sz="1100"/>
            </a:lvl2pPr>
            <a:lvl3pPr indent="-228600" lvl="2" marL="1371600" algn="l">
              <a:lnSpc>
                <a:spcPct val="90000"/>
              </a:lnSpc>
              <a:spcBef>
                <a:spcPts val="300"/>
              </a:spcBef>
              <a:spcAft>
                <a:spcPts val="0"/>
              </a:spcAft>
              <a:buSzPts val="1100"/>
              <a:buNone/>
              <a:defRPr b="1" sz="1000"/>
            </a:lvl3pPr>
            <a:lvl4pPr indent="-228600" lvl="3" marL="1828800" algn="l">
              <a:lnSpc>
                <a:spcPct val="90000"/>
              </a:lnSpc>
              <a:spcBef>
                <a:spcPts val="300"/>
              </a:spcBef>
              <a:spcAft>
                <a:spcPts val="0"/>
              </a:spcAft>
              <a:buSzPts val="1000"/>
              <a:buNone/>
              <a:defRPr b="1" sz="900"/>
            </a:lvl4pPr>
            <a:lvl5pPr indent="-228600" lvl="4" marL="2286000" algn="l">
              <a:lnSpc>
                <a:spcPct val="90000"/>
              </a:lnSpc>
              <a:spcBef>
                <a:spcPts val="300"/>
              </a:spcBef>
              <a:spcAft>
                <a:spcPts val="0"/>
              </a:spcAft>
              <a:buSzPts val="1000"/>
              <a:buNone/>
              <a:defRPr b="1" sz="900"/>
            </a:lvl5pPr>
            <a:lvl6pPr indent="-228600" lvl="5" marL="2743200" algn="l">
              <a:lnSpc>
                <a:spcPct val="90000"/>
              </a:lnSpc>
              <a:spcBef>
                <a:spcPts val="300"/>
              </a:spcBef>
              <a:spcAft>
                <a:spcPts val="0"/>
              </a:spcAft>
              <a:buClr>
                <a:schemeClr val="dk1"/>
              </a:buClr>
              <a:buSzPts val="900"/>
              <a:buNone/>
              <a:defRPr b="1" sz="900"/>
            </a:lvl6pPr>
            <a:lvl7pPr indent="-228600" lvl="6" marL="3200400" algn="l">
              <a:lnSpc>
                <a:spcPct val="90000"/>
              </a:lnSpc>
              <a:spcBef>
                <a:spcPts val="300"/>
              </a:spcBef>
              <a:spcAft>
                <a:spcPts val="0"/>
              </a:spcAft>
              <a:buClr>
                <a:schemeClr val="dk1"/>
              </a:buClr>
              <a:buSzPts val="900"/>
              <a:buNone/>
              <a:defRPr b="1" sz="900"/>
            </a:lvl7pPr>
            <a:lvl8pPr indent="-228600" lvl="7" marL="3657600" algn="l">
              <a:lnSpc>
                <a:spcPct val="90000"/>
              </a:lnSpc>
              <a:spcBef>
                <a:spcPts val="300"/>
              </a:spcBef>
              <a:spcAft>
                <a:spcPts val="0"/>
              </a:spcAft>
              <a:buClr>
                <a:schemeClr val="dk1"/>
              </a:buClr>
              <a:buSzPts val="900"/>
              <a:buNone/>
              <a:defRPr b="1" sz="900"/>
            </a:lvl8pPr>
            <a:lvl9pPr indent="-228600" lvl="8" marL="4114800" algn="l">
              <a:lnSpc>
                <a:spcPct val="90000"/>
              </a:lnSpc>
              <a:spcBef>
                <a:spcPts val="300"/>
              </a:spcBef>
              <a:spcAft>
                <a:spcPts val="0"/>
              </a:spcAft>
              <a:buClr>
                <a:schemeClr val="dk1"/>
              </a:buClr>
              <a:buSzPts val="900"/>
              <a:buNone/>
              <a:defRPr b="1" sz="900"/>
            </a:lvl9pPr>
          </a:lstStyle>
          <a:p/>
        </p:txBody>
      </p:sp>
      <p:sp>
        <p:nvSpPr>
          <p:cNvPr id="130" name="Google Shape;130;p16"/>
          <p:cNvSpPr txBox="1"/>
          <p:nvPr>
            <p:ph idx="4" type="body"/>
          </p:nvPr>
        </p:nvSpPr>
        <p:spPr>
          <a:xfrm>
            <a:off x="4878530" y="2110902"/>
            <a:ext cx="3887400" cy="2542800"/>
          </a:xfrm>
          <a:prstGeom prst="rect">
            <a:avLst/>
          </a:prstGeom>
          <a:noFill/>
          <a:ln>
            <a:noFill/>
          </a:ln>
        </p:spPr>
        <p:txBody>
          <a:bodyPr anchorCtr="0" anchor="t" bIns="34275" lIns="68575" spcFirstLastPara="1" rIns="68575" wrap="square" tIns="34275">
            <a:normAutofit/>
          </a:bodyPr>
          <a:lstStyle>
            <a:lvl1pPr indent="-323850" lvl="0" marL="457200" algn="l">
              <a:lnSpc>
                <a:spcPct val="90000"/>
              </a:lnSpc>
              <a:spcBef>
                <a:spcPts val="600"/>
              </a:spcBef>
              <a:spcAft>
                <a:spcPts val="0"/>
              </a:spcAft>
              <a:buSzPts val="1500"/>
              <a:buChar char="•"/>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131" name="Google Shape;131;p16"/>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132" name="Google Shape;132;p16"/>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3" name="Shape 133"/>
        <p:cNvGrpSpPr/>
        <p:nvPr/>
      </p:nvGrpSpPr>
      <p:grpSpPr>
        <a:xfrm>
          <a:off x="0" y="0"/>
          <a:ext cx="0" cy="0"/>
          <a:chOff x="0" y="0"/>
          <a:chExt cx="0" cy="0"/>
        </a:xfrm>
      </p:grpSpPr>
      <p:sp>
        <p:nvSpPr>
          <p:cNvPr id="134" name="Google Shape;134;p17"/>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bg>
      <p:bgPr>
        <a:solidFill>
          <a:schemeClr val="lt1"/>
        </a:solidFill>
      </p:bgPr>
    </p:bg>
    <p:spTree>
      <p:nvGrpSpPr>
        <p:cNvPr id="135" name="Shape 135"/>
        <p:cNvGrpSpPr/>
        <p:nvPr/>
      </p:nvGrpSpPr>
      <p:grpSpPr>
        <a:xfrm>
          <a:off x="0" y="0"/>
          <a:ext cx="0" cy="0"/>
          <a:chOff x="0" y="0"/>
          <a:chExt cx="0" cy="0"/>
        </a:xfrm>
      </p:grpSpPr>
      <p:sp>
        <p:nvSpPr>
          <p:cNvPr id="136" name="Google Shape;136;p18"/>
          <p:cNvSpPr txBox="1"/>
          <p:nvPr>
            <p:ph idx="1" type="body"/>
          </p:nvPr>
        </p:nvSpPr>
        <p:spPr>
          <a:xfrm>
            <a:off x="4050682" y="647701"/>
            <a:ext cx="4629000" cy="39951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600"/>
              </a:spcBef>
              <a:spcAft>
                <a:spcPts val="0"/>
              </a:spcAft>
              <a:buSzPts val="2000"/>
              <a:buChar char="•"/>
              <a:defRPr sz="1800"/>
            </a:lvl1pPr>
            <a:lvl2pPr indent="-336550" lvl="1" marL="914400" algn="l">
              <a:lnSpc>
                <a:spcPct val="90000"/>
              </a:lnSpc>
              <a:spcBef>
                <a:spcPts val="300"/>
              </a:spcBef>
              <a:spcAft>
                <a:spcPts val="0"/>
              </a:spcAft>
              <a:buSzPts val="1700"/>
              <a:buChar char="•"/>
              <a:defRPr sz="1600"/>
            </a:lvl2pPr>
            <a:lvl3pPr indent="-323850" lvl="2" marL="1371600" algn="l">
              <a:lnSpc>
                <a:spcPct val="90000"/>
              </a:lnSpc>
              <a:spcBef>
                <a:spcPts val="300"/>
              </a:spcBef>
              <a:spcAft>
                <a:spcPts val="0"/>
              </a:spcAft>
              <a:buSzPts val="1500"/>
              <a:buChar char="•"/>
              <a:defRPr sz="1400"/>
            </a:lvl3pPr>
            <a:lvl4pPr indent="-304800" lvl="3" marL="1828800" algn="l">
              <a:lnSpc>
                <a:spcPct val="90000"/>
              </a:lnSpc>
              <a:spcBef>
                <a:spcPts val="300"/>
              </a:spcBef>
              <a:spcAft>
                <a:spcPts val="0"/>
              </a:spcAft>
              <a:buSzPts val="1200"/>
              <a:buChar char="•"/>
              <a:defRPr sz="1100"/>
            </a:lvl4pPr>
            <a:lvl5pPr indent="-304800" lvl="4" marL="2286000" algn="l">
              <a:lnSpc>
                <a:spcPct val="90000"/>
              </a:lnSpc>
              <a:spcBef>
                <a:spcPts val="300"/>
              </a:spcBef>
              <a:spcAft>
                <a:spcPts val="0"/>
              </a:spcAft>
              <a:buSzPts val="1200"/>
              <a:buChar char="•"/>
              <a:defRPr sz="1100"/>
            </a:lvl5pPr>
            <a:lvl6pPr indent="-298450" lvl="5" marL="2743200" algn="l">
              <a:lnSpc>
                <a:spcPct val="90000"/>
              </a:lnSpc>
              <a:spcBef>
                <a:spcPts val="300"/>
              </a:spcBef>
              <a:spcAft>
                <a:spcPts val="0"/>
              </a:spcAft>
              <a:buClr>
                <a:schemeClr val="dk1"/>
              </a:buClr>
              <a:buSzPts val="1100"/>
              <a:buChar char="•"/>
              <a:defRPr sz="1100"/>
            </a:lvl6pPr>
            <a:lvl7pPr indent="-298450" lvl="6" marL="3200400" algn="l">
              <a:lnSpc>
                <a:spcPct val="90000"/>
              </a:lnSpc>
              <a:spcBef>
                <a:spcPts val="300"/>
              </a:spcBef>
              <a:spcAft>
                <a:spcPts val="0"/>
              </a:spcAft>
              <a:buClr>
                <a:schemeClr val="dk1"/>
              </a:buClr>
              <a:buSzPts val="1100"/>
              <a:buChar char="•"/>
              <a:defRPr sz="1100"/>
            </a:lvl7pPr>
            <a:lvl8pPr indent="-298450" lvl="7" marL="3657600" algn="l">
              <a:lnSpc>
                <a:spcPct val="90000"/>
              </a:lnSpc>
              <a:spcBef>
                <a:spcPts val="300"/>
              </a:spcBef>
              <a:spcAft>
                <a:spcPts val="0"/>
              </a:spcAft>
              <a:buClr>
                <a:schemeClr val="dk1"/>
              </a:buClr>
              <a:buSzPts val="1100"/>
              <a:buChar char="•"/>
              <a:defRPr sz="1100"/>
            </a:lvl8pPr>
            <a:lvl9pPr indent="-298450" lvl="8" marL="4114800" algn="l">
              <a:lnSpc>
                <a:spcPct val="90000"/>
              </a:lnSpc>
              <a:spcBef>
                <a:spcPts val="300"/>
              </a:spcBef>
              <a:spcAft>
                <a:spcPts val="0"/>
              </a:spcAft>
              <a:buClr>
                <a:schemeClr val="dk1"/>
              </a:buClr>
              <a:buSzPts val="1100"/>
              <a:buChar char="•"/>
              <a:defRPr sz="1100"/>
            </a:lvl9pPr>
          </a:lstStyle>
          <a:p/>
        </p:txBody>
      </p:sp>
      <p:sp>
        <p:nvSpPr>
          <p:cNvPr id="137" name="Google Shape;137;p18"/>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138" name="Google Shape;138;p18"/>
          <p:cNvSpPr txBox="1"/>
          <p:nvPr>
            <p:ph type="title"/>
          </p:nvPr>
        </p:nvSpPr>
        <p:spPr>
          <a:xfrm>
            <a:off x="464373" y="647700"/>
            <a:ext cx="3277800" cy="12003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2700"/>
              <a:buFont typeface="Arial"/>
              <a:buNone/>
              <a:defRPr b="1" sz="2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9" name="Google Shape;139;p18"/>
          <p:cNvSpPr txBox="1"/>
          <p:nvPr>
            <p:ph idx="2" type="body"/>
          </p:nvPr>
        </p:nvSpPr>
        <p:spPr>
          <a:xfrm>
            <a:off x="464373" y="1952393"/>
            <a:ext cx="3277800" cy="2690400"/>
          </a:xfrm>
          <a:prstGeom prst="rect">
            <a:avLst/>
          </a:prstGeom>
          <a:noFill/>
          <a:ln>
            <a:noFill/>
          </a:ln>
        </p:spPr>
        <p:txBody>
          <a:bodyPr anchorCtr="0" anchor="t" bIns="0" lIns="0" spcFirstLastPara="1" rIns="0" wrap="square" tIns="68575">
            <a:normAutofit/>
          </a:bodyPr>
          <a:lstStyle>
            <a:lvl1pPr indent="-228600" lvl="0" marL="457200" algn="l">
              <a:lnSpc>
                <a:spcPct val="90000"/>
              </a:lnSpc>
              <a:spcBef>
                <a:spcPts val="600"/>
              </a:spcBef>
              <a:spcAft>
                <a:spcPts val="0"/>
              </a:spcAft>
              <a:buSzPts val="1700"/>
              <a:buNone/>
              <a:defRPr sz="1500"/>
            </a:lvl1pPr>
            <a:lvl2pPr indent="-228600" lvl="1" marL="914400" algn="l">
              <a:lnSpc>
                <a:spcPct val="90000"/>
              </a:lnSpc>
              <a:spcBef>
                <a:spcPts val="300"/>
              </a:spcBef>
              <a:spcAft>
                <a:spcPts val="0"/>
              </a:spcAft>
              <a:buSzPts val="900"/>
              <a:buNone/>
              <a:defRPr sz="800"/>
            </a:lvl2pPr>
            <a:lvl3pPr indent="-228600" lvl="2" marL="1371600" algn="l">
              <a:lnSpc>
                <a:spcPct val="90000"/>
              </a:lnSpc>
              <a:spcBef>
                <a:spcPts val="300"/>
              </a:spcBef>
              <a:spcAft>
                <a:spcPts val="0"/>
              </a:spcAft>
              <a:buSzPts val="700"/>
              <a:buNone/>
              <a:defRPr sz="700"/>
            </a:lvl3pPr>
            <a:lvl4pPr indent="-228600" lvl="3" marL="1828800" algn="l">
              <a:lnSpc>
                <a:spcPct val="90000"/>
              </a:lnSpc>
              <a:spcBef>
                <a:spcPts val="300"/>
              </a:spcBef>
              <a:spcAft>
                <a:spcPts val="0"/>
              </a:spcAft>
              <a:buSzPts val="600"/>
              <a:buNone/>
              <a:defRPr sz="600"/>
            </a:lvl4pPr>
            <a:lvl5pPr indent="-228600" lvl="4" marL="2286000" algn="l">
              <a:lnSpc>
                <a:spcPct val="90000"/>
              </a:lnSpc>
              <a:spcBef>
                <a:spcPts val="300"/>
              </a:spcBef>
              <a:spcAft>
                <a:spcPts val="0"/>
              </a:spcAft>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ssion Overview">
  <p:cSld name="Session Overview">
    <p:spTree>
      <p:nvGrpSpPr>
        <p:cNvPr id="21" name="Shape 21"/>
        <p:cNvGrpSpPr/>
        <p:nvPr/>
      </p:nvGrpSpPr>
      <p:grpSpPr>
        <a:xfrm>
          <a:off x="0" y="0"/>
          <a:ext cx="0" cy="0"/>
          <a:chOff x="0" y="0"/>
          <a:chExt cx="0" cy="0"/>
        </a:xfrm>
      </p:grpSpPr>
      <p:sp>
        <p:nvSpPr>
          <p:cNvPr id="22" name="Google Shape;22;p3"/>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23" name="Google Shape;23;p3"/>
          <p:cNvSpPr txBox="1"/>
          <p:nvPr/>
        </p:nvSpPr>
        <p:spPr>
          <a:xfrm>
            <a:off x="457199" y="582416"/>
            <a:ext cx="2962200" cy="415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 sz="2700" u="none" cap="none" strike="noStrike">
                <a:solidFill>
                  <a:schemeClr val="dk1"/>
                </a:solidFill>
                <a:latin typeface="Arial"/>
                <a:ea typeface="Arial"/>
                <a:cs typeface="Arial"/>
                <a:sym typeface="Arial"/>
              </a:rPr>
              <a:t>Session Overview</a:t>
            </a:r>
            <a:endParaRPr sz="1100"/>
          </a:p>
        </p:txBody>
      </p:sp>
      <p:sp>
        <p:nvSpPr>
          <p:cNvPr id="24" name="Google Shape;24;p3"/>
          <p:cNvSpPr txBox="1"/>
          <p:nvPr>
            <p:ph idx="1" type="body"/>
          </p:nvPr>
        </p:nvSpPr>
        <p:spPr>
          <a:xfrm>
            <a:off x="1148953" y="1637479"/>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25" name="Google Shape;25;p3"/>
          <p:cNvSpPr txBox="1"/>
          <p:nvPr>
            <p:ph idx="2" type="body"/>
          </p:nvPr>
        </p:nvSpPr>
        <p:spPr>
          <a:xfrm>
            <a:off x="1148954" y="1103030"/>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26" name="Google Shape;26;p3"/>
          <p:cNvSpPr txBox="1"/>
          <p:nvPr>
            <p:ph idx="3" type="body"/>
          </p:nvPr>
        </p:nvSpPr>
        <p:spPr>
          <a:xfrm>
            <a:off x="1148953" y="2785922"/>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27" name="Google Shape;27;p3"/>
          <p:cNvSpPr txBox="1"/>
          <p:nvPr>
            <p:ph idx="4" type="body"/>
          </p:nvPr>
        </p:nvSpPr>
        <p:spPr>
          <a:xfrm>
            <a:off x="1148954" y="2251472"/>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28" name="Google Shape;28;p3"/>
          <p:cNvSpPr txBox="1"/>
          <p:nvPr>
            <p:ph idx="5" type="body"/>
          </p:nvPr>
        </p:nvSpPr>
        <p:spPr>
          <a:xfrm>
            <a:off x="1148953" y="3923480"/>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29" name="Google Shape;29;p3"/>
          <p:cNvSpPr txBox="1"/>
          <p:nvPr>
            <p:ph idx="6" type="body"/>
          </p:nvPr>
        </p:nvSpPr>
        <p:spPr>
          <a:xfrm>
            <a:off x="1148954" y="3389030"/>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0" name="Google Shape;30;p3"/>
          <p:cNvSpPr txBox="1"/>
          <p:nvPr>
            <p:ph idx="7" type="body"/>
          </p:nvPr>
        </p:nvSpPr>
        <p:spPr>
          <a:xfrm>
            <a:off x="5258311" y="1637479"/>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1" name="Google Shape;31;p3"/>
          <p:cNvSpPr txBox="1"/>
          <p:nvPr>
            <p:ph idx="8" type="body"/>
          </p:nvPr>
        </p:nvSpPr>
        <p:spPr>
          <a:xfrm>
            <a:off x="5258311" y="1103030"/>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2" name="Google Shape;32;p3"/>
          <p:cNvSpPr txBox="1"/>
          <p:nvPr>
            <p:ph idx="9" type="body"/>
          </p:nvPr>
        </p:nvSpPr>
        <p:spPr>
          <a:xfrm>
            <a:off x="5258311" y="2785922"/>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3" name="Google Shape;33;p3"/>
          <p:cNvSpPr txBox="1"/>
          <p:nvPr>
            <p:ph idx="13" type="body"/>
          </p:nvPr>
        </p:nvSpPr>
        <p:spPr>
          <a:xfrm>
            <a:off x="5258311" y="2251472"/>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4" name="Google Shape;34;p3"/>
          <p:cNvSpPr txBox="1"/>
          <p:nvPr>
            <p:ph idx="14" type="body"/>
          </p:nvPr>
        </p:nvSpPr>
        <p:spPr>
          <a:xfrm>
            <a:off x="5258311" y="3923480"/>
            <a:ext cx="2731200" cy="558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1300"/>
              <a:buNone/>
              <a:defRPr sz="1200"/>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5" name="Google Shape;35;p3"/>
          <p:cNvSpPr txBox="1"/>
          <p:nvPr>
            <p:ph idx="15" type="body"/>
          </p:nvPr>
        </p:nvSpPr>
        <p:spPr>
          <a:xfrm>
            <a:off x="5258311" y="3389030"/>
            <a:ext cx="635700" cy="4893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600"/>
              </a:spcBef>
              <a:spcAft>
                <a:spcPts val="0"/>
              </a:spcAft>
              <a:buSzPts val="4000"/>
              <a:buFont typeface="Arial"/>
              <a:buNone/>
              <a:defRPr b="1" sz="3600">
                <a:solidFill>
                  <a:srgbClr val="0084A9"/>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6" name="Google Shape;36;p3"/>
          <p:cNvSpPr txBox="1"/>
          <p:nvPr/>
        </p:nvSpPr>
        <p:spPr>
          <a:xfrm>
            <a:off x="457199" y="4621832"/>
            <a:ext cx="8235000" cy="16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 sz="700">
                <a:solidFill>
                  <a:srgbClr val="0084A9"/>
                </a:solidFill>
                <a:latin typeface="Arial Narrow"/>
                <a:ea typeface="Arial Narrow"/>
                <a:cs typeface="Arial Narrow"/>
                <a:sym typeface="Arial Narrow"/>
              </a:rPr>
              <a:t>GED</a:t>
            </a:r>
            <a:r>
              <a:rPr b="0" baseline="30000" i="0" lang="en" sz="700">
                <a:solidFill>
                  <a:srgbClr val="0084A9"/>
                </a:solidFill>
                <a:latin typeface="Arial Narrow"/>
                <a:ea typeface="Arial Narrow"/>
                <a:cs typeface="Arial Narrow"/>
                <a:sym typeface="Arial Narrow"/>
              </a:rPr>
              <a:t>®</a:t>
            </a:r>
            <a:r>
              <a:rPr b="0" i="0" lang="en" sz="700">
                <a:solidFill>
                  <a:srgbClr val="0084A9"/>
                </a:solidFill>
                <a:latin typeface="Arial Narrow"/>
                <a:ea typeface="Arial Narrow"/>
                <a:cs typeface="Arial Narrow"/>
                <a:sym typeface="Arial Narrow"/>
              </a:rPr>
              <a:t> and GED Testing Service</a:t>
            </a:r>
            <a:r>
              <a:rPr b="0" baseline="30000" i="0" lang="en" sz="700">
                <a:solidFill>
                  <a:srgbClr val="0084A9"/>
                </a:solidFill>
                <a:latin typeface="Arial Narrow"/>
                <a:ea typeface="Arial Narrow"/>
                <a:cs typeface="Arial Narrow"/>
                <a:sym typeface="Arial Narrow"/>
              </a:rPr>
              <a:t>®</a:t>
            </a:r>
            <a:r>
              <a:rPr b="0" i="0" lang="en" sz="700">
                <a:solidFill>
                  <a:srgbClr val="0084A9"/>
                </a:solidFill>
                <a:latin typeface="Arial Narrow"/>
                <a:ea typeface="Arial Narrow"/>
                <a:cs typeface="Arial Narrow"/>
                <a:sym typeface="Arial Narrow"/>
              </a:rPr>
              <a:t> are registered trademarks of the American Council on Education. Used under license. Copyright 2026 GED Testing Service LLC. All rights reserved.</a:t>
            </a:r>
            <a:endParaRPr b="0" i="0" sz="700">
              <a:solidFill>
                <a:srgbClr val="0084A9"/>
              </a:solidFill>
              <a:latin typeface="Arial Narrow"/>
              <a:ea typeface="Arial Narrow"/>
              <a:cs typeface="Arial Narrow"/>
              <a:sym typeface="Arial Narrow"/>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columns">
  <p:cSld name="Title and Content columns">
    <p:spTree>
      <p:nvGrpSpPr>
        <p:cNvPr id="37" name="Shape 37"/>
        <p:cNvGrpSpPr/>
        <p:nvPr/>
      </p:nvGrpSpPr>
      <p:grpSpPr>
        <a:xfrm>
          <a:off x="0" y="0"/>
          <a:ext cx="0" cy="0"/>
          <a:chOff x="0" y="0"/>
          <a:chExt cx="0" cy="0"/>
        </a:xfrm>
      </p:grpSpPr>
      <p:sp>
        <p:nvSpPr>
          <p:cNvPr id="38" name="Google Shape;38;p4"/>
          <p:cNvSpPr txBox="1"/>
          <p:nvPr>
            <p:ph idx="1" type="body"/>
          </p:nvPr>
        </p:nvSpPr>
        <p:spPr>
          <a:xfrm>
            <a:off x="490190" y="2647021"/>
            <a:ext cx="2626200" cy="20220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600"/>
              </a:spcBef>
              <a:spcAft>
                <a:spcPts val="0"/>
              </a:spcAft>
              <a:buSzPts val="1500"/>
              <a:buNone/>
              <a:defRPr sz="1400"/>
            </a:lvl1pPr>
            <a:lvl2pPr indent="-304800" lvl="1" marL="914400" algn="l">
              <a:lnSpc>
                <a:spcPct val="90000"/>
              </a:lnSpc>
              <a:spcBef>
                <a:spcPts val="300"/>
              </a:spcBef>
              <a:spcAft>
                <a:spcPts val="0"/>
              </a:spcAft>
              <a:buSzPts val="1200"/>
              <a:buChar char="•"/>
              <a:defRPr sz="1100"/>
            </a:lvl2pPr>
            <a:lvl3pPr indent="-298450" lvl="2" marL="1371600" algn="l">
              <a:lnSpc>
                <a:spcPct val="90000"/>
              </a:lnSpc>
              <a:spcBef>
                <a:spcPts val="300"/>
              </a:spcBef>
              <a:spcAft>
                <a:spcPts val="0"/>
              </a:spcAft>
              <a:buSzPts val="1100"/>
              <a:buChar char="•"/>
              <a:defRPr sz="1000"/>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9" name="Google Shape;39;p4"/>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40" name="Google Shape;40;p4"/>
          <p:cNvSpPr/>
          <p:nvPr>
            <p:ph idx="2" type="pic"/>
          </p:nvPr>
        </p:nvSpPr>
        <p:spPr>
          <a:xfrm>
            <a:off x="490332" y="1601710"/>
            <a:ext cx="2625900" cy="969900"/>
          </a:xfrm>
          <a:prstGeom prst="rect">
            <a:avLst/>
          </a:prstGeom>
          <a:noFill/>
          <a:ln>
            <a:noFill/>
          </a:ln>
        </p:spPr>
      </p:sp>
      <p:sp>
        <p:nvSpPr>
          <p:cNvPr id="41" name="Google Shape;41;p4"/>
          <p:cNvSpPr txBox="1"/>
          <p:nvPr>
            <p:ph idx="3" type="body"/>
          </p:nvPr>
        </p:nvSpPr>
        <p:spPr>
          <a:xfrm>
            <a:off x="3339557" y="2647021"/>
            <a:ext cx="2626200" cy="20220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600"/>
              </a:spcBef>
              <a:spcAft>
                <a:spcPts val="0"/>
              </a:spcAft>
              <a:buSzPts val="1500"/>
              <a:buNone/>
              <a:defRPr sz="1400"/>
            </a:lvl1pPr>
            <a:lvl2pPr indent="-304800" lvl="1" marL="914400" algn="l">
              <a:lnSpc>
                <a:spcPct val="90000"/>
              </a:lnSpc>
              <a:spcBef>
                <a:spcPts val="300"/>
              </a:spcBef>
              <a:spcAft>
                <a:spcPts val="0"/>
              </a:spcAft>
              <a:buSzPts val="1200"/>
              <a:buChar char="•"/>
              <a:defRPr sz="1100"/>
            </a:lvl2pPr>
            <a:lvl3pPr indent="-298450" lvl="2" marL="1371600" algn="l">
              <a:lnSpc>
                <a:spcPct val="90000"/>
              </a:lnSpc>
              <a:spcBef>
                <a:spcPts val="300"/>
              </a:spcBef>
              <a:spcAft>
                <a:spcPts val="0"/>
              </a:spcAft>
              <a:buSzPts val="1100"/>
              <a:buChar char="•"/>
              <a:defRPr sz="1000"/>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42" name="Google Shape;42;p4"/>
          <p:cNvSpPr/>
          <p:nvPr>
            <p:ph idx="4" type="pic"/>
          </p:nvPr>
        </p:nvSpPr>
        <p:spPr>
          <a:xfrm>
            <a:off x="3339557" y="1601710"/>
            <a:ext cx="2626200" cy="969900"/>
          </a:xfrm>
          <a:prstGeom prst="rect">
            <a:avLst/>
          </a:prstGeom>
          <a:noFill/>
          <a:ln>
            <a:noFill/>
          </a:ln>
        </p:spPr>
      </p:sp>
      <p:sp>
        <p:nvSpPr>
          <p:cNvPr id="43" name="Google Shape;43;p4"/>
          <p:cNvSpPr txBox="1"/>
          <p:nvPr>
            <p:ph idx="5" type="body"/>
          </p:nvPr>
        </p:nvSpPr>
        <p:spPr>
          <a:xfrm>
            <a:off x="6188927" y="2647021"/>
            <a:ext cx="2626200" cy="20220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600"/>
              </a:spcBef>
              <a:spcAft>
                <a:spcPts val="0"/>
              </a:spcAft>
              <a:buSzPts val="1500"/>
              <a:buNone/>
              <a:defRPr sz="1400"/>
            </a:lvl1pPr>
            <a:lvl2pPr indent="-304800" lvl="1" marL="914400" algn="l">
              <a:lnSpc>
                <a:spcPct val="90000"/>
              </a:lnSpc>
              <a:spcBef>
                <a:spcPts val="300"/>
              </a:spcBef>
              <a:spcAft>
                <a:spcPts val="0"/>
              </a:spcAft>
              <a:buSzPts val="1200"/>
              <a:buChar char="•"/>
              <a:defRPr sz="1100"/>
            </a:lvl2pPr>
            <a:lvl3pPr indent="-298450" lvl="2" marL="1371600" algn="l">
              <a:lnSpc>
                <a:spcPct val="90000"/>
              </a:lnSpc>
              <a:spcBef>
                <a:spcPts val="300"/>
              </a:spcBef>
              <a:spcAft>
                <a:spcPts val="0"/>
              </a:spcAft>
              <a:buSzPts val="1100"/>
              <a:buChar char="•"/>
              <a:defRPr sz="1000"/>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44" name="Google Shape;44;p4"/>
          <p:cNvSpPr/>
          <p:nvPr>
            <p:ph idx="6" type="pic"/>
          </p:nvPr>
        </p:nvSpPr>
        <p:spPr>
          <a:xfrm>
            <a:off x="6188927" y="1601710"/>
            <a:ext cx="2626200" cy="969900"/>
          </a:xfrm>
          <a:prstGeom prst="rect">
            <a:avLst/>
          </a:prstGeom>
          <a:noFill/>
          <a:ln>
            <a:noFill/>
          </a:ln>
        </p:spPr>
      </p:sp>
      <p:sp>
        <p:nvSpPr>
          <p:cNvPr id="45" name="Google Shape;45;p4"/>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6" name="Shape 46"/>
        <p:cNvGrpSpPr/>
        <p:nvPr/>
      </p:nvGrpSpPr>
      <p:grpSpPr>
        <a:xfrm>
          <a:off x="0" y="0"/>
          <a:ext cx="0" cy="0"/>
          <a:chOff x="0" y="0"/>
          <a:chExt cx="0" cy="0"/>
        </a:xfrm>
      </p:grpSpPr>
      <p:sp>
        <p:nvSpPr>
          <p:cNvPr id="47" name="Google Shape;47;p5"/>
          <p:cNvSpPr txBox="1"/>
          <p:nvPr>
            <p:ph idx="1" type="body"/>
          </p:nvPr>
        </p:nvSpPr>
        <p:spPr>
          <a:xfrm>
            <a:off x="485078" y="1533041"/>
            <a:ext cx="3886200" cy="171600"/>
          </a:xfrm>
          <a:prstGeom prst="rect">
            <a:avLst/>
          </a:prstGeom>
          <a:solidFill>
            <a:schemeClr val="accent2"/>
          </a:solidFill>
          <a:ln>
            <a:noFill/>
          </a:ln>
        </p:spPr>
        <p:txBody>
          <a:bodyPr anchorCtr="0" anchor="t" bIns="34275" lIns="68575" spcFirstLastPara="1" rIns="68575" wrap="square" tIns="34275">
            <a:normAutofit/>
          </a:bodyPr>
          <a:lstStyle>
            <a:lvl1pPr indent="-349250" lvl="0" marL="457200" algn="l">
              <a:lnSpc>
                <a:spcPct val="90000"/>
              </a:lnSpc>
              <a:spcBef>
                <a:spcPts val="600"/>
              </a:spcBef>
              <a:spcAft>
                <a:spcPts val="0"/>
              </a:spcAft>
              <a:buSzPts val="1900"/>
              <a:buChar char="•"/>
              <a:defRPr/>
            </a:lvl1pPr>
            <a:lvl2pPr indent="-330200" lvl="1" marL="914400" algn="l">
              <a:lnSpc>
                <a:spcPct val="90000"/>
              </a:lnSpc>
              <a:spcBef>
                <a:spcPts val="300"/>
              </a:spcBef>
              <a:spcAft>
                <a:spcPts val="0"/>
              </a:spcAft>
              <a:buSzPts val="1600"/>
              <a:buChar char="•"/>
              <a:defRPr/>
            </a:lvl2pPr>
            <a:lvl3pPr indent="-317500" lvl="2" marL="1371600" algn="l">
              <a:lnSpc>
                <a:spcPct val="90000"/>
              </a:lnSpc>
              <a:spcBef>
                <a:spcPts val="300"/>
              </a:spcBef>
              <a:spcAft>
                <a:spcPts val="0"/>
              </a:spcAft>
              <a:buSzPts val="1400"/>
              <a:buChar char="•"/>
              <a:defRPr/>
            </a:lvl3pPr>
            <a:lvl4pPr indent="-304800" lvl="3" marL="1828800" algn="l">
              <a:lnSpc>
                <a:spcPct val="90000"/>
              </a:lnSpc>
              <a:spcBef>
                <a:spcPts val="300"/>
              </a:spcBef>
              <a:spcAft>
                <a:spcPts val="0"/>
              </a:spcAft>
              <a:buSzPts val="1200"/>
              <a:buChar char="•"/>
              <a:defRPr/>
            </a:lvl4pPr>
            <a:lvl5pPr indent="-298450" lvl="4" marL="2286000" algn="l">
              <a:lnSpc>
                <a:spcPct val="90000"/>
              </a:lnSpc>
              <a:spcBef>
                <a:spcPts val="300"/>
              </a:spcBef>
              <a:spcAft>
                <a:spcPts val="0"/>
              </a:spcAft>
              <a:buSzPts val="11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48" name="Google Shape;48;p5"/>
          <p:cNvSpPr txBox="1"/>
          <p:nvPr>
            <p:ph idx="2" type="body"/>
          </p:nvPr>
        </p:nvSpPr>
        <p:spPr>
          <a:xfrm>
            <a:off x="4691875" y="1533041"/>
            <a:ext cx="3886200" cy="171600"/>
          </a:xfrm>
          <a:prstGeom prst="rect">
            <a:avLst/>
          </a:prstGeom>
          <a:solidFill>
            <a:schemeClr val="accent3"/>
          </a:solidFill>
          <a:ln>
            <a:noFill/>
          </a:ln>
        </p:spPr>
        <p:txBody>
          <a:bodyPr anchorCtr="0" anchor="t" bIns="34275" lIns="68575" spcFirstLastPara="1" rIns="68575" wrap="square" tIns="34275">
            <a:normAutofit/>
          </a:bodyPr>
          <a:lstStyle>
            <a:lvl1pPr indent="-349250" lvl="0" marL="457200" algn="l">
              <a:lnSpc>
                <a:spcPct val="90000"/>
              </a:lnSpc>
              <a:spcBef>
                <a:spcPts val="600"/>
              </a:spcBef>
              <a:spcAft>
                <a:spcPts val="0"/>
              </a:spcAft>
              <a:buSzPts val="1900"/>
              <a:buChar char="•"/>
              <a:defRPr/>
            </a:lvl1pPr>
            <a:lvl2pPr indent="-330200" lvl="1" marL="914400" algn="l">
              <a:lnSpc>
                <a:spcPct val="90000"/>
              </a:lnSpc>
              <a:spcBef>
                <a:spcPts val="300"/>
              </a:spcBef>
              <a:spcAft>
                <a:spcPts val="0"/>
              </a:spcAft>
              <a:buSzPts val="1600"/>
              <a:buChar char="•"/>
              <a:defRPr/>
            </a:lvl2pPr>
            <a:lvl3pPr indent="-317500" lvl="2" marL="1371600" algn="l">
              <a:lnSpc>
                <a:spcPct val="90000"/>
              </a:lnSpc>
              <a:spcBef>
                <a:spcPts val="300"/>
              </a:spcBef>
              <a:spcAft>
                <a:spcPts val="0"/>
              </a:spcAft>
              <a:buSzPts val="1400"/>
              <a:buChar char="•"/>
              <a:defRPr/>
            </a:lvl3pPr>
            <a:lvl4pPr indent="-304800" lvl="3" marL="1828800" algn="l">
              <a:lnSpc>
                <a:spcPct val="90000"/>
              </a:lnSpc>
              <a:spcBef>
                <a:spcPts val="300"/>
              </a:spcBef>
              <a:spcAft>
                <a:spcPts val="0"/>
              </a:spcAft>
              <a:buSzPts val="1200"/>
              <a:buChar char="•"/>
              <a:defRPr/>
            </a:lvl4pPr>
            <a:lvl5pPr indent="-298450" lvl="4" marL="2286000" algn="l">
              <a:lnSpc>
                <a:spcPct val="90000"/>
              </a:lnSpc>
              <a:spcBef>
                <a:spcPts val="300"/>
              </a:spcBef>
              <a:spcAft>
                <a:spcPts val="0"/>
              </a:spcAft>
              <a:buSzPts val="11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49" name="Google Shape;49;p5"/>
          <p:cNvSpPr txBox="1"/>
          <p:nvPr>
            <p:ph idx="3" type="body"/>
          </p:nvPr>
        </p:nvSpPr>
        <p:spPr>
          <a:xfrm>
            <a:off x="4691875" y="1538124"/>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68575" spcFirstLastPara="1" rIns="68575"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0" name="Google Shape;50;p5"/>
          <p:cNvSpPr txBox="1"/>
          <p:nvPr>
            <p:ph idx="4" type="body"/>
          </p:nvPr>
        </p:nvSpPr>
        <p:spPr>
          <a:xfrm>
            <a:off x="485078" y="1538124"/>
            <a:ext cx="3886200" cy="3041100"/>
          </a:xfrm>
          <a:prstGeom prst="rect">
            <a:avLst/>
          </a:prstGeom>
          <a:noFill/>
          <a:ln cap="flat" cmpd="sng" w="7150">
            <a:solidFill>
              <a:srgbClr val="005F7B"/>
            </a:solidFill>
            <a:prstDash val="solid"/>
            <a:round/>
            <a:headEnd len="sm" w="sm" type="none"/>
            <a:tailEnd len="sm" w="sm" type="none"/>
          </a:ln>
        </p:spPr>
        <p:txBody>
          <a:bodyPr anchorCtr="0" anchor="t" bIns="34275" lIns="171450" spcFirstLastPara="1" rIns="171450"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1" name="Google Shape;51;p5"/>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52" name="Google Shape;52;p5"/>
          <p:cNvSpPr txBox="1"/>
          <p:nvPr>
            <p:ph type="title"/>
          </p:nvPr>
        </p:nvSpPr>
        <p:spPr>
          <a:xfrm>
            <a:off x="490190" y="618778"/>
            <a:ext cx="82128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ntent">
  <p:cSld name="Three Content">
    <p:spTree>
      <p:nvGrpSpPr>
        <p:cNvPr id="53" name="Shape 53"/>
        <p:cNvGrpSpPr/>
        <p:nvPr/>
      </p:nvGrpSpPr>
      <p:grpSpPr>
        <a:xfrm>
          <a:off x="0" y="0"/>
          <a:ext cx="0" cy="0"/>
          <a:chOff x="0" y="0"/>
          <a:chExt cx="0" cy="0"/>
        </a:xfrm>
      </p:grpSpPr>
      <p:sp>
        <p:nvSpPr>
          <p:cNvPr id="54" name="Google Shape;54;p6"/>
          <p:cNvSpPr txBox="1"/>
          <p:nvPr>
            <p:ph idx="1" type="body"/>
          </p:nvPr>
        </p:nvSpPr>
        <p:spPr>
          <a:xfrm>
            <a:off x="490188" y="1582028"/>
            <a:ext cx="2637900" cy="171600"/>
          </a:xfrm>
          <a:prstGeom prst="rect">
            <a:avLst/>
          </a:prstGeom>
          <a:solidFill>
            <a:schemeClr val="accent2"/>
          </a:solidFill>
          <a:ln>
            <a:noFill/>
          </a:ln>
        </p:spPr>
        <p:txBody>
          <a:bodyPr anchorCtr="0" anchor="t" bIns="34275" lIns="68575" spcFirstLastPara="1" rIns="68575" wrap="square" tIns="34275">
            <a:normAutofit/>
          </a:bodyPr>
          <a:lstStyle>
            <a:lvl1pPr indent="-349250" lvl="0" marL="457200" algn="l">
              <a:lnSpc>
                <a:spcPct val="90000"/>
              </a:lnSpc>
              <a:spcBef>
                <a:spcPts val="600"/>
              </a:spcBef>
              <a:spcAft>
                <a:spcPts val="0"/>
              </a:spcAft>
              <a:buSzPts val="1900"/>
              <a:buChar char="•"/>
              <a:defRPr/>
            </a:lvl1pPr>
            <a:lvl2pPr indent="-330200" lvl="1" marL="914400" algn="l">
              <a:lnSpc>
                <a:spcPct val="90000"/>
              </a:lnSpc>
              <a:spcBef>
                <a:spcPts val="300"/>
              </a:spcBef>
              <a:spcAft>
                <a:spcPts val="0"/>
              </a:spcAft>
              <a:buSzPts val="1600"/>
              <a:buChar char="•"/>
              <a:defRPr/>
            </a:lvl2pPr>
            <a:lvl3pPr indent="-317500" lvl="2" marL="1371600" algn="l">
              <a:lnSpc>
                <a:spcPct val="90000"/>
              </a:lnSpc>
              <a:spcBef>
                <a:spcPts val="300"/>
              </a:spcBef>
              <a:spcAft>
                <a:spcPts val="0"/>
              </a:spcAft>
              <a:buSzPts val="1400"/>
              <a:buChar char="•"/>
              <a:defRPr/>
            </a:lvl3pPr>
            <a:lvl4pPr indent="-304800" lvl="3" marL="1828800" algn="l">
              <a:lnSpc>
                <a:spcPct val="90000"/>
              </a:lnSpc>
              <a:spcBef>
                <a:spcPts val="300"/>
              </a:spcBef>
              <a:spcAft>
                <a:spcPts val="0"/>
              </a:spcAft>
              <a:buSzPts val="1200"/>
              <a:buChar char="•"/>
              <a:defRPr/>
            </a:lvl4pPr>
            <a:lvl5pPr indent="-298450" lvl="4" marL="2286000" algn="l">
              <a:lnSpc>
                <a:spcPct val="90000"/>
              </a:lnSpc>
              <a:spcBef>
                <a:spcPts val="300"/>
              </a:spcBef>
              <a:spcAft>
                <a:spcPts val="0"/>
              </a:spcAft>
              <a:buSzPts val="11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5" name="Google Shape;55;p6"/>
          <p:cNvSpPr txBox="1"/>
          <p:nvPr>
            <p:ph idx="2" type="body"/>
          </p:nvPr>
        </p:nvSpPr>
        <p:spPr>
          <a:xfrm>
            <a:off x="3336560" y="1587110"/>
            <a:ext cx="2633400" cy="171600"/>
          </a:xfrm>
          <a:prstGeom prst="rect">
            <a:avLst/>
          </a:prstGeom>
          <a:solidFill>
            <a:schemeClr val="accent3"/>
          </a:solidFill>
          <a:ln>
            <a:noFill/>
          </a:ln>
        </p:spPr>
        <p:txBody>
          <a:bodyPr anchorCtr="0" anchor="t" bIns="34275" lIns="68575" spcFirstLastPara="1" rIns="68575" wrap="square" tIns="34275">
            <a:normAutofit/>
          </a:bodyPr>
          <a:lstStyle>
            <a:lvl1pPr indent="-349250" lvl="0" marL="457200" algn="l">
              <a:lnSpc>
                <a:spcPct val="90000"/>
              </a:lnSpc>
              <a:spcBef>
                <a:spcPts val="600"/>
              </a:spcBef>
              <a:spcAft>
                <a:spcPts val="0"/>
              </a:spcAft>
              <a:buSzPts val="1900"/>
              <a:buChar char="•"/>
              <a:defRPr/>
            </a:lvl1pPr>
            <a:lvl2pPr indent="-330200" lvl="1" marL="914400" algn="l">
              <a:lnSpc>
                <a:spcPct val="90000"/>
              </a:lnSpc>
              <a:spcBef>
                <a:spcPts val="300"/>
              </a:spcBef>
              <a:spcAft>
                <a:spcPts val="0"/>
              </a:spcAft>
              <a:buSzPts val="1600"/>
              <a:buChar char="•"/>
              <a:defRPr/>
            </a:lvl2pPr>
            <a:lvl3pPr indent="-317500" lvl="2" marL="1371600" algn="l">
              <a:lnSpc>
                <a:spcPct val="90000"/>
              </a:lnSpc>
              <a:spcBef>
                <a:spcPts val="300"/>
              </a:spcBef>
              <a:spcAft>
                <a:spcPts val="0"/>
              </a:spcAft>
              <a:buSzPts val="1400"/>
              <a:buChar char="•"/>
              <a:defRPr/>
            </a:lvl3pPr>
            <a:lvl4pPr indent="-304800" lvl="3" marL="1828800" algn="l">
              <a:lnSpc>
                <a:spcPct val="90000"/>
              </a:lnSpc>
              <a:spcBef>
                <a:spcPts val="300"/>
              </a:spcBef>
              <a:spcAft>
                <a:spcPts val="0"/>
              </a:spcAft>
              <a:buSzPts val="1200"/>
              <a:buChar char="•"/>
              <a:defRPr/>
            </a:lvl4pPr>
            <a:lvl5pPr indent="-298450" lvl="4" marL="2286000" algn="l">
              <a:lnSpc>
                <a:spcPct val="90000"/>
              </a:lnSpc>
              <a:spcBef>
                <a:spcPts val="300"/>
              </a:spcBef>
              <a:spcAft>
                <a:spcPts val="0"/>
              </a:spcAft>
              <a:buSzPts val="11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6" name="Google Shape;56;p6"/>
          <p:cNvSpPr txBox="1"/>
          <p:nvPr>
            <p:ph idx="3" type="body"/>
          </p:nvPr>
        </p:nvSpPr>
        <p:spPr>
          <a:xfrm>
            <a:off x="3336560" y="1587110"/>
            <a:ext cx="2633400" cy="3041100"/>
          </a:xfrm>
          <a:prstGeom prst="rect">
            <a:avLst/>
          </a:prstGeom>
          <a:noFill/>
          <a:ln cap="flat" cmpd="sng" w="7150">
            <a:solidFill>
              <a:srgbClr val="005F7B"/>
            </a:solidFill>
            <a:prstDash val="solid"/>
            <a:round/>
            <a:headEnd len="sm" w="sm" type="none"/>
            <a:tailEnd len="sm" w="sm" type="none"/>
          </a:ln>
        </p:spPr>
        <p:txBody>
          <a:bodyPr anchorCtr="0" anchor="t" bIns="34275" lIns="68575" spcFirstLastPara="1" rIns="68575"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7" name="Google Shape;57;p6"/>
          <p:cNvSpPr txBox="1"/>
          <p:nvPr>
            <p:ph idx="4" type="body"/>
          </p:nvPr>
        </p:nvSpPr>
        <p:spPr>
          <a:xfrm>
            <a:off x="490190" y="1582030"/>
            <a:ext cx="2637900" cy="3041100"/>
          </a:xfrm>
          <a:prstGeom prst="rect">
            <a:avLst/>
          </a:prstGeom>
          <a:noFill/>
          <a:ln cap="flat" cmpd="sng" w="7150">
            <a:solidFill>
              <a:srgbClr val="005F7B"/>
            </a:solidFill>
            <a:prstDash val="solid"/>
            <a:round/>
            <a:headEnd len="sm" w="sm" type="none"/>
            <a:tailEnd len="sm" w="sm" type="none"/>
          </a:ln>
        </p:spPr>
        <p:txBody>
          <a:bodyPr anchorCtr="0" anchor="t" bIns="34275" lIns="171450" spcFirstLastPara="1" rIns="171450"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58" name="Google Shape;58;p6"/>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59" name="Google Shape;59;p6"/>
          <p:cNvSpPr txBox="1"/>
          <p:nvPr>
            <p:ph idx="5" type="body"/>
          </p:nvPr>
        </p:nvSpPr>
        <p:spPr>
          <a:xfrm>
            <a:off x="6178457" y="1587110"/>
            <a:ext cx="2636700" cy="171600"/>
          </a:xfrm>
          <a:prstGeom prst="rect">
            <a:avLst/>
          </a:prstGeom>
          <a:solidFill>
            <a:schemeClr val="accent1"/>
          </a:solidFill>
          <a:ln>
            <a:noFill/>
          </a:ln>
        </p:spPr>
        <p:txBody>
          <a:bodyPr anchorCtr="0" anchor="t" bIns="34275" lIns="68575" spcFirstLastPara="1" rIns="68575" wrap="square" tIns="34275">
            <a:normAutofit/>
          </a:bodyPr>
          <a:lstStyle>
            <a:lvl1pPr indent="-349250" lvl="0" marL="457200" algn="l">
              <a:lnSpc>
                <a:spcPct val="90000"/>
              </a:lnSpc>
              <a:spcBef>
                <a:spcPts val="600"/>
              </a:spcBef>
              <a:spcAft>
                <a:spcPts val="0"/>
              </a:spcAft>
              <a:buSzPts val="1900"/>
              <a:buChar char="•"/>
              <a:defRPr/>
            </a:lvl1pPr>
            <a:lvl2pPr indent="-330200" lvl="1" marL="914400" algn="l">
              <a:lnSpc>
                <a:spcPct val="90000"/>
              </a:lnSpc>
              <a:spcBef>
                <a:spcPts val="300"/>
              </a:spcBef>
              <a:spcAft>
                <a:spcPts val="0"/>
              </a:spcAft>
              <a:buSzPts val="1600"/>
              <a:buChar char="•"/>
              <a:defRPr/>
            </a:lvl2pPr>
            <a:lvl3pPr indent="-317500" lvl="2" marL="1371600" algn="l">
              <a:lnSpc>
                <a:spcPct val="90000"/>
              </a:lnSpc>
              <a:spcBef>
                <a:spcPts val="300"/>
              </a:spcBef>
              <a:spcAft>
                <a:spcPts val="0"/>
              </a:spcAft>
              <a:buSzPts val="1400"/>
              <a:buChar char="•"/>
              <a:defRPr/>
            </a:lvl3pPr>
            <a:lvl4pPr indent="-304800" lvl="3" marL="1828800" algn="l">
              <a:lnSpc>
                <a:spcPct val="90000"/>
              </a:lnSpc>
              <a:spcBef>
                <a:spcPts val="300"/>
              </a:spcBef>
              <a:spcAft>
                <a:spcPts val="0"/>
              </a:spcAft>
              <a:buSzPts val="1200"/>
              <a:buChar char="•"/>
              <a:defRPr/>
            </a:lvl4pPr>
            <a:lvl5pPr indent="-298450" lvl="4" marL="2286000" algn="l">
              <a:lnSpc>
                <a:spcPct val="90000"/>
              </a:lnSpc>
              <a:spcBef>
                <a:spcPts val="300"/>
              </a:spcBef>
              <a:spcAft>
                <a:spcPts val="0"/>
              </a:spcAft>
              <a:buSzPts val="11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60" name="Google Shape;60;p6"/>
          <p:cNvSpPr txBox="1"/>
          <p:nvPr>
            <p:ph idx="6" type="body"/>
          </p:nvPr>
        </p:nvSpPr>
        <p:spPr>
          <a:xfrm>
            <a:off x="6178457" y="1587110"/>
            <a:ext cx="2636700" cy="3041100"/>
          </a:xfrm>
          <a:prstGeom prst="rect">
            <a:avLst/>
          </a:prstGeom>
          <a:noFill/>
          <a:ln cap="flat" cmpd="sng" w="7150">
            <a:solidFill>
              <a:srgbClr val="005F7B"/>
            </a:solidFill>
            <a:prstDash val="solid"/>
            <a:round/>
            <a:headEnd len="sm" w="sm" type="none"/>
            <a:tailEnd len="sm" w="sm" type="none"/>
          </a:ln>
        </p:spPr>
        <p:txBody>
          <a:bodyPr anchorCtr="0" anchor="t" bIns="34275" lIns="68575" spcFirstLastPara="1" rIns="68575" wrap="square" tIns="342900">
            <a:normAutofit/>
          </a:bodyPr>
          <a:lstStyle>
            <a:lvl1pPr indent="-330200" lvl="0" marL="457200" algn="l">
              <a:lnSpc>
                <a:spcPct val="90000"/>
              </a:lnSpc>
              <a:spcBef>
                <a:spcPts val="600"/>
              </a:spcBef>
              <a:spcAft>
                <a:spcPts val="0"/>
              </a:spcAft>
              <a:buSzPts val="1600"/>
              <a:buChar char="•"/>
              <a:defRPr sz="1500"/>
            </a:lvl1pPr>
            <a:lvl2pPr indent="-323850" lvl="1" marL="914400" algn="l">
              <a:lnSpc>
                <a:spcPct val="90000"/>
              </a:lnSpc>
              <a:spcBef>
                <a:spcPts val="300"/>
              </a:spcBef>
              <a:spcAft>
                <a:spcPts val="0"/>
              </a:spcAft>
              <a:buSzPts val="1500"/>
              <a:buChar char="•"/>
              <a:defRPr sz="1400"/>
            </a:lvl2pPr>
            <a:lvl3pPr indent="-304800" lvl="2" marL="1371600" algn="l">
              <a:lnSpc>
                <a:spcPct val="90000"/>
              </a:lnSpc>
              <a:spcBef>
                <a:spcPts val="300"/>
              </a:spcBef>
              <a:spcAft>
                <a:spcPts val="0"/>
              </a:spcAft>
              <a:buSzPts val="1200"/>
              <a:buChar char="•"/>
              <a:defRPr sz="1100"/>
            </a:lvl3pPr>
            <a:lvl4pPr indent="-298450" lvl="3" marL="1828800" algn="l">
              <a:lnSpc>
                <a:spcPct val="90000"/>
              </a:lnSpc>
              <a:spcBef>
                <a:spcPts val="300"/>
              </a:spcBef>
              <a:spcAft>
                <a:spcPts val="0"/>
              </a:spcAft>
              <a:buSzPts val="1100"/>
              <a:buChar char="•"/>
              <a:defRPr sz="1000"/>
            </a:lvl4pPr>
            <a:lvl5pPr indent="-292100" lvl="4" marL="2286000" algn="l">
              <a:lnSpc>
                <a:spcPct val="90000"/>
              </a:lnSpc>
              <a:spcBef>
                <a:spcPts val="300"/>
              </a:spcBef>
              <a:spcAft>
                <a:spcPts val="0"/>
              </a:spcAft>
              <a:buSzPts val="1000"/>
              <a:buChar char="•"/>
              <a:defRPr sz="9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61" name="Google Shape;61;p6"/>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bg>
      <p:bgPr>
        <a:solidFill>
          <a:schemeClr val="lt1"/>
        </a:solidFill>
      </p:bgPr>
    </p:bg>
    <p:spTree>
      <p:nvGrpSpPr>
        <p:cNvPr id="62" name="Shape 62"/>
        <p:cNvGrpSpPr/>
        <p:nvPr/>
      </p:nvGrpSpPr>
      <p:grpSpPr>
        <a:xfrm>
          <a:off x="0" y="0"/>
          <a:ext cx="0" cy="0"/>
          <a:chOff x="0" y="0"/>
          <a:chExt cx="0" cy="0"/>
        </a:xfrm>
      </p:grpSpPr>
      <p:sp>
        <p:nvSpPr>
          <p:cNvPr id="63" name="Google Shape;63;p7"/>
          <p:cNvSpPr/>
          <p:nvPr/>
        </p:nvSpPr>
        <p:spPr>
          <a:xfrm>
            <a:off x="-42530" y="3289820"/>
            <a:ext cx="9218456" cy="1933004"/>
          </a:xfrm>
          <a:custGeom>
            <a:rect b="b" l="l" r="r" t="t"/>
            <a:pathLst>
              <a:path extrusionOk="0" h="2577338" w="12291274">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Calibri"/>
              <a:ea typeface="Calibri"/>
              <a:cs typeface="Calibri"/>
              <a:sym typeface="Calibri"/>
            </a:endParaRPr>
          </a:p>
        </p:txBody>
      </p:sp>
      <p:sp>
        <p:nvSpPr>
          <p:cNvPr id="64" name="Google Shape;64;p7"/>
          <p:cNvSpPr txBox="1"/>
          <p:nvPr>
            <p:ph type="title"/>
          </p:nvPr>
        </p:nvSpPr>
        <p:spPr>
          <a:xfrm>
            <a:off x="462642" y="660719"/>
            <a:ext cx="8291100" cy="16956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rgbClr val="014B64"/>
              </a:buClr>
              <a:buSzPts val="3400"/>
              <a:buFont typeface="Arial"/>
              <a:buNone/>
              <a:defRPr b="1" sz="3400">
                <a:solidFill>
                  <a:srgbClr val="014B64"/>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 name="Google Shape;65;p7"/>
          <p:cNvSpPr txBox="1"/>
          <p:nvPr>
            <p:ph idx="1" type="body"/>
          </p:nvPr>
        </p:nvSpPr>
        <p:spPr>
          <a:xfrm>
            <a:off x="462642" y="2470205"/>
            <a:ext cx="8291100" cy="819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600"/>
              </a:spcBef>
              <a:spcAft>
                <a:spcPts val="0"/>
              </a:spcAft>
              <a:buSzPts val="2000"/>
              <a:buNone/>
              <a:defRPr i="1" sz="1800">
                <a:solidFill>
                  <a:schemeClr val="dk1"/>
                </a:solidFill>
              </a:defRPr>
            </a:lvl1pPr>
            <a:lvl2pPr indent="-228600" lvl="1" marL="914400" algn="l">
              <a:lnSpc>
                <a:spcPct val="90000"/>
              </a:lnSpc>
              <a:spcBef>
                <a:spcPts val="300"/>
              </a:spcBef>
              <a:spcAft>
                <a:spcPts val="0"/>
              </a:spcAft>
              <a:buSzPts val="1200"/>
              <a:buNone/>
              <a:defRPr sz="1100">
                <a:solidFill>
                  <a:srgbClr val="888888"/>
                </a:solidFill>
              </a:defRPr>
            </a:lvl2pPr>
            <a:lvl3pPr indent="-228600" lvl="2" marL="1371600" algn="l">
              <a:lnSpc>
                <a:spcPct val="90000"/>
              </a:lnSpc>
              <a:spcBef>
                <a:spcPts val="300"/>
              </a:spcBef>
              <a:spcAft>
                <a:spcPts val="0"/>
              </a:spcAft>
              <a:buSzPts val="1100"/>
              <a:buNone/>
              <a:defRPr sz="1000">
                <a:solidFill>
                  <a:srgbClr val="888888"/>
                </a:solidFill>
              </a:defRPr>
            </a:lvl3pPr>
            <a:lvl4pPr indent="-228600" lvl="3" marL="1828800" algn="l">
              <a:lnSpc>
                <a:spcPct val="90000"/>
              </a:lnSpc>
              <a:spcBef>
                <a:spcPts val="300"/>
              </a:spcBef>
              <a:spcAft>
                <a:spcPts val="0"/>
              </a:spcAft>
              <a:buSzPts val="1000"/>
              <a:buNone/>
              <a:defRPr sz="900">
                <a:solidFill>
                  <a:srgbClr val="888888"/>
                </a:solidFill>
              </a:defRPr>
            </a:lvl4pPr>
            <a:lvl5pPr indent="-228600" lvl="4" marL="2286000" algn="l">
              <a:lnSpc>
                <a:spcPct val="90000"/>
              </a:lnSpc>
              <a:spcBef>
                <a:spcPts val="300"/>
              </a:spcBef>
              <a:spcAft>
                <a:spcPts val="0"/>
              </a:spcAft>
              <a:buSzPts val="1000"/>
              <a:buNone/>
              <a:defRPr sz="900">
                <a:solidFill>
                  <a:srgbClr val="888888"/>
                </a:solidFill>
              </a:defRPr>
            </a:lvl5pPr>
            <a:lvl6pPr indent="-228600" lvl="5" marL="2743200" algn="l">
              <a:lnSpc>
                <a:spcPct val="90000"/>
              </a:lnSpc>
              <a:spcBef>
                <a:spcPts val="300"/>
              </a:spcBef>
              <a:spcAft>
                <a:spcPts val="0"/>
              </a:spcAft>
              <a:buClr>
                <a:srgbClr val="888888"/>
              </a:buClr>
              <a:buSzPts val="900"/>
              <a:buNone/>
              <a:defRPr sz="900">
                <a:solidFill>
                  <a:srgbClr val="888888"/>
                </a:solidFill>
              </a:defRPr>
            </a:lvl6pPr>
            <a:lvl7pPr indent="-228600" lvl="6" marL="3200400" algn="l">
              <a:lnSpc>
                <a:spcPct val="90000"/>
              </a:lnSpc>
              <a:spcBef>
                <a:spcPts val="300"/>
              </a:spcBef>
              <a:spcAft>
                <a:spcPts val="0"/>
              </a:spcAft>
              <a:buClr>
                <a:srgbClr val="888888"/>
              </a:buClr>
              <a:buSzPts val="900"/>
              <a:buNone/>
              <a:defRPr sz="900">
                <a:solidFill>
                  <a:srgbClr val="888888"/>
                </a:solidFill>
              </a:defRPr>
            </a:lvl7pPr>
            <a:lvl8pPr indent="-228600" lvl="7" marL="3657600" algn="l">
              <a:lnSpc>
                <a:spcPct val="90000"/>
              </a:lnSpc>
              <a:spcBef>
                <a:spcPts val="300"/>
              </a:spcBef>
              <a:spcAft>
                <a:spcPts val="0"/>
              </a:spcAft>
              <a:buClr>
                <a:srgbClr val="888888"/>
              </a:buClr>
              <a:buSzPts val="900"/>
              <a:buNone/>
              <a:defRPr sz="900">
                <a:solidFill>
                  <a:srgbClr val="888888"/>
                </a:solidFill>
              </a:defRPr>
            </a:lvl8pPr>
            <a:lvl9pPr indent="-228600" lvl="8" marL="4114800" algn="l">
              <a:lnSpc>
                <a:spcPct val="90000"/>
              </a:lnSpc>
              <a:spcBef>
                <a:spcPts val="300"/>
              </a:spcBef>
              <a:spcAft>
                <a:spcPts val="0"/>
              </a:spcAft>
              <a:buClr>
                <a:srgbClr val="888888"/>
              </a:buClr>
              <a:buSzPts val="900"/>
              <a:buNone/>
              <a:defRPr sz="900">
                <a:solidFill>
                  <a:srgbClr val="888888"/>
                </a:solidFill>
              </a:defRPr>
            </a:lvl9pPr>
          </a:lstStyle>
          <a:p/>
        </p:txBody>
      </p:sp>
      <p:sp>
        <p:nvSpPr>
          <p:cNvPr id="66" name="Google Shape;66;p7"/>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sz="700">
                <a:solidFill>
                  <a:schemeClr val="lt1"/>
                </a:solidFill>
                <a:latin typeface="Arial"/>
                <a:ea typeface="Arial"/>
                <a:cs typeface="Arial"/>
                <a:sym typeface="Arial"/>
              </a:defRPr>
            </a:lvl1pPr>
            <a:lvl2pPr indent="0" lvl="1" marL="0" algn="l">
              <a:spcBef>
                <a:spcPts val="0"/>
              </a:spcBef>
              <a:buNone/>
              <a:defRPr sz="700">
                <a:solidFill>
                  <a:schemeClr val="lt1"/>
                </a:solidFill>
                <a:latin typeface="Arial"/>
                <a:ea typeface="Arial"/>
                <a:cs typeface="Arial"/>
                <a:sym typeface="Arial"/>
              </a:defRPr>
            </a:lvl2pPr>
            <a:lvl3pPr indent="0" lvl="2" marL="0" algn="l">
              <a:spcBef>
                <a:spcPts val="0"/>
              </a:spcBef>
              <a:buNone/>
              <a:defRPr sz="700">
                <a:solidFill>
                  <a:schemeClr val="lt1"/>
                </a:solidFill>
                <a:latin typeface="Arial"/>
                <a:ea typeface="Arial"/>
                <a:cs typeface="Arial"/>
                <a:sym typeface="Arial"/>
              </a:defRPr>
            </a:lvl3pPr>
            <a:lvl4pPr indent="0" lvl="3" marL="0" algn="l">
              <a:spcBef>
                <a:spcPts val="0"/>
              </a:spcBef>
              <a:buNone/>
              <a:defRPr sz="700">
                <a:solidFill>
                  <a:schemeClr val="lt1"/>
                </a:solidFill>
                <a:latin typeface="Arial"/>
                <a:ea typeface="Arial"/>
                <a:cs typeface="Arial"/>
                <a:sym typeface="Arial"/>
              </a:defRPr>
            </a:lvl4pPr>
            <a:lvl5pPr indent="0" lvl="4" marL="0" algn="l">
              <a:spcBef>
                <a:spcPts val="0"/>
              </a:spcBef>
              <a:buNone/>
              <a:defRPr sz="700">
                <a:solidFill>
                  <a:schemeClr val="lt1"/>
                </a:solidFill>
                <a:latin typeface="Arial"/>
                <a:ea typeface="Arial"/>
                <a:cs typeface="Arial"/>
                <a:sym typeface="Arial"/>
              </a:defRPr>
            </a:lvl5pPr>
            <a:lvl6pPr indent="0" lvl="5" marL="0" algn="l">
              <a:spcBef>
                <a:spcPts val="0"/>
              </a:spcBef>
              <a:buNone/>
              <a:defRPr sz="700">
                <a:solidFill>
                  <a:schemeClr val="lt1"/>
                </a:solidFill>
                <a:latin typeface="Arial"/>
                <a:ea typeface="Arial"/>
                <a:cs typeface="Arial"/>
                <a:sym typeface="Arial"/>
              </a:defRPr>
            </a:lvl6pPr>
            <a:lvl7pPr indent="0" lvl="6" marL="0" algn="l">
              <a:spcBef>
                <a:spcPts val="0"/>
              </a:spcBef>
              <a:buNone/>
              <a:defRPr sz="700">
                <a:solidFill>
                  <a:schemeClr val="lt1"/>
                </a:solidFill>
                <a:latin typeface="Arial"/>
                <a:ea typeface="Arial"/>
                <a:cs typeface="Arial"/>
                <a:sym typeface="Arial"/>
              </a:defRPr>
            </a:lvl7pPr>
            <a:lvl8pPr indent="0" lvl="7" marL="0" algn="l">
              <a:spcBef>
                <a:spcPts val="0"/>
              </a:spcBef>
              <a:buNone/>
              <a:defRPr sz="700">
                <a:solidFill>
                  <a:schemeClr val="lt1"/>
                </a:solidFill>
                <a:latin typeface="Arial"/>
                <a:ea typeface="Arial"/>
                <a:cs typeface="Arial"/>
                <a:sym typeface="Arial"/>
              </a:defRPr>
            </a:lvl8pPr>
            <a:lvl9pPr indent="0" lvl="8" marL="0" algn="l">
              <a:spcBef>
                <a:spcPts val="0"/>
              </a:spcBef>
              <a:buNone/>
              <a:defRPr sz="7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67" name="Google Shape;67;p7"/>
          <p:cNvPicPr preferRelativeResize="0"/>
          <p:nvPr/>
        </p:nvPicPr>
        <p:blipFill rotWithShape="1">
          <a:blip r:embed="rId2">
            <a:alphaModFix/>
          </a:blip>
          <a:srcRect b="0" l="0" r="0" t="0"/>
          <a:stretch/>
        </p:blipFill>
        <p:spPr>
          <a:xfrm>
            <a:off x="8403947" y="4757795"/>
            <a:ext cx="420599" cy="23795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graphics">
  <p:cSld name="Infographics">
    <p:spTree>
      <p:nvGrpSpPr>
        <p:cNvPr id="68" name="Shape 68"/>
        <p:cNvGrpSpPr/>
        <p:nvPr/>
      </p:nvGrpSpPr>
      <p:grpSpPr>
        <a:xfrm>
          <a:off x="0" y="0"/>
          <a:ext cx="0" cy="0"/>
          <a:chOff x="0" y="0"/>
          <a:chExt cx="0" cy="0"/>
        </a:xfrm>
      </p:grpSpPr>
      <p:sp>
        <p:nvSpPr>
          <p:cNvPr id="69" name="Google Shape;69;p8"/>
          <p:cNvSpPr txBox="1"/>
          <p:nvPr>
            <p:ph idx="1" type="body"/>
          </p:nvPr>
        </p:nvSpPr>
        <p:spPr>
          <a:xfrm>
            <a:off x="469812" y="1617268"/>
            <a:ext cx="2658000" cy="1487700"/>
          </a:xfrm>
          <a:prstGeom prst="rect">
            <a:avLst/>
          </a:prstGeom>
          <a:solidFill>
            <a:schemeClr val="accent4"/>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70" name="Google Shape;70;p8"/>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
        <p:nvSpPr>
          <p:cNvPr id="71" name="Google Shape;71;p8"/>
          <p:cNvSpPr/>
          <p:nvPr>
            <p:ph idx="2" type="pic"/>
          </p:nvPr>
        </p:nvSpPr>
        <p:spPr>
          <a:xfrm>
            <a:off x="469954" y="1686710"/>
            <a:ext cx="2658000" cy="649800"/>
          </a:xfrm>
          <a:prstGeom prst="rect">
            <a:avLst/>
          </a:prstGeom>
          <a:noFill/>
          <a:ln>
            <a:noFill/>
          </a:ln>
        </p:spPr>
      </p:sp>
      <p:sp>
        <p:nvSpPr>
          <p:cNvPr id="72" name="Google Shape;72;p8"/>
          <p:cNvSpPr txBox="1"/>
          <p:nvPr>
            <p:ph idx="3" type="body"/>
          </p:nvPr>
        </p:nvSpPr>
        <p:spPr>
          <a:xfrm>
            <a:off x="3313415" y="1617268"/>
            <a:ext cx="2658000" cy="1487700"/>
          </a:xfrm>
          <a:prstGeom prst="rect">
            <a:avLst/>
          </a:prstGeom>
          <a:solidFill>
            <a:schemeClr val="accent2"/>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solidFill>
                  <a:schemeClr val="lt1"/>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73" name="Google Shape;73;p8"/>
          <p:cNvSpPr/>
          <p:nvPr>
            <p:ph idx="4" type="pic"/>
          </p:nvPr>
        </p:nvSpPr>
        <p:spPr>
          <a:xfrm>
            <a:off x="3313556" y="1686710"/>
            <a:ext cx="2658000" cy="649800"/>
          </a:xfrm>
          <a:prstGeom prst="rect">
            <a:avLst/>
          </a:prstGeom>
          <a:noFill/>
          <a:ln>
            <a:noFill/>
          </a:ln>
        </p:spPr>
      </p:sp>
      <p:sp>
        <p:nvSpPr>
          <p:cNvPr id="74" name="Google Shape;74;p8"/>
          <p:cNvSpPr txBox="1"/>
          <p:nvPr>
            <p:ph idx="5" type="body"/>
          </p:nvPr>
        </p:nvSpPr>
        <p:spPr>
          <a:xfrm>
            <a:off x="6157019" y="1617268"/>
            <a:ext cx="2658000" cy="1487700"/>
          </a:xfrm>
          <a:prstGeom prst="rect">
            <a:avLst/>
          </a:prstGeom>
          <a:solidFill>
            <a:schemeClr val="accent5"/>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solidFill>
                  <a:schemeClr val="lt1"/>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75" name="Google Shape;75;p8"/>
          <p:cNvSpPr/>
          <p:nvPr>
            <p:ph idx="6" type="pic"/>
          </p:nvPr>
        </p:nvSpPr>
        <p:spPr>
          <a:xfrm>
            <a:off x="6157161" y="1686710"/>
            <a:ext cx="2658000" cy="649800"/>
          </a:xfrm>
          <a:prstGeom prst="rect">
            <a:avLst/>
          </a:prstGeom>
          <a:noFill/>
          <a:ln>
            <a:noFill/>
          </a:ln>
        </p:spPr>
      </p:sp>
      <p:sp>
        <p:nvSpPr>
          <p:cNvPr id="76" name="Google Shape;76;p8"/>
          <p:cNvSpPr txBox="1"/>
          <p:nvPr>
            <p:ph idx="7" type="body"/>
          </p:nvPr>
        </p:nvSpPr>
        <p:spPr>
          <a:xfrm>
            <a:off x="469812" y="3223256"/>
            <a:ext cx="2658000" cy="1487700"/>
          </a:xfrm>
          <a:prstGeom prst="rect">
            <a:avLst/>
          </a:prstGeom>
          <a:solidFill>
            <a:schemeClr val="accent3"/>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solidFill>
                  <a:schemeClr val="lt1"/>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77" name="Google Shape;77;p8"/>
          <p:cNvSpPr/>
          <p:nvPr>
            <p:ph idx="8" type="pic"/>
          </p:nvPr>
        </p:nvSpPr>
        <p:spPr>
          <a:xfrm>
            <a:off x="469954" y="3292699"/>
            <a:ext cx="2658000" cy="649800"/>
          </a:xfrm>
          <a:prstGeom prst="rect">
            <a:avLst/>
          </a:prstGeom>
          <a:noFill/>
          <a:ln>
            <a:noFill/>
          </a:ln>
        </p:spPr>
      </p:sp>
      <p:sp>
        <p:nvSpPr>
          <p:cNvPr id="78" name="Google Shape;78;p8"/>
          <p:cNvSpPr txBox="1"/>
          <p:nvPr>
            <p:ph idx="9" type="body"/>
          </p:nvPr>
        </p:nvSpPr>
        <p:spPr>
          <a:xfrm>
            <a:off x="3313415" y="3223256"/>
            <a:ext cx="2658000" cy="1487700"/>
          </a:xfrm>
          <a:prstGeom prst="rect">
            <a:avLst/>
          </a:prstGeom>
          <a:solidFill>
            <a:schemeClr val="accent1"/>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solidFill>
                  <a:schemeClr val="lt1"/>
                </a:solidFill>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79" name="Google Shape;79;p8"/>
          <p:cNvSpPr/>
          <p:nvPr>
            <p:ph idx="13" type="pic"/>
          </p:nvPr>
        </p:nvSpPr>
        <p:spPr>
          <a:xfrm>
            <a:off x="3313556" y="3292699"/>
            <a:ext cx="2658000" cy="649800"/>
          </a:xfrm>
          <a:prstGeom prst="rect">
            <a:avLst/>
          </a:prstGeom>
          <a:noFill/>
          <a:ln>
            <a:noFill/>
          </a:ln>
        </p:spPr>
      </p:sp>
      <p:sp>
        <p:nvSpPr>
          <p:cNvPr id="80" name="Google Shape;80;p8"/>
          <p:cNvSpPr txBox="1"/>
          <p:nvPr>
            <p:ph idx="14" type="body"/>
          </p:nvPr>
        </p:nvSpPr>
        <p:spPr>
          <a:xfrm>
            <a:off x="6157019" y="3223256"/>
            <a:ext cx="2658000" cy="1487700"/>
          </a:xfrm>
          <a:prstGeom prst="rect">
            <a:avLst/>
          </a:prstGeom>
          <a:solidFill>
            <a:schemeClr val="accent6"/>
          </a:solidFill>
          <a:ln>
            <a:noFill/>
          </a:ln>
        </p:spPr>
        <p:txBody>
          <a:bodyPr anchorCtr="0" anchor="t" bIns="34275" lIns="171450" spcFirstLastPara="1" rIns="171450" wrap="square" tIns="754375">
            <a:normAutofit/>
          </a:bodyPr>
          <a:lstStyle>
            <a:lvl1pPr indent="-228600" lvl="0" marL="457200" algn="ctr">
              <a:lnSpc>
                <a:spcPct val="90000"/>
              </a:lnSpc>
              <a:spcBef>
                <a:spcPts val="600"/>
              </a:spcBef>
              <a:spcAft>
                <a:spcPts val="0"/>
              </a:spcAft>
              <a:buSzPts val="1900"/>
              <a:buNone/>
              <a:defRPr/>
            </a:lvl1pPr>
            <a:lvl2pPr indent="-323850" lvl="1" marL="914400" algn="l">
              <a:lnSpc>
                <a:spcPct val="90000"/>
              </a:lnSpc>
              <a:spcBef>
                <a:spcPts val="300"/>
              </a:spcBef>
              <a:spcAft>
                <a:spcPts val="0"/>
              </a:spcAft>
              <a:buSzPts val="1500"/>
              <a:buChar char="•"/>
              <a:defRPr/>
            </a:lvl2pPr>
            <a:lvl3pPr indent="-323850" lvl="2" marL="1371600" algn="l">
              <a:lnSpc>
                <a:spcPct val="90000"/>
              </a:lnSpc>
              <a:spcBef>
                <a:spcPts val="300"/>
              </a:spcBef>
              <a:spcAft>
                <a:spcPts val="0"/>
              </a:spcAft>
              <a:buSzPts val="1500"/>
              <a:buChar char="•"/>
              <a:defRPr/>
            </a:lvl3pPr>
            <a:lvl4pPr indent="-323850" lvl="3" marL="1828800" algn="l">
              <a:lnSpc>
                <a:spcPct val="90000"/>
              </a:lnSpc>
              <a:spcBef>
                <a:spcPts val="300"/>
              </a:spcBef>
              <a:spcAft>
                <a:spcPts val="0"/>
              </a:spcAft>
              <a:buSzPts val="1500"/>
              <a:buChar char="•"/>
              <a:defRPr/>
            </a:lvl4pPr>
            <a:lvl5pPr indent="-323850" lvl="4" marL="2286000" algn="l">
              <a:lnSpc>
                <a:spcPct val="90000"/>
              </a:lnSpc>
              <a:spcBef>
                <a:spcPts val="300"/>
              </a:spcBef>
              <a:spcAft>
                <a:spcPts val="0"/>
              </a:spcAft>
              <a:buSzPts val="15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81" name="Google Shape;81;p8"/>
          <p:cNvSpPr/>
          <p:nvPr>
            <p:ph idx="15" type="pic"/>
          </p:nvPr>
        </p:nvSpPr>
        <p:spPr>
          <a:xfrm>
            <a:off x="6157161" y="3292699"/>
            <a:ext cx="2658000" cy="649800"/>
          </a:xfrm>
          <a:prstGeom prst="rect">
            <a:avLst/>
          </a:prstGeom>
          <a:noFill/>
          <a:ln>
            <a:noFill/>
          </a:ln>
        </p:spPr>
      </p:sp>
      <p:sp>
        <p:nvSpPr>
          <p:cNvPr id="82" name="Google Shape;82;p8"/>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3" name="Shape 83"/>
        <p:cNvGrpSpPr/>
        <p:nvPr/>
      </p:nvGrpSpPr>
      <p:grpSpPr>
        <a:xfrm>
          <a:off x="0" y="0"/>
          <a:ext cx="0" cy="0"/>
          <a:chOff x="0" y="0"/>
          <a:chExt cx="0" cy="0"/>
        </a:xfrm>
      </p:grpSpPr>
      <p:sp>
        <p:nvSpPr>
          <p:cNvPr id="84" name="Google Shape;84;p9"/>
          <p:cNvSpPr txBox="1"/>
          <p:nvPr>
            <p:ph type="title"/>
          </p:nvPr>
        </p:nvSpPr>
        <p:spPr>
          <a:xfrm>
            <a:off x="468085" y="618778"/>
            <a:ext cx="83469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2700"/>
              <a:buFont typeface="Arial"/>
              <a:buNone/>
              <a:defRPr sz="2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5" name="Google Shape;85;p9"/>
          <p:cNvSpPr txBox="1"/>
          <p:nvPr>
            <p:ph idx="1" type="body"/>
          </p:nvPr>
        </p:nvSpPr>
        <p:spPr>
          <a:xfrm>
            <a:off x="468085" y="1616529"/>
            <a:ext cx="8346900" cy="30408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600"/>
              </a:spcBef>
              <a:spcAft>
                <a:spcPts val="0"/>
              </a:spcAft>
              <a:buClr>
                <a:srgbClr val="AEABAB"/>
              </a:buClr>
              <a:buSzPts val="2000"/>
              <a:buChar char="•"/>
              <a:defRPr sz="1800"/>
            </a:lvl1pPr>
            <a:lvl2pPr indent="-336550" lvl="1" marL="914400" algn="l">
              <a:lnSpc>
                <a:spcPct val="90000"/>
              </a:lnSpc>
              <a:spcBef>
                <a:spcPts val="300"/>
              </a:spcBef>
              <a:spcAft>
                <a:spcPts val="0"/>
              </a:spcAft>
              <a:buClr>
                <a:srgbClr val="AEABAB"/>
              </a:buClr>
              <a:buSzPts val="1700"/>
              <a:buChar char="•"/>
              <a:defRPr sz="1500"/>
            </a:lvl2pPr>
            <a:lvl3pPr indent="-323850" lvl="2" marL="1371600" algn="l">
              <a:lnSpc>
                <a:spcPct val="90000"/>
              </a:lnSpc>
              <a:spcBef>
                <a:spcPts val="300"/>
              </a:spcBef>
              <a:spcAft>
                <a:spcPts val="0"/>
              </a:spcAft>
              <a:buClr>
                <a:srgbClr val="AEABAB"/>
              </a:buClr>
              <a:buSzPts val="1500"/>
              <a:buChar char="•"/>
              <a:defRPr sz="1400"/>
            </a:lvl3pPr>
            <a:lvl4pPr indent="-311150" lvl="3" marL="1828800" algn="l">
              <a:lnSpc>
                <a:spcPct val="90000"/>
              </a:lnSpc>
              <a:spcBef>
                <a:spcPts val="300"/>
              </a:spcBef>
              <a:spcAft>
                <a:spcPts val="0"/>
              </a:spcAft>
              <a:buClr>
                <a:srgbClr val="AEABAB"/>
              </a:buClr>
              <a:buSzPts val="1300"/>
              <a:buChar char="•"/>
              <a:defRPr sz="1200"/>
            </a:lvl4pPr>
            <a:lvl5pPr indent="-304800" lvl="4" marL="2286000" algn="l">
              <a:lnSpc>
                <a:spcPct val="90000"/>
              </a:lnSpc>
              <a:spcBef>
                <a:spcPts val="300"/>
              </a:spcBef>
              <a:spcAft>
                <a:spcPts val="0"/>
              </a:spcAft>
              <a:buClr>
                <a:srgbClr val="AEABAB"/>
              </a:buClr>
              <a:buSzPts val="1200"/>
              <a:buChar char="•"/>
              <a:defRPr sz="11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86" name="Google Shape;86;p9"/>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10"/>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9" name="Google Shape;89;p10"/>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7.xml"/><Relationship Id="rId11" Type="http://schemas.openxmlformats.org/officeDocument/2006/relationships/slideLayout" Target="../slideLayouts/slideLayout8.xml"/><Relationship Id="rId10" Type="http://schemas.openxmlformats.org/officeDocument/2006/relationships/slideLayout" Target="../slideLayouts/slideLayout7.xml"/><Relationship Id="rId21" Type="http://schemas.openxmlformats.org/officeDocument/2006/relationships/theme" Target="../theme/theme1.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9.png"/><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5" Type="http://schemas.openxmlformats.org/officeDocument/2006/relationships/slideLayout" Target="../slideLayouts/slideLayout2.xml"/><Relationship Id="rId19" Type="http://schemas.openxmlformats.org/officeDocument/2006/relationships/slideLayout" Target="../slideLayouts/slideLayout16.xml"/><Relationship Id="rId6" Type="http://schemas.openxmlformats.org/officeDocument/2006/relationships/slideLayout" Target="../slideLayouts/slideLayout3.xml"/><Relationship Id="rId18" Type="http://schemas.openxmlformats.org/officeDocument/2006/relationships/slideLayout" Target="../slideLayouts/slideLayout15.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90190" y="618778"/>
            <a:ext cx="8325000" cy="874200"/>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Google Shape;7;p1"/>
          <p:cNvSpPr txBox="1"/>
          <p:nvPr>
            <p:ph idx="1" type="body"/>
          </p:nvPr>
        </p:nvSpPr>
        <p:spPr>
          <a:xfrm>
            <a:off x="490190" y="1616529"/>
            <a:ext cx="8325000" cy="3040800"/>
          </a:xfrm>
          <a:prstGeom prst="rect">
            <a:avLst/>
          </a:prstGeom>
          <a:noFill/>
          <a:ln>
            <a:noFill/>
          </a:ln>
        </p:spPr>
        <p:txBody>
          <a:bodyPr anchorCtr="0" anchor="t" bIns="34275" lIns="68575" spcFirstLastPara="1" rIns="68575" wrap="square" tIns="34275">
            <a:normAutofit/>
          </a:bodyPr>
          <a:lstStyle>
            <a:lvl1pPr indent="-349250" lvl="0" marL="457200" marR="0" rtl="0" algn="l">
              <a:lnSpc>
                <a:spcPct val="90000"/>
              </a:lnSpc>
              <a:spcBef>
                <a:spcPts val="600"/>
              </a:spcBef>
              <a:spcAft>
                <a:spcPts val="0"/>
              </a:spcAft>
              <a:buClr>
                <a:srgbClr val="AEABAB"/>
              </a:buClr>
              <a:buSzPts val="1900"/>
              <a:buFont typeface="Arial"/>
              <a:buChar char="•"/>
              <a:defRPr b="0" i="0" sz="1700" u="none" cap="none" strike="noStrike">
                <a:solidFill>
                  <a:schemeClr val="dk1"/>
                </a:solidFill>
                <a:latin typeface="Arial"/>
                <a:ea typeface="Arial"/>
                <a:cs typeface="Arial"/>
                <a:sym typeface="Arial"/>
              </a:defRPr>
            </a:lvl1pPr>
            <a:lvl2pPr indent="-330200" lvl="1" marL="914400" marR="0" rtl="0" algn="l">
              <a:lnSpc>
                <a:spcPct val="90000"/>
              </a:lnSpc>
              <a:spcBef>
                <a:spcPts val="300"/>
              </a:spcBef>
              <a:spcAft>
                <a:spcPts val="0"/>
              </a:spcAft>
              <a:buClr>
                <a:srgbClr val="AEABAB"/>
              </a:buClr>
              <a:buSzPts val="16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90000"/>
              </a:lnSpc>
              <a:spcBef>
                <a:spcPts val="300"/>
              </a:spcBef>
              <a:spcAft>
                <a:spcPts val="0"/>
              </a:spcAft>
              <a:buClr>
                <a:srgbClr val="AEABAB"/>
              </a:buClr>
              <a:buSzPts val="1400"/>
              <a:buFont typeface="Arial"/>
              <a:buChar char="•"/>
              <a:defRPr b="0" i="0" sz="1200" u="none" cap="none" strike="noStrike">
                <a:solidFill>
                  <a:schemeClr val="dk1"/>
                </a:solidFill>
                <a:latin typeface="Arial"/>
                <a:ea typeface="Arial"/>
                <a:cs typeface="Arial"/>
                <a:sym typeface="Arial"/>
              </a:defRPr>
            </a:lvl3pPr>
            <a:lvl4pPr indent="-304800" lvl="3" marL="1828800" marR="0" rtl="0" algn="l">
              <a:lnSpc>
                <a:spcPct val="90000"/>
              </a:lnSpc>
              <a:spcBef>
                <a:spcPts val="300"/>
              </a:spcBef>
              <a:spcAft>
                <a:spcPts val="0"/>
              </a:spcAft>
              <a:buClr>
                <a:srgbClr val="AEABAB"/>
              </a:buClr>
              <a:buSzPts val="1200"/>
              <a:buFont typeface="Arial"/>
              <a:buChar char="•"/>
              <a:defRPr b="0" i="0" sz="1100" u="none" cap="none" strike="noStrike">
                <a:solidFill>
                  <a:schemeClr val="dk1"/>
                </a:solidFill>
                <a:latin typeface="Arial"/>
                <a:ea typeface="Arial"/>
                <a:cs typeface="Arial"/>
                <a:sym typeface="Arial"/>
              </a:defRPr>
            </a:lvl4pPr>
            <a:lvl5pPr indent="-298450" lvl="4" marL="2286000" marR="0" rtl="0" algn="l">
              <a:lnSpc>
                <a:spcPct val="90000"/>
              </a:lnSpc>
              <a:spcBef>
                <a:spcPts val="300"/>
              </a:spcBef>
              <a:spcAft>
                <a:spcPts val="0"/>
              </a:spcAft>
              <a:buClr>
                <a:srgbClr val="AEABAB"/>
              </a:buClr>
              <a:buSzPts val="1100"/>
              <a:buFont typeface="Arial"/>
              <a:buChar char="•"/>
              <a:defRPr b="0" i="0" sz="1000" u="none" cap="none" strike="noStrike">
                <a:solidFill>
                  <a:schemeClr val="dk1"/>
                </a:solidFill>
                <a:latin typeface="Arial"/>
                <a:ea typeface="Arial"/>
                <a:cs typeface="Arial"/>
                <a:sym typeface="Arial"/>
              </a:defRPr>
            </a:lvl5pPr>
            <a:lvl6pPr indent="-292100" lvl="5" marL="2743200" marR="0" rtl="0" algn="l">
              <a:lnSpc>
                <a:spcPct val="90000"/>
              </a:lnSpc>
              <a:spcBef>
                <a:spcPts val="3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90000"/>
              </a:lnSpc>
              <a:spcBef>
                <a:spcPts val="3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90000"/>
              </a:lnSpc>
              <a:spcBef>
                <a:spcPts val="3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90000"/>
              </a:lnSpc>
              <a:spcBef>
                <a:spcPts val="3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 name="Google Shape;8;p1"/>
          <p:cNvSpPr txBox="1"/>
          <p:nvPr>
            <p:ph idx="12" type="sldNum"/>
          </p:nvPr>
        </p:nvSpPr>
        <p:spPr>
          <a:xfrm>
            <a:off x="301082" y="4835128"/>
            <a:ext cx="2057400" cy="163500"/>
          </a:xfrm>
          <a:prstGeom prst="rect">
            <a:avLst/>
          </a:prstGeom>
          <a:noFill/>
          <a:ln>
            <a:noFill/>
          </a:ln>
        </p:spPr>
        <p:txBody>
          <a:bodyPr anchorCtr="0" anchor="b" bIns="0" lIns="0" spcFirstLastPara="1" rIns="0" wrap="square" tIns="0">
            <a:noAutofit/>
          </a:bodyPr>
          <a:lstStyle>
            <a:lvl1pPr indent="0" lvl="0" marL="0" marR="0" rtl="0" algn="l">
              <a:spcBef>
                <a:spcPts val="0"/>
              </a:spcBef>
              <a:buNone/>
              <a:defRPr b="0" i="0" sz="700" u="none" cap="none" strike="noStrike">
                <a:solidFill>
                  <a:srgbClr val="AEABAB"/>
                </a:solidFill>
                <a:latin typeface="Arial"/>
                <a:ea typeface="Arial"/>
                <a:cs typeface="Arial"/>
                <a:sym typeface="Arial"/>
              </a:defRPr>
            </a:lvl1pPr>
            <a:lvl2pPr indent="0" lvl="1" marL="0" marR="0" rtl="0" algn="l">
              <a:spcBef>
                <a:spcPts val="0"/>
              </a:spcBef>
              <a:buNone/>
              <a:defRPr b="0" i="0" sz="700" u="none" cap="none" strike="noStrike">
                <a:solidFill>
                  <a:srgbClr val="AEABAB"/>
                </a:solidFill>
                <a:latin typeface="Arial"/>
                <a:ea typeface="Arial"/>
                <a:cs typeface="Arial"/>
                <a:sym typeface="Arial"/>
              </a:defRPr>
            </a:lvl2pPr>
            <a:lvl3pPr indent="0" lvl="2" marL="0" marR="0" rtl="0" algn="l">
              <a:spcBef>
                <a:spcPts val="0"/>
              </a:spcBef>
              <a:buNone/>
              <a:defRPr b="0" i="0" sz="700" u="none" cap="none" strike="noStrike">
                <a:solidFill>
                  <a:srgbClr val="AEABAB"/>
                </a:solidFill>
                <a:latin typeface="Arial"/>
                <a:ea typeface="Arial"/>
                <a:cs typeface="Arial"/>
                <a:sym typeface="Arial"/>
              </a:defRPr>
            </a:lvl3pPr>
            <a:lvl4pPr indent="0" lvl="3" marL="0" marR="0" rtl="0" algn="l">
              <a:spcBef>
                <a:spcPts val="0"/>
              </a:spcBef>
              <a:buNone/>
              <a:defRPr b="0" i="0" sz="700" u="none" cap="none" strike="noStrike">
                <a:solidFill>
                  <a:srgbClr val="AEABAB"/>
                </a:solidFill>
                <a:latin typeface="Arial"/>
                <a:ea typeface="Arial"/>
                <a:cs typeface="Arial"/>
                <a:sym typeface="Arial"/>
              </a:defRPr>
            </a:lvl4pPr>
            <a:lvl5pPr indent="0" lvl="4" marL="0" marR="0" rtl="0" algn="l">
              <a:spcBef>
                <a:spcPts val="0"/>
              </a:spcBef>
              <a:buNone/>
              <a:defRPr b="0" i="0" sz="700" u="none" cap="none" strike="noStrike">
                <a:solidFill>
                  <a:srgbClr val="AEABAB"/>
                </a:solidFill>
                <a:latin typeface="Arial"/>
                <a:ea typeface="Arial"/>
                <a:cs typeface="Arial"/>
                <a:sym typeface="Arial"/>
              </a:defRPr>
            </a:lvl5pPr>
            <a:lvl6pPr indent="0" lvl="5" marL="0" marR="0" rtl="0" algn="l">
              <a:spcBef>
                <a:spcPts val="0"/>
              </a:spcBef>
              <a:buNone/>
              <a:defRPr b="0" i="0" sz="700" u="none" cap="none" strike="noStrike">
                <a:solidFill>
                  <a:srgbClr val="AEABAB"/>
                </a:solidFill>
                <a:latin typeface="Arial"/>
                <a:ea typeface="Arial"/>
                <a:cs typeface="Arial"/>
                <a:sym typeface="Arial"/>
              </a:defRPr>
            </a:lvl6pPr>
            <a:lvl7pPr indent="0" lvl="6" marL="0" marR="0" rtl="0" algn="l">
              <a:spcBef>
                <a:spcPts val="0"/>
              </a:spcBef>
              <a:buNone/>
              <a:defRPr b="0" i="0" sz="700" u="none" cap="none" strike="noStrike">
                <a:solidFill>
                  <a:srgbClr val="AEABAB"/>
                </a:solidFill>
                <a:latin typeface="Arial"/>
                <a:ea typeface="Arial"/>
                <a:cs typeface="Arial"/>
                <a:sym typeface="Arial"/>
              </a:defRPr>
            </a:lvl7pPr>
            <a:lvl8pPr indent="0" lvl="7" marL="0" marR="0" rtl="0" algn="l">
              <a:spcBef>
                <a:spcPts val="0"/>
              </a:spcBef>
              <a:buNone/>
              <a:defRPr b="0" i="0" sz="700" u="none" cap="none" strike="noStrike">
                <a:solidFill>
                  <a:srgbClr val="AEABAB"/>
                </a:solidFill>
                <a:latin typeface="Arial"/>
                <a:ea typeface="Arial"/>
                <a:cs typeface="Arial"/>
                <a:sym typeface="Arial"/>
              </a:defRPr>
            </a:lvl8pPr>
            <a:lvl9pPr indent="0" lvl="8" marL="0" marR="0" rtl="0" algn="l">
              <a:spcBef>
                <a:spcPts val="0"/>
              </a:spcBef>
              <a:buNone/>
              <a:defRPr b="0" i="0" sz="700" u="none" cap="none" strike="noStrike">
                <a:solidFill>
                  <a:srgbClr val="AEABAB"/>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9" name="Google Shape;9;p1"/>
          <p:cNvSpPr/>
          <p:nvPr/>
        </p:nvSpPr>
        <p:spPr>
          <a:xfrm>
            <a:off x="0" y="0"/>
            <a:ext cx="9144000" cy="172500"/>
          </a:xfrm>
          <a:prstGeom prst="rect">
            <a:avLst/>
          </a:prstGeom>
          <a:solidFill>
            <a:schemeClr val="accent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000" u="none" cap="none" strike="noStrike">
              <a:solidFill>
                <a:schemeClr val="lt1"/>
              </a:solidFill>
              <a:latin typeface="Calibri"/>
              <a:ea typeface="Calibri"/>
              <a:cs typeface="Calibri"/>
              <a:sym typeface="Calibri"/>
            </a:endParaRPr>
          </a:p>
        </p:txBody>
      </p:sp>
      <p:sp>
        <p:nvSpPr>
          <p:cNvPr id="10" name="Google Shape;10;p1"/>
          <p:cNvSpPr/>
          <p:nvPr/>
        </p:nvSpPr>
        <p:spPr>
          <a:xfrm>
            <a:off x="0" y="0"/>
            <a:ext cx="9144000" cy="172500"/>
          </a:xfrm>
          <a:prstGeom prst="rect">
            <a:avLst/>
          </a:prstGeom>
          <a:solidFill>
            <a:srgbClr val="014B6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000" u="none" cap="none" strike="noStrike">
              <a:solidFill>
                <a:schemeClr val="lt1"/>
              </a:solidFill>
              <a:latin typeface="Calibri"/>
              <a:ea typeface="Calibri"/>
              <a:cs typeface="Calibri"/>
              <a:sym typeface="Calibri"/>
            </a:endParaRPr>
          </a:p>
        </p:txBody>
      </p:sp>
      <p:pic>
        <p:nvPicPr>
          <p:cNvPr id="11" name="Google Shape;11;p1"/>
          <p:cNvPicPr preferRelativeResize="0"/>
          <p:nvPr/>
        </p:nvPicPr>
        <p:blipFill rotWithShape="1">
          <a:blip r:embed="rId1">
            <a:alphaModFix/>
          </a:blip>
          <a:srcRect b="0" l="0" r="0" t="0"/>
          <a:stretch/>
        </p:blipFill>
        <p:spPr>
          <a:xfrm>
            <a:off x="8402540" y="4757523"/>
            <a:ext cx="421691" cy="243728"/>
          </a:xfrm>
          <a:prstGeom prst="rect">
            <a:avLst/>
          </a:prstGeom>
          <a:noFill/>
          <a:ln>
            <a:noFill/>
          </a:ln>
        </p:spPr>
      </p:pic>
      <p:pic>
        <p:nvPicPr>
          <p:cNvPr id="12" name="Google Shape;12;p1"/>
          <p:cNvPicPr preferRelativeResize="0"/>
          <p:nvPr/>
        </p:nvPicPr>
        <p:blipFill rotWithShape="1">
          <a:blip r:embed="rId2">
            <a:alphaModFix/>
          </a:blip>
          <a:srcRect b="0" l="0" r="0" t="0"/>
          <a:stretch/>
        </p:blipFill>
        <p:spPr>
          <a:xfrm>
            <a:off x="79319" y="216339"/>
            <a:ext cx="378213" cy="385977"/>
          </a:xfrm>
          <a:prstGeom prst="rect">
            <a:avLst/>
          </a:prstGeom>
          <a:noFill/>
          <a:ln>
            <a:noFill/>
          </a:ln>
        </p:spPr>
      </p:pic>
      <p:pic>
        <p:nvPicPr>
          <p:cNvPr id="13" name="Google Shape;13;p1" title="level up.png"/>
          <p:cNvPicPr preferRelativeResize="0"/>
          <p:nvPr/>
        </p:nvPicPr>
        <p:blipFill>
          <a:blip r:embed="rId3">
            <a:alphaModFix/>
          </a:blip>
          <a:stretch>
            <a:fillRect/>
          </a:stretch>
        </p:blipFill>
        <p:spPr>
          <a:xfrm>
            <a:off x="245376" y="408950"/>
            <a:ext cx="813105" cy="831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hyperlink" Target="https://minnetesoljournal.org/wp-content/uploads/2018/11/Johnson-2018-Trauma-and-Learning_-Impacts-and-Strategies-for-Adult-Classroom-Success.pdf" TargetMode="External"/><Relationship Id="rId10" Type="http://schemas.openxmlformats.org/officeDocument/2006/relationships/hyperlink" Target="https://minnetesoljournal.org/wp-content/uploads/2018/11/Johnson-2018-Trauma-and-Learning_-Impacts-and-Strategies-for-Adult-Classroom-Success.pdf" TargetMode="External"/><Relationship Id="rId13" Type="http://schemas.openxmlformats.org/officeDocument/2006/relationships/hyperlink" Target="https://icjia.illinois.gov/researchhub/articles/trauma-informed-and-evidence-based-practices-and-programs-to-address-trauma-in-correctional-settings" TargetMode="External"/><Relationship Id="rId12" Type="http://schemas.openxmlformats.org/officeDocument/2006/relationships/hyperlink" Target="https://icjia.illinois.gov/researchhub/articles/trauma-informed-and-evidence-based-practices-and-programs-to-address-trauma-in-correctional-settings"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icjia.illinois.gov/researchhub/articles/trauma-informed-and-evidence-based-practices-and-programs-to-address-trauma-in-correctional-settings" TargetMode="External"/><Relationship Id="rId4" Type="http://schemas.openxmlformats.org/officeDocument/2006/relationships/hyperlink" Target="https://icjia.illinois.gov/researchhub/articles/trauma-informed-and-evidence-based-practices-and-programs-to-address-trauma-in-correctional-settings" TargetMode="External"/><Relationship Id="rId9" Type="http://schemas.openxmlformats.org/officeDocument/2006/relationships/hyperlink" Target="https://minnetesoljournal.org/wp-content/uploads/2018/11/Johnson-2018-Trauma-and-Learning_-Impacts-and-Strategies-for-Adult-Classroom-Success.pdf" TargetMode="External"/><Relationship Id="rId15" Type="http://schemas.openxmlformats.org/officeDocument/2006/relationships/hyperlink" Target="https://link.springer.com/article/10.1007/s13384-023-00680-2" TargetMode="External"/><Relationship Id="rId14" Type="http://schemas.openxmlformats.org/officeDocument/2006/relationships/hyperlink" Target="https://link.springer.com/article/10.1007/s13384-023-00680-2" TargetMode="External"/><Relationship Id="rId5" Type="http://schemas.openxmlformats.org/officeDocument/2006/relationships/hyperlink" Target="https://pmc.ncbi.nlm.nih.gov/articles/PMC6900760/" TargetMode="External"/><Relationship Id="rId6" Type="http://schemas.openxmlformats.org/officeDocument/2006/relationships/hyperlink" Target="https://pmc.ncbi.nlm.nih.gov/articles/PMC6900760/" TargetMode="External"/><Relationship Id="rId7" Type="http://schemas.openxmlformats.org/officeDocument/2006/relationships/image" Target="../media/image3.png"/><Relationship Id="rId8" Type="http://schemas.openxmlformats.org/officeDocument/2006/relationships/hyperlink" Target="https://minnetesoljournal.org/wp-content/uploads/2018/11/Johnson-2018-Trauma-and-Learning_-Impacts-and-Strategies-for-Adult-Classroom-Success.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hyperlink" Target="https://www.ast.org/pdf/308.pdf" TargetMode="External"/><Relationship Id="rId4" Type="http://schemas.openxmlformats.org/officeDocument/2006/relationships/hyperlink" Target="https://www.ast.org/pdf/308.pdf" TargetMode="External"/><Relationship Id="rId5" Type="http://schemas.openxmlformats.org/officeDocument/2006/relationships/hyperlink" Target="https://www.youtube.com/watch?v=tdUiNMeaAxo" TargetMode="External"/><Relationship Id="rId6"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hyperlink" Target="https://www.youtube.com/watch?v=zg8ahtHIRxU" TargetMode="External"/><Relationship Id="rId4" Type="http://schemas.openxmlformats.org/officeDocument/2006/relationships/hyperlink" Target="https://www.youtube.com/watch?v=zg8ahtHIRxU" TargetMode="External"/><Relationship Id="rId5" Type="http://schemas.openxmlformats.org/officeDocument/2006/relationships/hyperlink" Target="https://www.youtube.com/watch?v=zg8ahtHIRxU" TargetMode="External"/><Relationship Id="rId6" Type="http://schemas.openxmlformats.org/officeDocument/2006/relationships/hyperlink" Target="https://www.youtube.com/watch?v=zg8ahtHIRxU" TargetMode="External"/><Relationship Id="rId7"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s://lifestance.com/blog/taming-triggers-in-childhood-trauma/" TargetMode="External"/><Relationship Id="rId4" Type="http://schemas.openxmlformats.org/officeDocument/2006/relationships/hyperlink" Target="https://lifestance.com/blog/taming-triggers-in-childhood-traum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s://www.youtube.com/watch?v=QrnqDWLmHSA" TargetMode="External"/><Relationship Id="rId4" Type="http://schemas.openxmlformats.org/officeDocument/2006/relationships/hyperlink" Target="https://www.youtube.com/watch?v=QrnqDWLmHSA" TargetMode="External"/><Relationship Id="rId5" Type="http://schemas.openxmlformats.org/officeDocument/2006/relationships/hyperlink" Target="https://www.youtube.com/watch?v=KptE6doAJr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hyperlink" Target="https://www.froedtert.com/stories/importance-psychological-safety#:~:text=%E2%80%9CPsychological%20safety%E2%80%9D%20is%20a%20term,ridiculed%20for%20sharing%20my%20opinion%3F" TargetMode="External"/><Relationship Id="rId4" Type="http://schemas.openxmlformats.org/officeDocument/2006/relationships/hyperlink" Target="https://www.froedtert.com/stories/importance-psychological-safety#:~:text=%E2%80%9CPsychological%20safety%E2%80%9D%20is%20a%20term,ridiculed%20for%20sharing%20my%20opinion%3F" TargetMode="External"/><Relationship Id="rId5" Type="http://schemas.openxmlformats.org/officeDocument/2006/relationships/hyperlink" Target="https://www.youtube.com/watch?v=4QLZ5V-x59E" TargetMode="External"/><Relationship Id="rId6"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hyperlink" Target="https://ovc.ojp.gov/program/vtt/what-is-vicarious-trauma#:~:text=Vicarious%20traumatization%20is%20a%20negative,critical%20incident%20stress%20(CIS)." TargetMode="External"/><Relationship Id="rId4" Type="http://schemas.openxmlformats.org/officeDocument/2006/relationships/hyperlink" Target="https://www.bma.org.uk/advice-and-support/your-wellbeing/vicarious-trauma/vicarious-trauma-signs-and-strategies-for-coping" TargetMode="External"/><Relationship Id="rId5" Type="http://schemas.openxmlformats.org/officeDocument/2006/relationships/hyperlink" Target="https://www.youtube.com/watch?v=U9mRMNAEmk8" TargetMode="External"/><Relationship Id="rId6" Type="http://schemas.openxmlformats.org/officeDocument/2006/relationships/image" Target="../media/image15.png"/><Relationship Id="rId7" Type="http://schemas.openxmlformats.org/officeDocument/2006/relationships/hyperlink" Target="https://www.youtube.com/watch?v=U9mRMNAEmk8" TargetMode="External"/><Relationship Id="rId8"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hyperlink" Target="https://www.youtube.com/watch?v=HjVsLwcuwDY" TargetMode="External"/><Relationship Id="rId4" Type="http://schemas.openxmlformats.org/officeDocument/2006/relationships/hyperlink" Target="https://www.sallyedwards.com/post/healing-the-past-how-to-recognise-and-break-trauma-cycles" TargetMode="External"/><Relationship Id="rId5" Type="http://schemas.openxmlformats.org/officeDocument/2006/relationships/hyperlink" Target="https://psychcentral.com/stress/the-stress-response-cycle" TargetMode="External"/><Relationship Id="rId6"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hyperlink" Target="https://ovc.ojp.gov/program/vtt/what-is-vicarious-trauma#:~:text=Vicarious%20traumatization%20is%20a%20negative,critical%20incident%20stress%20(CIS)." TargetMode="External"/><Relationship Id="rId4" Type="http://schemas.openxmlformats.org/officeDocument/2006/relationships/image" Target="../media/image28.jpg"/><Relationship Id="rId5" Type="http://schemas.openxmlformats.org/officeDocument/2006/relationships/hyperlink" Target="https://neurodivergentinsights.com/completing-stress-cycle/?srsltid=AfmBOoresNETFMyKjucqrKgDRW6KsyzLKjkqW6_GFKwHOb1fm0oObqhl" TargetMode="External"/><Relationship Id="rId6" Type="http://schemas.openxmlformats.org/officeDocument/2006/relationships/hyperlink" Target="https://www.psychologytoday.com/us/blog/trauma-and-transformation/202403/breaking-the-trauma-cycl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11" Type="http://schemas.openxmlformats.org/officeDocument/2006/relationships/hyperlink" Target="https://www.youtube.com/watch?v=w9Zshs081NE" TargetMode="External"/><Relationship Id="rId10" Type="http://schemas.openxmlformats.org/officeDocument/2006/relationships/hyperlink" Target="https://research.com/education/the-andragogy-approach" TargetMode="External"/><Relationship Id="rId13" Type="http://schemas.openxmlformats.org/officeDocument/2006/relationships/hyperlink" Target="https://www.ged.com/content/dam/websites/ged/resources/Educator-Handbook-Ed7-US-ebook.pdf" TargetMode="External"/><Relationship Id="rId12" Type="http://schemas.openxmlformats.org/officeDocument/2006/relationships/hyperlink" Target="https://www.ged.com/content/dam/websites/ged/resources/GED-Playbook-Updates-v1.pdf"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www.youtube.com/watch?v=c_wOnJJEfxE&amp;t=20s" TargetMode="External"/><Relationship Id="rId4" Type="http://schemas.openxmlformats.org/officeDocument/2006/relationships/hyperlink" Target="https://reupeducation.com/resources/best-practices-comms-adult-learners/" TargetMode="External"/><Relationship Id="rId9" Type="http://schemas.openxmlformats.org/officeDocument/2006/relationships/hyperlink" Target="https://www.youtube.com/watch?v=Gf4FIt5DG4g" TargetMode="External"/><Relationship Id="rId14" Type="http://schemas.openxmlformats.org/officeDocument/2006/relationships/hyperlink" Target="https://www.ged.com/content/dam/websites/ged/resources/Student-Handbook-ED2-v1.pdf" TargetMode="External"/><Relationship Id="rId5" Type="http://schemas.openxmlformats.org/officeDocument/2006/relationships/hyperlink" Target="https://reupeducation.com/resources/best-practices-comms-adult-learners/" TargetMode="External"/><Relationship Id="rId6" Type="http://schemas.openxmlformats.org/officeDocument/2006/relationships/hyperlink" Target="https://reupeducation.com/resources/best-practices-comms-adult-learners/" TargetMode="External"/><Relationship Id="rId7" Type="http://schemas.openxmlformats.org/officeDocument/2006/relationships/image" Target="../media/image3.png"/><Relationship Id="rId8" Type="http://schemas.openxmlformats.org/officeDocument/2006/relationships/hyperlink" Target="https://psychcentral.com/blog/ready-set-journal-64-journaling-prompts-for-self-discovery#the-journal-promp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1.jpg"/><Relationship Id="rId4" Type="http://schemas.openxmlformats.org/officeDocument/2006/relationships/image" Target="../media/image3.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V29yZENsb3Vk" TargetMode="External"/><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6.png"/><Relationship Id="rId8" Type="http://schemas.openxmlformats.org/officeDocument/2006/relationships/hyperlink" Target="https://www.sli.do/features-google-slides?payload=eyJwb2xsVXVpZCI6ImMyOWFjMDUxLWQ1MzEtNGJlNi04MGJjLTc5M2Y4ODZjZDI2NiIsInByZXNlbnRhdGlvbklkIjoiMXljVVVld1lmeWcxZzl1QnNBWU02WU1OSDlaa3Axb2tzd0xETk1WZGJqUFEiLCJzbGlkZUlkIjoiU0xJREVTX0FQSTEzNzk1OTc0NTBfMCIsInRpbWVsaW5lIjpbeyJzaG93UmVzdWx0cyI6dHJ1ZSwicG9sbFF1ZXN0aW9uVXVpZCI6Ijg4MDRhZTE2LThmMDAtNDM1MS1iN2E4LTRiN2IwZDNmNGNkNyJ9XSwidHlwZSI6IlNsaWRvUG9sbCJ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www.apa.org/ptsd-guideline/ptsd.pdf" TargetMode="External"/><Relationship Id="rId4" Type="http://schemas.openxmlformats.org/officeDocument/2006/relationships/hyperlink" Target="https://www.apa.org/ptsd-guideline/ptsd.pdf" TargetMode="External"/><Relationship Id="rId5" Type="http://schemas.openxmlformats.org/officeDocument/2006/relationships/hyperlink" Target="https://www.researchgate.net/publication/347943130_Trauma-Informed_Corrections" TargetMode="External"/><Relationship Id="rId6" Type="http://schemas.openxmlformats.org/officeDocument/2006/relationships/hyperlink" Target="https://www.researchgate.net/publication/347943130_Trauma-Informed_Correction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resmaa.com/" TargetMode="External"/><Relationship Id="rId4" Type="http://schemas.openxmlformats.org/officeDocument/2006/relationships/hyperlink" Target="https://centralrecoverypress.com/product/my-grandmothers-hands-racialized-trauma-and-the-pathway-to-mending-our-hearts-and-bodies-paperback" TargetMode="External"/><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1" Type="http://schemas.openxmlformats.org/officeDocument/2006/relationships/hyperlink" Target="https://www.ncbi.nlm.nih.gov/books/NBK499919/" TargetMode="External"/><Relationship Id="rId10" Type="http://schemas.openxmlformats.org/officeDocument/2006/relationships/hyperlink" Target="https://www.youtube.com/watch?v=fTCkUmFr17A" TargetMode="External"/><Relationship Id="rId13" Type="http://schemas.openxmlformats.org/officeDocument/2006/relationships/hyperlink" Target="https://pmc.ncbi.nlm.nih.gov/articles/PMC11401111/" TargetMode="External"/><Relationship Id="rId12"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youtube.com/watch?v=vyPu1BX_GOs" TargetMode="External"/><Relationship Id="rId4" Type="http://schemas.openxmlformats.org/officeDocument/2006/relationships/hyperlink" Target="https://www.youtube.com/watch?v=vyPu1BX_GOs" TargetMode="External"/><Relationship Id="rId9" Type="http://schemas.openxmlformats.org/officeDocument/2006/relationships/hyperlink" Target="https://www.youtube.com/watch?v=fTCkUmFr17A" TargetMode="External"/><Relationship Id="rId15" Type="http://schemas.openxmlformats.org/officeDocument/2006/relationships/hyperlink" Target="https://www.ncbi.nlm.nih.gov/books/NBK482171/" TargetMode="External"/><Relationship Id="rId14" Type="http://schemas.openxmlformats.org/officeDocument/2006/relationships/image" Target="../media/image24.png"/><Relationship Id="rId16" Type="http://schemas.openxmlformats.org/officeDocument/2006/relationships/image" Target="../media/image17.png"/><Relationship Id="rId5" Type="http://schemas.openxmlformats.org/officeDocument/2006/relationships/hyperlink" Target="https://www.youtube.com/watch?v=0jb7jb2PjEM&amp;t=292s" TargetMode="External"/><Relationship Id="rId6" Type="http://schemas.openxmlformats.org/officeDocument/2006/relationships/hyperlink" Target="https://www.youtube.com/watch?v=0jb7jb2PjEM&amp;t=292s" TargetMode="External"/><Relationship Id="rId7" Type="http://schemas.openxmlformats.org/officeDocument/2006/relationships/hyperlink" Target="https://www.youtube.com/watch?v=k4BfqPGzGfU" TargetMode="External"/><Relationship Id="rId8" Type="http://schemas.openxmlformats.org/officeDocument/2006/relationships/hyperlink" Target="https://www.youtube.com/watch?v=k4BfqPGzGfU"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9"/>
          <p:cNvSpPr txBox="1"/>
          <p:nvPr>
            <p:ph idx="1" type="subTitle"/>
          </p:nvPr>
        </p:nvSpPr>
        <p:spPr>
          <a:xfrm>
            <a:off x="425675" y="3825050"/>
            <a:ext cx="8292600" cy="306000"/>
          </a:xfrm>
          <a:prstGeom prst="rect">
            <a:avLst/>
          </a:prstGeom>
        </p:spPr>
        <p:txBody>
          <a:bodyPr anchorCtr="0" anchor="t" bIns="0" lIns="0" spcFirstLastPara="1" rIns="0" wrap="square" tIns="0">
            <a:noAutofit/>
          </a:bodyPr>
          <a:lstStyle/>
          <a:p>
            <a:pPr indent="0" lvl="0" marL="0" rtl="0" algn="ctr">
              <a:spcBef>
                <a:spcPts val="600"/>
              </a:spcBef>
              <a:spcAft>
                <a:spcPts val="0"/>
              </a:spcAft>
              <a:buNone/>
            </a:pPr>
            <a:r>
              <a:rPr b="1" lang="en" sz="2000"/>
              <a:t>The Foundations of Trauma-Informed Instruction in Adult Education</a:t>
            </a:r>
            <a:endParaRPr b="1" sz="2000"/>
          </a:p>
        </p:txBody>
      </p:sp>
      <p:sp>
        <p:nvSpPr>
          <p:cNvPr id="145" name="Google Shape;145;p19"/>
          <p:cNvSpPr txBox="1"/>
          <p:nvPr>
            <p:ph idx="2" type="body"/>
          </p:nvPr>
        </p:nvSpPr>
        <p:spPr>
          <a:xfrm>
            <a:off x="492121" y="2776388"/>
            <a:ext cx="8159700" cy="941100"/>
          </a:xfrm>
          <a:prstGeom prst="rect">
            <a:avLst/>
          </a:prstGeom>
        </p:spPr>
        <p:txBody>
          <a:bodyPr anchorCtr="0" anchor="t" bIns="0" lIns="0" spcFirstLastPara="1" rIns="0" wrap="square" tIns="0">
            <a:normAutofit/>
          </a:bodyPr>
          <a:lstStyle/>
          <a:p>
            <a:pPr indent="0" lvl="0" marL="0" rtl="0" algn="ctr">
              <a:spcBef>
                <a:spcPts val="600"/>
              </a:spcBef>
              <a:spcAft>
                <a:spcPts val="0"/>
              </a:spcAft>
              <a:buNone/>
            </a:pPr>
            <a:r>
              <a:rPr lang="en"/>
              <a:t>Empowerment through Care: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8"/>
          <p:cNvSpPr txBox="1"/>
          <p:nvPr>
            <p:ph idx="1" type="body"/>
          </p:nvPr>
        </p:nvSpPr>
        <p:spPr>
          <a:xfrm>
            <a:off x="5258304" y="1607752"/>
            <a:ext cx="2731200" cy="558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In the United States, approximately 90% of adults report having experienced at least 1 potentially traumatic event</a:t>
            </a:r>
            <a:endParaRPr/>
          </a:p>
        </p:txBody>
      </p:sp>
      <p:sp>
        <p:nvSpPr>
          <p:cNvPr id="247" name="Google Shape;247;p28"/>
          <p:cNvSpPr txBox="1"/>
          <p:nvPr>
            <p:ph idx="3" type="body"/>
          </p:nvPr>
        </p:nvSpPr>
        <p:spPr>
          <a:xfrm>
            <a:off x="1148953" y="2701878"/>
            <a:ext cx="2731200" cy="558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One study found that in the United States, approximately 21% of men in jail and prison were found to have PTSD*</a:t>
            </a:r>
            <a:endParaRPr/>
          </a:p>
        </p:txBody>
      </p:sp>
      <p:sp>
        <p:nvSpPr>
          <p:cNvPr id="248" name="Google Shape;248;p28">
            <a:hlinkClick r:id="rId3"/>
          </p:cNvPr>
          <p:cNvSpPr txBox="1"/>
          <p:nvPr>
            <p:ph idx="4" type="body"/>
          </p:nvPr>
        </p:nvSpPr>
        <p:spPr>
          <a:xfrm>
            <a:off x="1148938" y="2251475"/>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u="sng">
                <a:solidFill>
                  <a:schemeClr val="hlink"/>
                </a:solidFill>
                <a:hlinkClick r:id="rId4"/>
              </a:rPr>
              <a:t>21% of Men…</a:t>
            </a:r>
            <a:endParaRPr/>
          </a:p>
        </p:txBody>
      </p:sp>
      <p:sp>
        <p:nvSpPr>
          <p:cNvPr id="249" name="Google Shape;249;p28"/>
          <p:cNvSpPr txBox="1"/>
          <p:nvPr>
            <p:ph idx="5" type="body"/>
          </p:nvPr>
        </p:nvSpPr>
        <p:spPr>
          <a:xfrm>
            <a:off x="1148953" y="3923480"/>
            <a:ext cx="2731200" cy="558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The </a:t>
            </a:r>
            <a:r>
              <a:rPr lang="en"/>
              <a:t>prevalence</a:t>
            </a:r>
            <a:r>
              <a:rPr lang="en"/>
              <a:t> rates of PTSD among immigrants in the United States are up to 47% </a:t>
            </a:r>
            <a:endParaRPr/>
          </a:p>
        </p:txBody>
      </p:sp>
      <p:sp>
        <p:nvSpPr>
          <p:cNvPr id="250" name="Google Shape;250;p28">
            <a:hlinkClick r:id="rId5"/>
          </p:cNvPr>
          <p:cNvSpPr txBox="1"/>
          <p:nvPr>
            <p:ph idx="6" type="body"/>
          </p:nvPr>
        </p:nvSpPr>
        <p:spPr>
          <a:xfrm>
            <a:off x="1148938" y="3389050"/>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u="sng">
                <a:solidFill>
                  <a:schemeClr val="hlink"/>
                </a:solidFill>
                <a:hlinkClick r:id="rId6"/>
              </a:rPr>
              <a:t>47% of Immigrants</a:t>
            </a:r>
            <a:endParaRPr/>
          </a:p>
        </p:txBody>
      </p:sp>
      <p:sp>
        <p:nvSpPr>
          <p:cNvPr id="251" name="Google Shape;251;p28"/>
          <p:cNvSpPr txBox="1"/>
          <p:nvPr>
            <p:ph idx="7" type="body"/>
          </p:nvPr>
        </p:nvSpPr>
        <p:spPr>
          <a:xfrm>
            <a:off x="1148950" y="1531853"/>
            <a:ext cx="2731200" cy="663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Internationally, over 70% of adult respondents report having experienced at least 1 potentially traumatic event, </a:t>
            </a:r>
            <a:r>
              <a:rPr lang="en"/>
              <a:t>1/3</a:t>
            </a:r>
            <a:r>
              <a:rPr lang="en"/>
              <a:t> having experienced 4 or more</a:t>
            </a:r>
            <a:endParaRPr/>
          </a:p>
        </p:txBody>
      </p:sp>
      <p:sp>
        <p:nvSpPr>
          <p:cNvPr id="252" name="Google Shape;252;p28"/>
          <p:cNvSpPr txBox="1"/>
          <p:nvPr>
            <p:ph idx="9" type="body"/>
          </p:nvPr>
        </p:nvSpPr>
        <p:spPr>
          <a:xfrm>
            <a:off x="5258311" y="2701878"/>
            <a:ext cx="2731200" cy="558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Another study finding that 61% of women in prison and 13% of women in jails were found to have PTSD</a:t>
            </a:r>
            <a:endParaRPr/>
          </a:p>
        </p:txBody>
      </p:sp>
      <p:sp>
        <p:nvSpPr>
          <p:cNvPr id="253" name="Google Shape;253;p28"/>
          <p:cNvSpPr txBox="1"/>
          <p:nvPr>
            <p:ph idx="14" type="body"/>
          </p:nvPr>
        </p:nvSpPr>
        <p:spPr>
          <a:xfrm>
            <a:off x="5258300" y="3772193"/>
            <a:ext cx="2731200" cy="831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Adult ESL learners reported improved learning in response to educators who were closely attentive to non-verbal communication and attentive to interpreting their learner English </a:t>
            </a:r>
            <a:endParaRPr/>
          </a:p>
        </p:txBody>
      </p:sp>
      <p:sp>
        <p:nvSpPr>
          <p:cNvPr id="254" name="Google Shape;254;p28"/>
          <p:cNvSpPr/>
          <p:nvPr/>
        </p:nvSpPr>
        <p:spPr>
          <a:xfrm>
            <a:off x="1058475" y="408950"/>
            <a:ext cx="2653800" cy="979800"/>
          </a:xfrm>
          <a:prstGeom prst="rect">
            <a:avLst/>
          </a:prstGeom>
          <a:solidFill>
            <a:schemeClr val="lt1"/>
          </a:solidFill>
          <a:ln>
            <a:noFill/>
          </a:ln>
        </p:spPr>
        <p:txBody>
          <a:bodyPr anchorCtr="0" anchor="ctr" bIns="91425" lIns="91425" spcFirstLastPara="1" rIns="91425" wrap="square" tIns="91425">
            <a:noAutofit/>
          </a:bodyPr>
          <a:lstStyle/>
          <a:p>
            <a:pPr indent="0" lvl="0" marL="796950" rtl="0" algn="ctr">
              <a:spcBef>
                <a:spcPts val="0"/>
              </a:spcBef>
              <a:spcAft>
                <a:spcPts val="0"/>
              </a:spcAft>
              <a:buNone/>
            </a:pPr>
            <a:r>
              <a:rPr lang="en"/>
              <a:t> </a:t>
            </a:r>
            <a:endParaRPr/>
          </a:p>
        </p:txBody>
      </p:sp>
      <p:pic>
        <p:nvPicPr>
          <p:cNvPr id="255" name="Google Shape;255;p28" title="level up.png"/>
          <p:cNvPicPr preferRelativeResize="0"/>
          <p:nvPr/>
        </p:nvPicPr>
        <p:blipFill>
          <a:blip r:embed="rId7">
            <a:alphaModFix/>
          </a:blip>
          <a:stretch>
            <a:fillRect/>
          </a:stretch>
        </p:blipFill>
        <p:spPr>
          <a:xfrm>
            <a:off x="245376" y="408950"/>
            <a:ext cx="813105" cy="831000"/>
          </a:xfrm>
          <a:prstGeom prst="rect">
            <a:avLst/>
          </a:prstGeom>
          <a:noFill/>
          <a:ln>
            <a:noFill/>
          </a:ln>
        </p:spPr>
      </p:pic>
      <p:sp>
        <p:nvSpPr>
          <p:cNvPr id="256" name="Google Shape;256;p28"/>
          <p:cNvSpPr txBox="1"/>
          <p:nvPr/>
        </p:nvSpPr>
        <p:spPr>
          <a:xfrm>
            <a:off x="1163425" y="601250"/>
            <a:ext cx="5878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Everyone has potential for trauma responses</a:t>
            </a:r>
            <a:endParaRPr b="1" sz="2000">
              <a:solidFill>
                <a:schemeClr val="dk1"/>
              </a:solidFill>
            </a:endParaRPr>
          </a:p>
        </p:txBody>
      </p:sp>
      <p:sp>
        <p:nvSpPr>
          <p:cNvPr id="257" name="Google Shape;257;p28">
            <a:hlinkClick r:id="rId8"/>
          </p:cNvPr>
          <p:cNvSpPr txBox="1"/>
          <p:nvPr>
            <p:ph idx="2" type="body"/>
          </p:nvPr>
        </p:nvSpPr>
        <p:spPr>
          <a:xfrm>
            <a:off x="5258302" y="1174150"/>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u="sng">
                <a:solidFill>
                  <a:schemeClr val="hlink"/>
                </a:solidFill>
                <a:hlinkClick r:id="rId9"/>
              </a:rPr>
              <a:t>90% of Adults…</a:t>
            </a:r>
            <a:endParaRPr sz="2400"/>
          </a:p>
        </p:txBody>
      </p:sp>
      <p:sp>
        <p:nvSpPr>
          <p:cNvPr id="258" name="Google Shape;258;p28">
            <a:hlinkClick r:id="rId10"/>
          </p:cNvPr>
          <p:cNvSpPr txBox="1"/>
          <p:nvPr>
            <p:ph idx="2" type="body"/>
          </p:nvPr>
        </p:nvSpPr>
        <p:spPr>
          <a:xfrm>
            <a:off x="1148952" y="1149863"/>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u="sng">
                <a:solidFill>
                  <a:schemeClr val="hlink"/>
                </a:solidFill>
                <a:hlinkClick r:id="rId11"/>
              </a:rPr>
              <a:t>70% of Adults…</a:t>
            </a:r>
            <a:endParaRPr sz="2400"/>
          </a:p>
        </p:txBody>
      </p:sp>
      <p:sp>
        <p:nvSpPr>
          <p:cNvPr id="259" name="Google Shape;259;p28">
            <a:hlinkClick r:id="rId12"/>
          </p:cNvPr>
          <p:cNvSpPr txBox="1"/>
          <p:nvPr>
            <p:ph idx="2" type="body"/>
          </p:nvPr>
        </p:nvSpPr>
        <p:spPr>
          <a:xfrm>
            <a:off x="5258302" y="2246050"/>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u="sng">
                <a:solidFill>
                  <a:schemeClr val="hlink"/>
                </a:solidFill>
                <a:hlinkClick r:id="rId13"/>
              </a:rPr>
              <a:t>61% of Women</a:t>
            </a:r>
            <a:endParaRPr sz="2400"/>
          </a:p>
        </p:txBody>
      </p:sp>
      <p:sp>
        <p:nvSpPr>
          <p:cNvPr id="260" name="Google Shape;260;p28">
            <a:hlinkClick r:id="rId14"/>
          </p:cNvPr>
          <p:cNvSpPr txBox="1"/>
          <p:nvPr>
            <p:ph idx="2" type="body"/>
          </p:nvPr>
        </p:nvSpPr>
        <p:spPr>
          <a:xfrm>
            <a:off x="5258302" y="3389050"/>
            <a:ext cx="27312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300" u="sng">
                <a:solidFill>
                  <a:schemeClr val="hlink"/>
                </a:solidFill>
                <a:hlinkClick r:id="rId15"/>
              </a:rPr>
              <a:t>Relational Learning</a:t>
            </a:r>
            <a:endParaRPr sz="2300"/>
          </a:p>
        </p:txBody>
      </p:sp>
      <p:sp>
        <p:nvSpPr>
          <p:cNvPr id="261" name="Google Shape;261;p28"/>
          <p:cNvSpPr txBox="1"/>
          <p:nvPr>
            <p:ph idx="2" type="body"/>
          </p:nvPr>
        </p:nvSpPr>
        <p:spPr>
          <a:xfrm>
            <a:off x="4253327" y="1604213"/>
            <a:ext cx="6318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a:t>yet,</a:t>
            </a:r>
            <a:endParaRPr sz="2400"/>
          </a:p>
        </p:txBody>
      </p:sp>
      <p:sp>
        <p:nvSpPr>
          <p:cNvPr id="262" name="Google Shape;262;p28"/>
          <p:cNvSpPr txBox="1"/>
          <p:nvPr>
            <p:ph idx="2" type="body"/>
          </p:nvPr>
        </p:nvSpPr>
        <p:spPr>
          <a:xfrm>
            <a:off x="4253327" y="2603875"/>
            <a:ext cx="6318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a:t>and,</a:t>
            </a:r>
            <a:endParaRPr sz="2400"/>
          </a:p>
        </p:txBody>
      </p:sp>
      <p:sp>
        <p:nvSpPr>
          <p:cNvPr id="263" name="Google Shape;263;p28"/>
          <p:cNvSpPr txBox="1"/>
          <p:nvPr>
            <p:ph idx="2" type="body"/>
          </p:nvPr>
        </p:nvSpPr>
        <p:spPr>
          <a:xfrm>
            <a:off x="3920575" y="3878350"/>
            <a:ext cx="1173000" cy="48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000"/>
              <a:t>therefore,</a:t>
            </a:r>
            <a:endParaRPr sz="2000"/>
          </a:p>
        </p:txBody>
      </p:sp>
      <p:sp>
        <p:nvSpPr>
          <p:cNvPr id="264" name="Google Shape;264;p28"/>
          <p:cNvSpPr/>
          <p:nvPr/>
        </p:nvSpPr>
        <p:spPr>
          <a:xfrm>
            <a:off x="1347400" y="4603200"/>
            <a:ext cx="6238500" cy="925800"/>
          </a:xfrm>
          <a:prstGeom prst="rect">
            <a:avLst/>
          </a:prstGeom>
          <a:solidFill>
            <a:schemeClr val="lt1"/>
          </a:solidFill>
          <a:ln>
            <a:noFill/>
          </a:ln>
        </p:spPr>
        <p:txBody>
          <a:bodyPr anchorCtr="0" anchor="ctr" bIns="91425" lIns="91425" spcFirstLastPara="1" rIns="91425" wrap="square" tIns="91425">
            <a:noAutofit/>
          </a:bodyPr>
          <a:lstStyle/>
          <a:p>
            <a:pPr indent="0" lvl="0" marL="796950" rtl="0" algn="ctr">
              <a:spcBef>
                <a:spcPts val="0"/>
              </a:spcBef>
              <a:spcAft>
                <a:spcPts val="0"/>
              </a:spcAft>
              <a:buNone/>
            </a:pPr>
            <a:r>
              <a:rPr lang="en"/>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9"/>
          <p:cNvSpPr txBox="1"/>
          <p:nvPr>
            <p:ph idx="1" type="body"/>
          </p:nvPr>
        </p:nvSpPr>
        <p:spPr>
          <a:xfrm>
            <a:off x="462642" y="2470205"/>
            <a:ext cx="8291100" cy="819600"/>
          </a:xfrm>
          <a:prstGeom prst="rect">
            <a:avLst/>
          </a:prstGeom>
        </p:spPr>
        <p:txBody>
          <a:bodyPr anchorCtr="0" anchor="t" bIns="0" lIns="0" spcFirstLastPara="1" rIns="0" wrap="square" tIns="0">
            <a:normAutofit/>
          </a:bodyPr>
          <a:lstStyle/>
          <a:p>
            <a:pPr indent="0" lvl="0" marL="0" rtl="0" algn="l">
              <a:spcBef>
                <a:spcPts val="600"/>
              </a:spcBef>
              <a:spcAft>
                <a:spcPts val="0"/>
              </a:spcAft>
              <a:buNone/>
            </a:pPr>
            <a:r>
              <a:rPr lang="en"/>
              <a:t>w</a:t>
            </a:r>
            <a:r>
              <a:rPr lang="en"/>
              <a:t>hen a trauma response is </a:t>
            </a:r>
            <a:r>
              <a:rPr lang="en"/>
              <a:t>affecting</a:t>
            </a:r>
            <a:r>
              <a:rPr lang="en"/>
              <a:t> you or others</a:t>
            </a:r>
            <a:endParaRPr/>
          </a:p>
        </p:txBody>
      </p:sp>
      <p:sp>
        <p:nvSpPr>
          <p:cNvPr id="270" name="Google Shape;270;p29"/>
          <p:cNvSpPr txBox="1"/>
          <p:nvPr>
            <p:ph type="title"/>
          </p:nvPr>
        </p:nvSpPr>
        <p:spPr>
          <a:xfrm>
            <a:off x="462642" y="660719"/>
            <a:ext cx="8291100" cy="16956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a:t>Recognize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0">
            <a:hlinkClick r:id="rId3"/>
          </p:cNvPr>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u="sng">
                <a:solidFill>
                  <a:schemeClr val="hlink"/>
                </a:solidFill>
                <a:hlinkClick r:id="rId4"/>
              </a:rPr>
              <a:t>Maslow’s Hierarchy of Needs</a:t>
            </a:r>
            <a:endParaRPr/>
          </a:p>
        </p:txBody>
      </p:sp>
      <p:pic>
        <p:nvPicPr>
          <p:cNvPr id="276" name="Google Shape;276;p30">
            <a:hlinkClick r:id="rId5"/>
          </p:cNvPr>
          <p:cNvPicPr preferRelativeResize="0"/>
          <p:nvPr/>
        </p:nvPicPr>
        <p:blipFill>
          <a:blip r:embed="rId6">
            <a:alphaModFix/>
          </a:blip>
          <a:stretch>
            <a:fillRect/>
          </a:stretch>
        </p:blipFill>
        <p:spPr>
          <a:xfrm>
            <a:off x="2149225" y="1107338"/>
            <a:ext cx="5542875" cy="357090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1">
            <a:hlinkClick r:id="rId3"/>
          </p:cNvPr>
          <p:cNvSpPr txBox="1"/>
          <p:nvPr>
            <p:ph type="title"/>
          </p:nvPr>
        </p:nvSpPr>
        <p:spPr>
          <a:xfrm>
            <a:off x="475258" y="642257"/>
            <a:ext cx="3277800" cy="1200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u="sng">
                <a:solidFill>
                  <a:schemeClr val="hlink"/>
                </a:solidFill>
                <a:hlinkClick r:id="rId4"/>
              </a:rPr>
              <a:t>The Past Matters</a:t>
            </a:r>
            <a:endParaRPr/>
          </a:p>
        </p:txBody>
      </p:sp>
      <p:sp>
        <p:nvSpPr>
          <p:cNvPr id="282" name="Google Shape;282;p31">
            <a:hlinkClick r:id="rId5"/>
          </p:cNvPr>
          <p:cNvSpPr txBox="1"/>
          <p:nvPr>
            <p:ph idx="1" type="body"/>
          </p:nvPr>
        </p:nvSpPr>
        <p:spPr>
          <a:xfrm>
            <a:off x="475258" y="1946951"/>
            <a:ext cx="3277800" cy="2685000"/>
          </a:xfrm>
          <a:prstGeom prst="rect">
            <a:avLst/>
          </a:prstGeom>
        </p:spPr>
        <p:txBody>
          <a:bodyPr anchorCtr="0" anchor="t" bIns="0" lIns="0" spcFirstLastPara="1" rIns="0" wrap="square" tIns="68575">
            <a:normAutofit/>
          </a:bodyPr>
          <a:lstStyle/>
          <a:p>
            <a:pPr indent="0" lvl="0" marL="0" rtl="0" algn="l">
              <a:spcBef>
                <a:spcPts val="600"/>
              </a:spcBef>
              <a:spcAft>
                <a:spcPts val="0"/>
              </a:spcAft>
              <a:buNone/>
            </a:pPr>
            <a:r>
              <a:rPr lang="en"/>
              <a:t>What we experience teaches us</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t>What we learn shapes us</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t>What we do directs how others </a:t>
            </a:r>
            <a:r>
              <a:rPr lang="en"/>
              <a:t>perceive</a:t>
            </a:r>
            <a:r>
              <a:rPr lang="en"/>
              <a:t> us</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t>How others </a:t>
            </a:r>
            <a:r>
              <a:rPr lang="en"/>
              <a:t>perceive</a:t>
            </a:r>
            <a:r>
              <a:rPr lang="en"/>
              <a:t> us will decide what we experience </a:t>
            </a:r>
            <a:endParaRPr/>
          </a:p>
        </p:txBody>
      </p:sp>
      <p:pic>
        <p:nvPicPr>
          <p:cNvPr descr="Crumpled piece of paper (Provided by Getty Images)" id="283" name="Google Shape;283;p31">
            <a:hlinkClick r:id="rId6"/>
          </p:cNvPr>
          <p:cNvPicPr preferRelativeResize="0"/>
          <p:nvPr>
            <p:ph idx="2" type="pic"/>
          </p:nvPr>
        </p:nvPicPr>
        <p:blipFill rotWithShape="1">
          <a:blip r:embed="rId7">
            <a:alphaModFix/>
          </a:blip>
          <a:srcRect b="0" l="2910" r="2919" t="0"/>
          <a:stretch/>
        </p:blipFill>
        <p:spPr>
          <a:xfrm>
            <a:off x="3870019" y="545251"/>
            <a:ext cx="4919398" cy="4052999"/>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2">
            <a:hlinkClick r:id="rId3"/>
          </p:cNvPr>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u="sng">
                <a:solidFill>
                  <a:schemeClr val="hlink"/>
                </a:solidFill>
                <a:hlinkClick r:id="rId4"/>
              </a:rPr>
              <a:t>Common Triggers</a:t>
            </a:r>
            <a:endParaRPr/>
          </a:p>
        </p:txBody>
      </p:sp>
      <p:sp>
        <p:nvSpPr>
          <p:cNvPr id="289" name="Google Shape;289;p32"/>
          <p:cNvSpPr/>
          <p:nvPr>
            <p:ph idx="2" type="pic"/>
          </p:nvPr>
        </p:nvSpPr>
        <p:spPr>
          <a:xfrm>
            <a:off x="469954" y="1686710"/>
            <a:ext cx="2658000" cy="649800"/>
          </a:xfrm>
          <a:prstGeom prst="rect">
            <a:avLst/>
          </a:prstGeom>
        </p:spPr>
      </p:sp>
      <p:sp>
        <p:nvSpPr>
          <p:cNvPr id="290" name="Google Shape;290;p32"/>
          <p:cNvSpPr txBox="1"/>
          <p:nvPr>
            <p:ph idx="1" type="body"/>
          </p:nvPr>
        </p:nvSpPr>
        <p:spPr>
          <a:xfrm>
            <a:off x="469812" y="1617268"/>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we’re too tired</a:t>
            </a:r>
            <a:endParaRPr/>
          </a:p>
        </p:txBody>
      </p:sp>
      <p:sp>
        <p:nvSpPr>
          <p:cNvPr id="291" name="Google Shape;291;p32"/>
          <p:cNvSpPr txBox="1"/>
          <p:nvPr>
            <p:ph idx="3" type="body"/>
          </p:nvPr>
        </p:nvSpPr>
        <p:spPr>
          <a:xfrm>
            <a:off x="3313415" y="1617268"/>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we’re too hungry</a:t>
            </a:r>
            <a:endParaRPr/>
          </a:p>
        </p:txBody>
      </p:sp>
      <p:sp>
        <p:nvSpPr>
          <p:cNvPr id="292" name="Google Shape;292;p32"/>
          <p:cNvSpPr txBox="1"/>
          <p:nvPr>
            <p:ph idx="5" type="body"/>
          </p:nvPr>
        </p:nvSpPr>
        <p:spPr>
          <a:xfrm>
            <a:off x="6157019" y="1617268"/>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vulnerability is too hard</a:t>
            </a:r>
            <a:endParaRPr/>
          </a:p>
        </p:txBody>
      </p:sp>
      <p:sp>
        <p:nvSpPr>
          <p:cNvPr id="293" name="Google Shape;293;p32"/>
          <p:cNvSpPr txBox="1"/>
          <p:nvPr>
            <p:ph idx="7" type="body"/>
          </p:nvPr>
        </p:nvSpPr>
        <p:spPr>
          <a:xfrm>
            <a:off x="469812" y="3223256"/>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we have to risk ourselves</a:t>
            </a:r>
            <a:endParaRPr/>
          </a:p>
        </p:txBody>
      </p:sp>
      <p:sp>
        <p:nvSpPr>
          <p:cNvPr id="294" name="Google Shape;294;p32"/>
          <p:cNvSpPr txBox="1"/>
          <p:nvPr>
            <p:ph idx="9" type="body"/>
          </p:nvPr>
        </p:nvSpPr>
        <p:spPr>
          <a:xfrm>
            <a:off x="3313415" y="3223256"/>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we must adapt to sudden change</a:t>
            </a:r>
            <a:endParaRPr/>
          </a:p>
        </p:txBody>
      </p:sp>
      <p:sp>
        <p:nvSpPr>
          <p:cNvPr id="295" name="Google Shape;295;p32"/>
          <p:cNvSpPr txBox="1"/>
          <p:nvPr>
            <p:ph idx="14" type="body"/>
          </p:nvPr>
        </p:nvSpPr>
        <p:spPr>
          <a:xfrm>
            <a:off x="6157019" y="3223256"/>
            <a:ext cx="2658000" cy="1487700"/>
          </a:xfrm>
          <a:prstGeom prst="rect">
            <a:avLst/>
          </a:prstGeom>
        </p:spPr>
        <p:txBody>
          <a:bodyPr anchorCtr="0" anchor="t" bIns="34275" lIns="171450" spcFirstLastPara="1" rIns="171450" wrap="square" tIns="754375">
            <a:normAutofit/>
          </a:bodyPr>
          <a:lstStyle/>
          <a:p>
            <a:pPr indent="0" lvl="0" marL="0" rtl="0" algn="ctr">
              <a:spcBef>
                <a:spcPts val="600"/>
              </a:spcBef>
              <a:spcAft>
                <a:spcPts val="0"/>
              </a:spcAft>
              <a:buNone/>
            </a:pPr>
            <a:r>
              <a:rPr lang="en"/>
              <a:t>When we face external challenges</a:t>
            </a:r>
            <a:endParaRPr/>
          </a:p>
        </p:txBody>
      </p:sp>
      <p:sp>
        <p:nvSpPr>
          <p:cNvPr id="296" name="Google Shape;296;p32"/>
          <p:cNvSpPr txBox="1"/>
          <p:nvPr/>
        </p:nvSpPr>
        <p:spPr>
          <a:xfrm>
            <a:off x="469825" y="1686700"/>
            <a:ext cx="2658000" cy="631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900">
                <a:solidFill>
                  <a:schemeClr val="dk1"/>
                </a:solidFill>
              </a:rPr>
              <a:t>Exhaustion</a:t>
            </a:r>
            <a:endParaRPr sz="2900">
              <a:solidFill>
                <a:schemeClr val="dk1"/>
              </a:solidFill>
            </a:endParaRPr>
          </a:p>
        </p:txBody>
      </p:sp>
      <p:sp>
        <p:nvSpPr>
          <p:cNvPr id="297" name="Google Shape;297;p32"/>
          <p:cNvSpPr txBox="1"/>
          <p:nvPr/>
        </p:nvSpPr>
        <p:spPr>
          <a:xfrm>
            <a:off x="3313413" y="1696000"/>
            <a:ext cx="2658000" cy="631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900">
                <a:solidFill>
                  <a:schemeClr val="dk1"/>
                </a:solidFill>
              </a:rPr>
              <a:t>Hunger</a:t>
            </a:r>
            <a:endParaRPr sz="2900">
              <a:solidFill>
                <a:schemeClr val="dk1"/>
              </a:solidFill>
            </a:endParaRPr>
          </a:p>
        </p:txBody>
      </p:sp>
      <p:sp>
        <p:nvSpPr>
          <p:cNvPr id="298" name="Google Shape;298;p32"/>
          <p:cNvSpPr txBox="1"/>
          <p:nvPr/>
        </p:nvSpPr>
        <p:spPr>
          <a:xfrm>
            <a:off x="6156900" y="1696000"/>
            <a:ext cx="2658000" cy="631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900">
                <a:solidFill>
                  <a:schemeClr val="dk1"/>
                </a:solidFill>
              </a:rPr>
              <a:t>Lack of Trust</a:t>
            </a:r>
            <a:endParaRPr sz="2900">
              <a:solidFill>
                <a:schemeClr val="dk1"/>
              </a:solidFill>
            </a:endParaRPr>
          </a:p>
        </p:txBody>
      </p:sp>
      <p:sp>
        <p:nvSpPr>
          <p:cNvPr id="299" name="Google Shape;299;p32"/>
          <p:cNvSpPr txBox="1"/>
          <p:nvPr/>
        </p:nvSpPr>
        <p:spPr>
          <a:xfrm>
            <a:off x="469825" y="3302000"/>
            <a:ext cx="2658000" cy="569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rPr>
              <a:t>The Unknown</a:t>
            </a:r>
            <a:endParaRPr sz="2500">
              <a:solidFill>
                <a:schemeClr val="dk1"/>
              </a:solidFill>
            </a:endParaRPr>
          </a:p>
        </p:txBody>
      </p:sp>
      <p:sp>
        <p:nvSpPr>
          <p:cNvPr id="300" name="Google Shape;300;p32"/>
          <p:cNvSpPr txBox="1"/>
          <p:nvPr/>
        </p:nvSpPr>
        <p:spPr>
          <a:xfrm>
            <a:off x="3313413" y="3302000"/>
            <a:ext cx="2658000" cy="569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rPr>
              <a:t>The Unexpected</a:t>
            </a:r>
            <a:endParaRPr sz="2500">
              <a:solidFill>
                <a:schemeClr val="dk1"/>
              </a:solidFill>
            </a:endParaRPr>
          </a:p>
        </p:txBody>
      </p:sp>
      <p:sp>
        <p:nvSpPr>
          <p:cNvPr id="301" name="Google Shape;301;p32"/>
          <p:cNvSpPr txBox="1"/>
          <p:nvPr/>
        </p:nvSpPr>
        <p:spPr>
          <a:xfrm>
            <a:off x="6157013" y="3302000"/>
            <a:ext cx="2658000" cy="569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rPr>
              <a:t>The Uncontrolled</a:t>
            </a:r>
            <a:endParaRPr sz="25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3">
            <a:hlinkClick r:id="rId3"/>
          </p:cNvPr>
          <p:cNvSpPr txBox="1"/>
          <p:nvPr>
            <p:ph type="title"/>
          </p:nvPr>
        </p:nvSpPr>
        <p:spPr>
          <a:xfrm>
            <a:off x="490190" y="618779"/>
            <a:ext cx="8325000" cy="8265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u="sng">
                <a:solidFill>
                  <a:schemeClr val="hlink"/>
                </a:solidFill>
                <a:hlinkClick r:id="rId4"/>
              </a:rPr>
              <a:t>Common Trauma Responses</a:t>
            </a:r>
            <a:endParaRPr/>
          </a:p>
        </p:txBody>
      </p:sp>
      <p:sp>
        <p:nvSpPr>
          <p:cNvPr id="307" name="Google Shape;307;p33"/>
          <p:cNvSpPr txBox="1"/>
          <p:nvPr>
            <p:ph idx="1" type="body"/>
          </p:nvPr>
        </p:nvSpPr>
        <p:spPr>
          <a:xfrm>
            <a:off x="490194" y="1445275"/>
            <a:ext cx="4202700" cy="1933500"/>
          </a:xfrm>
          <a:prstGeom prst="rect">
            <a:avLst/>
          </a:prstGeom>
        </p:spPr>
        <p:txBody>
          <a:bodyPr anchorCtr="0" anchor="t" bIns="34275" lIns="68575" spcFirstLastPara="1" rIns="68575" wrap="square" tIns="34275">
            <a:normAutofit/>
          </a:bodyPr>
          <a:lstStyle/>
          <a:p>
            <a:pPr indent="0" lvl="0" marL="0" rtl="0" algn="l">
              <a:spcBef>
                <a:spcPts val="600"/>
              </a:spcBef>
              <a:spcAft>
                <a:spcPts val="0"/>
              </a:spcAft>
              <a:buNone/>
            </a:pPr>
            <a:r>
              <a:rPr lang="en"/>
              <a:t>Hyperarousal</a:t>
            </a:r>
            <a:endParaRPr/>
          </a:p>
          <a:p>
            <a:pPr indent="-323850" lvl="0" marL="457200" rtl="0" algn="l">
              <a:spcBef>
                <a:spcPts val="600"/>
              </a:spcBef>
              <a:spcAft>
                <a:spcPts val="0"/>
              </a:spcAft>
              <a:buSzPts val="1500"/>
              <a:buChar char="-"/>
            </a:pPr>
            <a:r>
              <a:rPr lang="en"/>
              <a:t>High anxiety</a:t>
            </a:r>
            <a:endParaRPr/>
          </a:p>
          <a:p>
            <a:pPr indent="-323850" lvl="0" marL="457200" rtl="0" algn="l">
              <a:spcBef>
                <a:spcPts val="0"/>
              </a:spcBef>
              <a:spcAft>
                <a:spcPts val="0"/>
              </a:spcAft>
              <a:buSzPts val="1500"/>
              <a:buChar char="-"/>
            </a:pPr>
            <a:r>
              <a:rPr lang="en"/>
              <a:t>Exaggerated startle reflexes</a:t>
            </a:r>
            <a:endParaRPr/>
          </a:p>
          <a:p>
            <a:pPr indent="-323850" lvl="0" marL="457200" rtl="0" algn="l">
              <a:spcBef>
                <a:spcPts val="0"/>
              </a:spcBef>
              <a:spcAft>
                <a:spcPts val="0"/>
              </a:spcAft>
              <a:buSzPts val="1500"/>
              <a:buChar char="-"/>
            </a:pPr>
            <a:r>
              <a:rPr lang="en"/>
              <a:t>Restlessness</a:t>
            </a:r>
            <a:endParaRPr/>
          </a:p>
          <a:p>
            <a:pPr indent="-323850" lvl="0" marL="457200" rtl="0" algn="l">
              <a:spcBef>
                <a:spcPts val="0"/>
              </a:spcBef>
              <a:spcAft>
                <a:spcPts val="0"/>
              </a:spcAft>
              <a:buSzPts val="1500"/>
              <a:buChar char="-"/>
            </a:pPr>
            <a:r>
              <a:rPr lang="en"/>
              <a:t>Digestive problems</a:t>
            </a:r>
            <a:endParaRPr/>
          </a:p>
          <a:p>
            <a:pPr indent="-323850" lvl="0" marL="457200" rtl="0" algn="l">
              <a:spcBef>
                <a:spcPts val="0"/>
              </a:spcBef>
              <a:spcAft>
                <a:spcPts val="0"/>
              </a:spcAft>
              <a:buSzPts val="1500"/>
              <a:buChar char="-"/>
            </a:pPr>
            <a:r>
              <a:rPr lang="en"/>
              <a:t>Sleeplessness</a:t>
            </a:r>
            <a:endParaRPr/>
          </a:p>
          <a:p>
            <a:pPr indent="-323850" lvl="0" marL="457200" rtl="0" algn="l">
              <a:spcBef>
                <a:spcPts val="0"/>
              </a:spcBef>
              <a:spcAft>
                <a:spcPts val="0"/>
              </a:spcAft>
              <a:buSzPts val="1500"/>
              <a:buChar char="-"/>
            </a:pPr>
            <a:r>
              <a:rPr lang="en"/>
              <a:t>Rage or aggression</a:t>
            </a:r>
            <a:endParaRPr/>
          </a:p>
        </p:txBody>
      </p:sp>
      <p:sp>
        <p:nvSpPr>
          <p:cNvPr id="308" name="Google Shape;308;p33"/>
          <p:cNvSpPr txBox="1"/>
          <p:nvPr>
            <p:ph idx="2" type="body"/>
          </p:nvPr>
        </p:nvSpPr>
        <p:spPr>
          <a:xfrm>
            <a:off x="490189" y="3699437"/>
            <a:ext cx="2374500" cy="825000"/>
          </a:xfrm>
          <a:prstGeom prst="rect">
            <a:avLst/>
          </a:prstGeom>
        </p:spPr>
        <p:txBody>
          <a:bodyPr anchorCtr="0" anchor="t" bIns="34275" lIns="68575" spcFirstLastPara="1" rIns="68575" wrap="square" tIns="34275">
            <a:normAutofit/>
          </a:bodyPr>
          <a:lstStyle/>
          <a:p>
            <a:pPr indent="0" lvl="0" marL="0" rtl="0" algn="r">
              <a:spcBef>
                <a:spcPts val="600"/>
              </a:spcBef>
              <a:spcAft>
                <a:spcPts val="0"/>
              </a:spcAft>
              <a:buNone/>
            </a:pPr>
            <a:r>
              <a:rPr lang="en" u="sng">
                <a:solidFill>
                  <a:schemeClr val="hlink"/>
                </a:solidFill>
                <a:hlinkClick r:id="rId5"/>
              </a:rPr>
              <a:t>It will happen</a:t>
            </a:r>
            <a:endParaRPr/>
          </a:p>
        </p:txBody>
      </p:sp>
      <p:sp>
        <p:nvSpPr>
          <p:cNvPr id="309" name="Google Shape;309;p33"/>
          <p:cNvSpPr txBox="1"/>
          <p:nvPr>
            <p:ph idx="3" type="body"/>
          </p:nvPr>
        </p:nvSpPr>
        <p:spPr>
          <a:xfrm>
            <a:off x="3177251" y="3699437"/>
            <a:ext cx="5638200" cy="825000"/>
          </a:xfrm>
          <a:prstGeom prst="rect">
            <a:avLst/>
          </a:prstGeom>
        </p:spPr>
        <p:txBody>
          <a:bodyPr anchorCtr="0" anchor="t" bIns="34275" lIns="68575" spcFirstLastPara="1" rIns="68575" wrap="square" tIns="34275">
            <a:normAutofit/>
          </a:bodyPr>
          <a:lstStyle/>
          <a:p>
            <a:pPr indent="0" lvl="0" marL="0" rtl="0" algn="l">
              <a:spcBef>
                <a:spcPts val="600"/>
              </a:spcBef>
              <a:spcAft>
                <a:spcPts val="0"/>
              </a:spcAft>
              <a:buNone/>
            </a:pPr>
            <a:r>
              <a:rPr lang="en"/>
              <a:t>The disruptive and distracting vs the learner who avoids and disappears</a:t>
            </a:r>
            <a:endParaRPr/>
          </a:p>
        </p:txBody>
      </p:sp>
      <p:sp>
        <p:nvSpPr>
          <p:cNvPr id="310" name="Google Shape;310;p33"/>
          <p:cNvSpPr txBox="1"/>
          <p:nvPr>
            <p:ph idx="1" type="body"/>
          </p:nvPr>
        </p:nvSpPr>
        <p:spPr>
          <a:xfrm>
            <a:off x="4571994" y="1445275"/>
            <a:ext cx="4202700" cy="1933500"/>
          </a:xfrm>
          <a:prstGeom prst="rect">
            <a:avLst/>
          </a:prstGeom>
        </p:spPr>
        <p:txBody>
          <a:bodyPr anchorCtr="0" anchor="t" bIns="34275" lIns="68575" spcFirstLastPara="1" rIns="68575" wrap="square" tIns="34275">
            <a:normAutofit/>
          </a:bodyPr>
          <a:lstStyle/>
          <a:p>
            <a:pPr indent="0" lvl="0" marL="0" rtl="0" algn="l">
              <a:spcBef>
                <a:spcPts val="600"/>
              </a:spcBef>
              <a:spcAft>
                <a:spcPts val="0"/>
              </a:spcAft>
              <a:buNone/>
            </a:pPr>
            <a:r>
              <a:rPr lang="en"/>
              <a:t>Hypoarousal</a:t>
            </a:r>
            <a:endParaRPr/>
          </a:p>
          <a:p>
            <a:pPr indent="-323850" lvl="0" marL="457200" rtl="0" algn="l">
              <a:spcBef>
                <a:spcPts val="600"/>
              </a:spcBef>
              <a:spcAft>
                <a:spcPts val="0"/>
              </a:spcAft>
              <a:buSzPts val="1500"/>
              <a:buChar char="-"/>
            </a:pPr>
            <a:r>
              <a:rPr lang="en"/>
              <a:t>Depression</a:t>
            </a:r>
            <a:endParaRPr/>
          </a:p>
          <a:p>
            <a:pPr indent="-323850" lvl="0" marL="457200" rtl="0" algn="l">
              <a:spcBef>
                <a:spcPts val="0"/>
              </a:spcBef>
              <a:spcAft>
                <a:spcPts val="0"/>
              </a:spcAft>
              <a:buSzPts val="1500"/>
              <a:buChar char="-"/>
            </a:pPr>
            <a:r>
              <a:rPr lang="en"/>
              <a:t>Prolonged exhaustion</a:t>
            </a:r>
            <a:endParaRPr/>
          </a:p>
          <a:p>
            <a:pPr indent="-323850" lvl="0" marL="457200" rtl="0" algn="l">
              <a:spcBef>
                <a:spcPts val="0"/>
              </a:spcBef>
              <a:spcAft>
                <a:spcPts val="0"/>
              </a:spcAft>
              <a:buSzPts val="1500"/>
              <a:buChar char="-"/>
            </a:pPr>
            <a:r>
              <a:rPr lang="en"/>
              <a:t>Dissociation</a:t>
            </a:r>
            <a:endParaRPr/>
          </a:p>
          <a:p>
            <a:pPr indent="-323850" lvl="0" marL="457200" rtl="0" algn="l">
              <a:spcBef>
                <a:spcPts val="0"/>
              </a:spcBef>
              <a:spcAft>
                <a:spcPts val="0"/>
              </a:spcAft>
              <a:buSzPts val="1500"/>
              <a:buChar char="-"/>
            </a:pPr>
            <a:r>
              <a:rPr lang="en"/>
              <a:t>Numbness</a:t>
            </a:r>
            <a:endParaRPr/>
          </a:p>
          <a:p>
            <a:pPr indent="-323850" lvl="0" marL="457200" rtl="0" algn="l">
              <a:spcBef>
                <a:spcPts val="0"/>
              </a:spcBef>
              <a:spcAft>
                <a:spcPts val="0"/>
              </a:spcAft>
              <a:buSzPts val="1500"/>
              <a:buChar char="-"/>
            </a:pPr>
            <a:r>
              <a:rPr lang="en"/>
              <a:t>Apathy</a:t>
            </a:r>
            <a:endParaRPr/>
          </a:p>
          <a:p>
            <a:pPr indent="-323850" lvl="0" marL="457200" rtl="0" algn="l">
              <a:spcBef>
                <a:spcPts val="0"/>
              </a:spcBef>
              <a:spcAft>
                <a:spcPts val="0"/>
              </a:spcAft>
              <a:buSzPts val="1500"/>
              <a:buChar char="-"/>
            </a:pPr>
            <a:r>
              <a:rPr lang="en"/>
              <a:t>Avoidance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4"/>
          <p:cNvSpPr txBox="1"/>
          <p:nvPr>
            <p:ph idx="1" type="body"/>
          </p:nvPr>
        </p:nvSpPr>
        <p:spPr>
          <a:xfrm>
            <a:off x="462642" y="2470205"/>
            <a:ext cx="8291100" cy="819600"/>
          </a:xfrm>
          <a:prstGeom prst="rect">
            <a:avLst/>
          </a:prstGeom>
        </p:spPr>
        <p:txBody>
          <a:bodyPr anchorCtr="0" anchor="t" bIns="0" lIns="0" spcFirstLastPara="1" rIns="0" wrap="square" tIns="0">
            <a:normAutofit/>
          </a:bodyPr>
          <a:lstStyle/>
          <a:p>
            <a:pPr indent="0" lvl="0" marL="0" rtl="0" algn="l">
              <a:spcBef>
                <a:spcPts val="600"/>
              </a:spcBef>
              <a:spcAft>
                <a:spcPts val="0"/>
              </a:spcAft>
              <a:buNone/>
            </a:pPr>
            <a:r>
              <a:rPr lang="en"/>
              <a:t>b</a:t>
            </a:r>
            <a:r>
              <a:rPr lang="en"/>
              <a:t>y reducing pedagogical habits to minimize power imbalances and empower learners</a:t>
            </a:r>
            <a:endParaRPr/>
          </a:p>
        </p:txBody>
      </p:sp>
      <p:sp>
        <p:nvSpPr>
          <p:cNvPr id="316" name="Google Shape;316;p34"/>
          <p:cNvSpPr txBox="1"/>
          <p:nvPr>
            <p:ph type="title"/>
          </p:nvPr>
        </p:nvSpPr>
        <p:spPr>
          <a:xfrm>
            <a:off x="462642" y="660719"/>
            <a:ext cx="8291100" cy="16956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a:t>Respond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5"/>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sz="2600"/>
              <a:t>5 Key Principles of Trauma-Informed Instruction</a:t>
            </a:r>
            <a:endParaRPr sz="2600"/>
          </a:p>
        </p:txBody>
      </p:sp>
      <p:sp>
        <p:nvSpPr>
          <p:cNvPr id="322" name="Google Shape;322;p35">
            <a:hlinkClick r:id="rId3"/>
          </p:cNvPr>
          <p:cNvSpPr txBox="1"/>
          <p:nvPr>
            <p:ph idx="1" type="body"/>
          </p:nvPr>
        </p:nvSpPr>
        <p:spPr>
          <a:xfrm>
            <a:off x="490190" y="1492968"/>
            <a:ext cx="3868200" cy="618000"/>
          </a:xfrm>
          <a:prstGeom prst="rect">
            <a:avLst/>
          </a:prstGeom>
        </p:spPr>
        <p:txBody>
          <a:bodyPr anchorCtr="0" anchor="b" bIns="34275" lIns="68575" spcFirstLastPara="1" rIns="68575" wrap="square" tIns="34275">
            <a:normAutofit/>
          </a:bodyPr>
          <a:lstStyle/>
          <a:p>
            <a:pPr indent="0" lvl="0" marL="0" rtl="0" algn="l">
              <a:spcBef>
                <a:spcPts val="600"/>
              </a:spcBef>
              <a:spcAft>
                <a:spcPts val="0"/>
              </a:spcAft>
              <a:buNone/>
            </a:pPr>
            <a:r>
              <a:rPr lang="en" u="sng">
                <a:solidFill>
                  <a:schemeClr val="hlink"/>
                </a:solidFill>
                <a:hlinkClick r:id="rId4"/>
              </a:rPr>
              <a:t>Safety</a:t>
            </a:r>
            <a:endParaRPr/>
          </a:p>
        </p:txBody>
      </p:sp>
      <p:sp>
        <p:nvSpPr>
          <p:cNvPr id="323" name="Google Shape;323;p35">
            <a:hlinkClick r:id="rId5"/>
          </p:cNvPr>
          <p:cNvSpPr txBox="1"/>
          <p:nvPr>
            <p:ph idx="2" type="body"/>
          </p:nvPr>
        </p:nvSpPr>
        <p:spPr>
          <a:xfrm>
            <a:off x="490190" y="2110902"/>
            <a:ext cx="3868200" cy="2542800"/>
          </a:xfrm>
          <a:prstGeom prst="rect">
            <a:avLst/>
          </a:prstGeom>
        </p:spPr>
        <p:txBody>
          <a:bodyPr anchorCtr="0" anchor="t" bIns="34275" lIns="68575" spcFirstLastPara="1" rIns="68575" wrap="square" tIns="34275">
            <a:normAutofit lnSpcReduction="10000"/>
          </a:bodyPr>
          <a:lstStyle/>
          <a:p>
            <a:pPr indent="0" lvl="0" marL="0" rtl="0" algn="l">
              <a:spcBef>
                <a:spcPts val="600"/>
              </a:spcBef>
              <a:spcAft>
                <a:spcPts val="0"/>
              </a:spcAft>
              <a:buNone/>
            </a:pPr>
            <a:r>
              <a:rPr lang="en"/>
              <a:t>Physical and Psychological Safety</a:t>
            </a:r>
            <a:endParaRPr/>
          </a:p>
          <a:p>
            <a:pPr indent="-323850" lvl="0" marL="457200" rtl="0" algn="l">
              <a:spcBef>
                <a:spcPts val="600"/>
              </a:spcBef>
              <a:spcAft>
                <a:spcPts val="0"/>
              </a:spcAft>
              <a:buSzPts val="1500"/>
              <a:buChar char="-"/>
            </a:pPr>
            <a:r>
              <a:rPr lang="en"/>
              <a:t>Have I created a welcoming environment for my learners?</a:t>
            </a:r>
            <a:endParaRPr/>
          </a:p>
          <a:p>
            <a:pPr indent="-323850" lvl="0" marL="457200" rtl="0" algn="l">
              <a:spcBef>
                <a:spcPts val="0"/>
              </a:spcBef>
              <a:spcAft>
                <a:spcPts val="0"/>
              </a:spcAft>
              <a:buSzPts val="1500"/>
              <a:buChar char="-"/>
            </a:pPr>
            <a:r>
              <a:rPr lang="en"/>
              <a:t>Do I manage classroom culture in a way that includes </a:t>
            </a:r>
            <a:r>
              <a:rPr b="1" lang="en"/>
              <a:t>and protects</a:t>
            </a:r>
            <a:r>
              <a:rPr lang="en"/>
              <a:t> everyone?</a:t>
            </a:r>
            <a:endParaRPr/>
          </a:p>
          <a:p>
            <a:pPr indent="-323850" lvl="0" marL="457200" rtl="0" algn="l">
              <a:spcBef>
                <a:spcPts val="0"/>
              </a:spcBef>
              <a:spcAft>
                <a:spcPts val="0"/>
              </a:spcAft>
              <a:buSzPts val="1500"/>
              <a:buChar char="-"/>
            </a:pPr>
            <a:r>
              <a:rPr lang="en"/>
              <a:t>Is my attitude and behavior consistent?</a:t>
            </a:r>
            <a:endParaRPr/>
          </a:p>
          <a:p>
            <a:pPr indent="-323850" lvl="0" marL="457200" rtl="0" algn="l">
              <a:spcBef>
                <a:spcPts val="0"/>
              </a:spcBef>
              <a:spcAft>
                <a:spcPts val="0"/>
              </a:spcAft>
              <a:buSzPts val="1500"/>
              <a:buChar char="-"/>
            </a:pPr>
            <a:r>
              <a:rPr lang="en"/>
              <a:t>Do I proactively check in with learners who appear anxious or uncomfortable?</a:t>
            </a:r>
            <a:endParaRPr/>
          </a:p>
        </p:txBody>
      </p:sp>
      <p:pic>
        <p:nvPicPr>
          <p:cNvPr id="324" name="Google Shape;324;p35"/>
          <p:cNvPicPr preferRelativeResize="0"/>
          <p:nvPr/>
        </p:nvPicPr>
        <p:blipFill>
          <a:blip r:embed="rId6">
            <a:alphaModFix/>
          </a:blip>
          <a:stretch>
            <a:fillRect/>
          </a:stretch>
        </p:blipFill>
        <p:spPr>
          <a:xfrm>
            <a:off x="5241764" y="1401703"/>
            <a:ext cx="3345721" cy="334572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6"/>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sz="2600"/>
              <a:t>5 Key Principles of Trauma-Informed Instruction</a:t>
            </a:r>
            <a:endParaRPr sz="2600"/>
          </a:p>
        </p:txBody>
      </p:sp>
      <p:sp>
        <p:nvSpPr>
          <p:cNvPr id="330" name="Google Shape;330;p36"/>
          <p:cNvSpPr txBox="1"/>
          <p:nvPr>
            <p:ph idx="3" type="body"/>
          </p:nvPr>
        </p:nvSpPr>
        <p:spPr>
          <a:xfrm>
            <a:off x="4878530" y="1492968"/>
            <a:ext cx="3887400" cy="618000"/>
          </a:xfrm>
          <a:prstGeom prst="rect">
            <a:avLst/>
          </a:prstGeom>
        </p:spPr>
        <p:txBody>
          <a:bodyPr anchorCtr="0" anchor="b" bIns="34275" lIns="68575" spcFirstLastPara="1" rIns="68575" wrap="square" tIns="34275">
            <a:normAutofit/>
          </a:bodyPr>
          <a:lstStyle/>
          <a:p>
            <a:pPr indent="0" lvl="0" marL="0" rtl="0" algn="l">
              <a:spcBef>
                <a:spcPts val="600"/>
              </a:spcBef>
              <a:spcAft>
                <a:spcPts val="0"/>
              </a:spcAft>
              <a:buNone/>
            </a:pPr>
            <a:r>
              <a:rPr lang="en"/>
              <a:t>Trust</a:t>
            </a:r>
            <a:endParaRPr/>
          </a:p>
        </p:txBody>
      </p:sp>
      <p:sp>
        <p:nvSpPr>
          <p:cNvPr id="331" name="Google Shape;331;p36"/>
          <p:cNvSpPr txBox="1"/>
          <p:nvPr>
            <p:ph idx="4" type="body"/>
          </p:nvPr>
        </p:nvSpPr>
        <p:spPr>
          <a:xfrm>
            <a:off x="4878530" y="2110902"/>
            <a:ext cx="3887400" cy="2542800"/>
          </a:xfrm>
          <a:prstGeom prst="rect">
            <a:avLst/>
          </a:prstGeom>
        </p:spPr>
        <p:txBody>
          <a:bodyPr anchorCtr="0" anchor="t" bIns="34275" lIns="68575" spcFirstLastPara="1" rIns="68575" wrap="square" tIns="34275">
            <a:normAutofit/>
          </a:bodyPr>
          <a:lstStyle/>
          <a:p>
            <a:pPr indent="0" lvl="0" marL="0" rtl="0" algn="l">
              <a:spcBef>
                <a:spcPts val="600"/>
              </a:spcBef>
              <a:spcAft>
                <a:spcPts val="0"/>
              </a:spcAft>
              <a:buNone/>
            </a:pPr>
            <a:r>
              <a:rPr lang="en"/>
              <a:t>Learner and educator’s ability to trust</a:t>
            </a:r>
            <a:endParaRPr/>
          </a:p>
          <a:p>
            <a:pPr indent="-323850" lvl="0" marL="457200" rtl="0" algn="l">
              <a:spcBef>
                <a:spcPts val="600"/>
              </a:spcBef>
              <a:spcAft>
                <a:spcPts val="0"/>
              </a:spcAft>
              <a:buSzPts val="1500"/>
              <a:buChar char="-"/>
            </a:pPr>
            <a:r>
              <a:rPr lang="en"/>
              <a:t>Do I understand and explain my methods? My reasoning?</a:t>
            </a:r>
            <a:endParaRPr/>
          </a:p>
          <a:p>
            <a:pPr indent="-323850" lvl="0" marL="457200" rtl="0" algn="l">
              <a:spcBef>
                <a:spcPts val="0"/>
              </a:spcBef>
              <a:spcAft>
                <a:spcPts val="0"/>
              </a:spcAft>
              <a:buSzPts val="1500"/>
              <a:buChar char="-"/>
            </a:pPr>
            <a:r>
              <a:rPr lang="en"/>
              <a:t>Am I honest and upfront with learners? My peers?</a:t>
            </a:r>
            <a:endParaRPr/>
          </a:p>
          <a:p>
            <a:pPr indent="-323850" lvl="0" marL="457200" rtl="0" algn="l">
              <a:spcBef>
                <a:spcPts val="0"/>
              </a:spcBef>
              <a:spcAft>
                <a:spcPts val="0"/>
              </a:spcAft>
              <a:buSzPts val="1500"/>
              <a:buChar char="-"/>
            </a:pPr>
            <a:r>
              <a:rPr lang="en"/>
              <a:t>Have I followed through on my word consistently? Am I reliable?</a:t>
            </a:r>
            <a:endParaRPr/>
          </a:p>
          <a:p>
            <a:pPr indent="-323850" lvl="0" marL="457200" rtl="0" algn="l">
              <a:spcBef>
                <a:spcPts val="0"/>
              </a:spcBef>
              <a:spcAft>
                <a:spcPts val="0"/>
              </a:spcAft>
              <a:buSzPts val="1500"/>
              <a:buChar char="-"/>
            </a:pPr>
            <a:r>
              <a:rPr lang="en"/>
              <a:t>Do I respect the </a:t>
            </a:r>
            <a:r>
              <a:rPr lang="en"/>
              <a:t>boundaries</a:t>
            </a:r>
            <a:r>
              <a:rPr lang="en"/>
              <a:t> of others? </a:t>
            </a:r>
            <a:endParaRPr/>
          </a:p>
        </p:txBody>
      </p:sp>
      <p:pic>
        <p:nvPicPr>
          <p:cNvPr id="332" name="Google Shape;332;p36"/>
          <p:cNvPicPr preferRelativeResize="0"/>
          <p:nvPr/>
        </p:nvPicPr>
        <p:blipFill>
          <a:blip r:embed="rId3">
            <a:alphaModFix/>
          </a:blip>
          <a:stretch>
            <a:fillRect/>
          </a:stretch>
        </p:blipFill>
        <p:spPr>
          <a:xfrm>
            <a:off x="490200" y="1866900"/>
            <a:ext cx="4068485" cy="2542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7"/>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sz="2600"/>
              <a:t>5 Key Principles of Trauma-Informed Instruction</a:t>
            </a:r>
            <a:endParaRPr sz="2600"/>
          </a:p>
        </p:txBody>
      </p:sp>
      <p:sp>
        <p:nvSpPr>
          <p:cNvPr id="338" name="Google Shape;338;p37"/>
          <p:cNvSpPr txBox="1"/>
          <p:nvPr>
            <p:ph idx="1" type="body"/>
          </p:nvPr>
        </p:nvSpPr>
        <p:spPr>
          <a:xfrm>
            <a:off x="490190" y="1492968"/>
            <a:ext cx="3868200" cy="618000"/>
          </a:xfrm>
          <a:prstGeom prst="rect">
            <a:avLst/>
          </a:prstGeom>
        </p:spPr>
        <p:txBody>
          <a:bodyPr anchorCtr="0" anchor="b" bIns="34275" lIns="68575" spcFirstLastPara="1" rIns="68575" wrap="square" tIns="34275">
            <a:normAutofit/>
          </a:bodyPr>
          <a:lstStyle/>
          <a:p>
            <a:pPr indent="0" lvl="0" marL="0" rtl="0" algn="l">
              <a:spcBef>
                <a:spcPts val="600"/>
              </a:spcBef>
              <a:spcAft>
                <a:spcPts val="0"/>
              </a:spcAft>
              <a:buNone/>
            </a:pPr>
            <a:r>
              <a:rPr lang="en"/>
              <a:t>Collaboration and Peer Support</a:t>
            </a:r>
            <a:endParaRPr/>
          </a:p>
        </p:txBody>
      </p:sp>
      <p:sp>
        <p:nvSpPr>
          <p:cNvPr id="339" name="Google Shape;339;p37"/>
          <p:cNvSpPr txBox="1"/>
          <p:nvPr>
            <p:ph idx="2" type="body"/>
          </p:nvPr>
        </p:nvSpPr>
        <p:spPr>
          <a:xfrm>
            <a:off x="490190" y="2110902"/>
            <a:ext cx="3868200" cy="2542800"/>
          </a:xfrm>
          <a:prstGeom prst="rect">
            <a:avLst/>
          </a:prstGeom>
        </p:spPr>
        <p:txBody>
          <a:bodyPr anchorCtr="0" anchor="t" bIns="34275" lIns="68575" spcFirstLastPara="1" rIns="68575" wrap="square" tIns="34275">
            <a:normAutofit/>
          </a:bodyPr>
          <a:lstStyle/>
          <a:p>
            <a:pPr indent="0" lvl="0" marL="0" rtl="0" algn="l">
              <a:spcBef>
                <a:spcPts val="600"/>
              </a:spcBef>
              <a:spcAft>
                <a:spcPts val="0"/>
              </a:spcAft>
              <a:buNone/>
            </a:pPr>
            <a:r>
              <a:rPr lang="en"/>
              <a:t>Reducing Power Imbalances</a:t>
            </a:r>
            <a:endParaRPr/>
          </a:p>
          <a:p>
            <a:pPr indent="-323850" lvl="0" marL="457200" rtl="0" algn="l">
              <a:spcBef>
                <a:spcPts val="600"/>
              </a:spcBef>
              <a:spcAft>
                <a:spcPts val="0"/>
              </a:spcAft>
              <a:buSzPts val="1500"/>
              <a:buChar char="-"/>
            </a:pPr>
            <a:r>
              <a:rPr lang="en"/>
              <a:t>Do I actively embrace and encourage learners’ curiosity?</a:t>
            </a:r>
            <a:endParaRPr/>
          </a:p>
          <a:p>
            <a:pPr indent="-323850" lvl="0" marL="457200" rtl="0" algn="l">
              <a:spcBef>
                <a:spcPts val="0"/>
              </a:spcBef>
              <a:spcAft>
                <a:spcPts val="0"/>
              </a:spcAft>
              <a:buSzPts val="1500"/>
              <a:buChar char="-"/>
            </a:pPr>
            <a:r>
              <a:rPr lang="en"/>
              <a:t>Do I create opportunities for self-expression in class?</a:t>
            </a:r>
            <a:endParaRPr/>
          </a:p>
          <a:p>
            <a:pPr indent="-323850" lvl="0" marL="457200" rtl="0" algn="l">
              <a:spcBef>
                <a:spcPts val="0"/>
              </a:spcBef>
              <a:spcAft>
                <a:spcPts val="0"/>
              </a:spcAft>
              <a:buSzPts val="1500"/>
              <a:buChar char="-"/>
            </a:pPr>
            <a:r>
              <a:rPr lang="en"/>
              <a:t>Do learners share and accept knowledge from each other in class?</a:t>
            </a:r>
            <a:endParaRPr/>
          </a:p>
          <a:p>
            <a:pPr indent="-323850" lvl="0" marL="457200" rtl="0" algn="l">
              <a:spcBef>
                <a:spcPts val="0"/>
              </a:spcBef>
              <a:spcAft>
                <a:spcPts val="0"/>
              </a:spcAft>
              <a:buSzPts val="1500"/>
              <a:buChar char="-"/>
            </a:pPr>
            <a:r>
              <a:rPr lang="en"/>
              <a:t>Can learners share knowledge with with me?</a:t>
            </a:r>
            <a:endParaRPr/>
          </a:p>
        </p:txBody>
      </p:sp>
      <p:pic>
        <p:nvPicPr>
          <p:cNvPr id="340" name="Google Shape;340;p37"/>
          <p:cNvPicPr preferRelativeResize="0"/>
          <p:nvPr/>
        </p:nvPicPr>
        <p:blipFill>
          <a:blip r:embed="rId3">
            <a:alphaModFix/>
          </a:blip>
          <a:stretch>
            <a:fillRect/>
          </a:stretch>
        </p:blipFill>
        <p:spPr>
          <a:xfrm>
            <a:off x="4510789" y="1645378"/>
            <a:ext cx="4480810" cy="262008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txBox="1"/>
          <p:nvPr>
            <p:ph type="title"/>
          </p:nvPr>
        </p:nvSpPr>
        <p:spPr>
          <a:xfrm>
            <a:off x="671682" y="642250"/>
            <a:ext cx="3443400" cy="1200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a:t>Alex Wright-Ropp</a:t>
            </a:r>
            <a:endParaRPr/>
          </a:p>
        </p:txBody>
      </p:sp>
      <p:sp>
        <p:nvSpPr>
          <p:cNvPr id="151" name="Google Shape;151;p20"/>
          <p:cNvSpPr txBox="1"/>
          <p:nvPr>
            <p:ph idx="1" type="body"/>
          </p:nvPr>
        </p:nvSpPr>
        <p:spPr>
          <a:xfrm>
            <a:off x="671675" y="1946950"/>
            <a:ext cx="4434000" cy="794700"/>
          </a:xfrm>
          <a:prstGeom prst="rect">
            <a:avLst/>
          </a:prstGeom>
        </p:spPr>
        <p:txBody>
          <a:bodyPr anchorCtr="0" anchor="t" bIns="0" lIns="0" spcFirstLastPara="1" rIns="0" wrap="square" tIns="68575">
            <a:normAutofit/>
          </a:bodyPr>
          <a:lstStyle/>
          <a:p>
            <a:pPr indent="0" lvl="0" marL="0" rtl="0" algn="l">
              <a:spcBef>
                <a:spcPts val="600"/>
              </a:spcBef>
              <a:spcAft>
                <a:spcPts val="0"/>
              </a:spcAft>
              <a:buNone/>
            </a:pPr>
            <a:r>
              <a:rPr lang="en" sz="2000"/>
              <a:t>SpEd Inclusion and Trauma Consultant</a:t>
            </a:r>
            <a:endParaRPr sz="2000"/>
          </a:p>
          <a:p>
            <a:pPr indent="0" lvl="0" marL="0" rtl="0" algn="l">
              <a:spcBef>
                <a:spcPts val="600"/>
              </a:spcBef>
              <a:spcAft>
                <a:spcPts val="0"/>
              </a:spcAft>
              <a:buNone/>
            </a:pPr>
            <a:r>
              <a:rPr i="1" lang="en"/>
              <a:t>Hardt2Heart Adult Education Services LLC</a:t>
            </a:r>
            <a:endParaRPr i="1"/>
          </a:p>
        </p:txBody>
      </p:sp>
      <p:sp>
        <p:nvSpPr>
          <p:cNvPr id="152" name="Google Shape;152;p20"/>
          <p:cNvSpPr/>
          <p:nvPr>
            <p:ph idx="2" type="pic"/>
          </p:nvPr>
        </p:nvSpPr>
        <p:spPr>
          <a:xfrm>
            <a:off x="6001422" y="642250"/>
            <a:ext cx="2667300" cy="3989700"/>
          </a:xfrm>
          <a:prstGeom prst="rect">
            <a:avLst/>
          </a:prstGeom>
        </p:spPr>
      </p:sp>
      <p:pic>
        <p:nvPicPr>
          <p:cNvPr id="153" name="Google Shape;153;p20" title="h2h.real.png"/>
          <p:cNvPicPr preferRelativeResize="0"/>
          <p:nvPr/>
        </p:nvPicPr>
        <p:blipFill>
          <a:blip r:embed="rId3">
            <a:alphaModFix/>
          </a:blip>
          <a:stretch>
            <a:fillRect/>
          </a:stretch>
        </p:blipFill>
        <p:spPr>
          <a:xfrm>
            <a:off x="104600" y="4329975"/>
            <a:ext cx="756750" cy="699925"/>
          </a:xfrm>
          <a:prstGeom prst="rect">
            <a:avLst/>
          </a:prstGeom>
          <a:noFill/>
          <a:ln>
            <a:noFill/>
          </a:ln>
        </p:spPr>
      </p:pic>
      <p:pic>
        <p:nvPicPr>
          <p:cNvPr id="154" name="Google Shape;154;p20" title="IMG_3903.JPG"/>
          <p:cNvPicPr preferRelativeResize="0"/>
          <p:nvPr/>
        </p:nvPicPr>
        <p:blipFill>
          <a:blip r:embed="rId4">
            <a:alphaModFix/>
          </a:blip>
          <a:stretch>
            <a:fillRect/>
          </a:stretch>
        </p:blipFill>
        <p:spPr>
          <a:xfrm>
            <a:off x="5579044" y="642250"/>
            <a:ext cx="3089683" cy="39896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8"/>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sz="2600"/>
              <a:t>5 Key Principles of Trauma-Informed Instruction</a:t>
            </a:r>
            <a:endParaRPr sz="2600"/>
          </a:p>
        </p:txBody>
      </p:sp>
      <p:sp>
        <p:nvSpPr>
          <p:cNvPr id="346" name="Google Shape;346;p38"/>
          <p:cNvSpPr txBox="1"/>
          <p:nvPr>
            <p:ph idx="3" type="body"/>
          </p:nvPr>
        </p:nvSpPr>
        <p:spPr>
          <a:xfrm>
            <a:off x="4878530" y="1492968"/>
            <a:ext cx="3887400" cy="618000"/>
          </a:xfrm>
          <a:prstGeom prst="rect">
            <a:avLst/>
          </a:prstGeom>
        </p:spPr>
        <p:txBody>
          <a:bodyPr anchorCtr="0" anchor="b" bIns="34275" lIns="68575" spcFirstLastPara="1" rIns="68575" wrap="square" tIns="34275">
            <a:normAutofit/>
          </a:bodyPr>
          <a:lstStyle/>
          <a:p>
            <a:pPr indent="0" lvl="0" marL="0" rtl="0" algn="l">
              <a:spcBef>
                <a:spcPts val="600"/>
              </a:spcBef>
              <a:spcAft>
                <a:spcPts val="0"/>
              </a:spcAft>
              <a:buNone/>
            </a:pPr>
            <a:r>
              <a:rPr lang="en"/>
              <a:t>Voice and Choice</a:t>
            </a:r>
            <a:endParaRPr/>
          </a:p>
        </p:txBody>
      </p:sp>
      <p:sp>
        <p:nvSpPr>
          <p:cNvPr id="347" name="Google Shape;347;p38"/>
          <p:cNvSpPr txBox="1"/>
          <p:nvPr>
            <p:ph idx="4" type="body"/>
          </p:nvPr>
        </p:nvSpPr>
        <p:spPr>
          <a:xfrm>
            <a:off x="4878530" y="2110902"/>
            <a:ext cx="3887400" cy="2542800"/>
          </a:xfrm>
          <a:prstGeom prst="rect">
            <a:avLst/>
          </a:prstGeom>
        </p:spPr>
        <p:txBody>
          <a:bodyPr anchorCtr="0" anchor="t" bIns="34275" lIns="68575" spcFirstLastPara="1" rIns="68575" wrap="square" tIns="34275">
            <a:normAutofit lnSpcReduction="20000"/>
          </a:bodyPr>
          <a:lstStyle/>
          <a:p>
            <a:pPr indent="0" lvl="0" marL="0" rtl="0" algn="l">
              <a:spcBef>
                <a:spcPts val="600"/>
              </a:spcBef>
              <a:spcAft>
                <a:spcPts val="0"/>
              </a:spcAft>
              <a:buNone/>
            </a:pPr>
            <a:r>
              <a:rPr lang="en"/>
              <a:t>Building Choices</a:t>
            </a:r>
            <a:endParaRPr/>
          </a:p>
          <a:p>
            <a:pPr indent="-323850" lvl="0" marL="457200" rtl="0" algn="l">
              <a:spcBef>
                <a:spcPts val="600"/>
              </a:spcBef>
              <a:spcAft>
                <a:spcPts val="0"/>
              </a:spcAft>
              <a:buSzPts val="1500"/>
              <a:buChar char="-"/>
            </a:pPr>
            <a:r>
              <a:rPr lang="en"/>
              <a:t>Does the learner have control of how information is presented to them?</a:t>
            </a:r>
            <a:endParaRPr/>
          </a:p>
          <a:p>
            <a:pPr indent="-323850" lvl="0" marL="457200" rtl="0" algn="l">
              <a:spcBef>
                <a:spcPts val="0"/>
              </a:spcBef>
              <a:spcAft>
                <a:spcPts val="0"/>
              </a:spcAft>
              <a:buSzPts val="1500"/>
              <a:buChar char="-"/>
            </a:pPr>
            <a:r>
              <a:rPr lang="en"/>
              <a:t>Does the learner have control of how they demonstrate their understanding?</a:t>
            </a:r>
            <a:endParaRPr/>
          </a:p>
          <a:p>
            <a:pPr indent="-323850" lvl="0" marL="457200" rtl="0" algn="l">
              <a:spcBef>
                <a:spcPts val="0"/>
              </a:spcBef>
              <a:spcAft>
                <a:spcPts val="0"/>
              </a:spcAft>
              <a:buSzPts val="1500"/>
              <a:buChar char="-"/>
            </a:pPr>
            <a:r>
              <a:rPr lang="en"/>
              <a:t>Does the learner feel seen and represented as an individual?</a:t>
            </a:r>
            <a:endParaRPr/>
          </a:p>
          <a:p>
            <a:pPr indent="-323850" lvl="0" marL="457200" rtl="0" algn="l">
              <a:spcBef>
                <a:spcPts val="0"/>
              </a:spcBef>
              <a:spcAft>
                <a:spcPts val="0"/>
              </a:spcAft>
              <a:buSzPts val="1500"/>
              <a:buChar char="-"/>
            </a:pPr>
            <a:r>
              <a:rPr lang="en"/>
              <a:t>Do I encourage learners to self-advocate? Do I facilitate </a:t>
            </a:r>
            <a:r>
              <a:rPr lang="en"/>
              <a:t>opportunities</a:t>
            </a:r>
            <a:r>
              <a:rPr lang="en"/>
              <a:t> for them to do so?</a:t>
            </a:r>
            <a:endParaRPr/>
          </a:p>
        </p:txBody>
      </p:sp>
      <p:pic>
        <p:nvPicPr>
          <p:cNvPr id="348" name="Google Shape;348;p38"/>
          <p:cNvPicPr preferRelativeResize="0"/>
          <p:nvPr/>
        </p:nvPicPr>
        <p:blipFill rotWithShape="1">
          <a:blip r:embed="rId3">
            <a:alphaModFix/>
          </a:blip>
          <a:srcRect b="0" l="19864" r="25640" t="0"/>
          <a:stretch/>
        </p:blipFill>
        <p:spPr>
          <a:xfrm>
            <a:off x="730425" y="2225150"/>
            <a:ext cx="3887401" cy="19924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9"/>
          <p:cNvSpPr/>
          <p:nvPr/>
        </p:nvSpPr>
        <p:spPr>
          <a:xfrm>
            <a:off x="2883800" y="1892538"/>
            <a:ext cx="3376500" cy="1409700"/>
          </a:xfrm>
          <a:prstGeom prst="rect">
            <a:avLst/>
          </a:prstGeom>
          <a:solidFill>
            <a:srgbClr val="014B6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4" name="Google Shape;354;p39"/>
          <p:cNvSpPr txBox="1"/>
          <p:nvPr>
            <p:ph type="title"/>
          </p:nvPr>
        </p:nvSpPr>
        <p:spPr>
          <a:xfrm>
            <a:off x="2979300" y="2160288"/>
            <a:ext cx="3185700" cy="874200"/>
          </a:xfrm>
          <a:prstGeom prst="rect">
            <a:avLst/>
          </a:prstGeom>
        </p:spPr>
        <p:txBody>
          <a:bodyPr anchorCtr="0" anchor="t" bIns="0" lIns="0" spcFirstLastPara="1" rIns="0" wrap="square" tIns="0">
            <a:noAutofit/>
          </a:bodyPr>
          <a:lstStyle/>
          <a:p>
            <a:pPr indent="0" lvl="0" marL="0" rtl="0" algn="ctr">
              <a:spcBef>
                <a:spcPts val="0"/>
              </a:spcBef>
              <a:spcAft>
                <a:spcPts val="0"/>
              </a:spcAft>
              <a:buSzPts val="990"/>
              <a:buNone/>
            </a:pPr>
            <a:r>
              <a:rPr lang="en" sz="2230">
                <a:solidFill>
                  <a:schemeClr val="lt2"/>
                </a:solidFill>
              </a:rPr>
              <a:t>Andragogy</a:t>
            </a:r>
            <a:r>
              <a:rPr lang="en" sz="2230">
                <a:solidFill>
                  <a:schemeClr val="lt2"/>
                </a:solidFill>
              </a:rPr>
              <a:t> and The Principles of Adult Learning Theory</a:t>
            </a:r>
            <a:endParaRPr sz="2230">
              <a:solidFill>
                <a:schemeClr val="lt2"/>
              </a:solidFill>
            </a:endParaRPr>
          </a:p>
        </p:txBody>
      </p:sp>
      <p:sp>
        <p:nvSpPr>
          <p:cNvPr id="355" name="Google Shape;355;p39"/>
          <p:cNvSpPr txBox="1"/>
          <p:nvPr>
            <p:ph idx="1" type="body"/>
          </p:nvPr>
        </p:nvSpPr>
        <p:spPr>
          <a:xfrm>
            <a:off x="490303" y="2022561"/>
            <a:ext cx="1966800" cy="1100700"/>
          </a:xfrm>
          <a:prstGeom prst="rect">
            <a:avLst/>
          </a:prstGeom>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p>
        </p:txBody>
      </p:sp>
      <p:sp>
        <p:nvSpPr>
          <p:cNvPr id="356" name="Google Shape;356;p39"/>
          <p:cNvSpPr txBox="1"/>
          <p:nvPr>
            <p:ph idx="3" type="body"/>
          </p:nvPr>
        </p:nvSpPr>
        <p:spPr>
          <a:xfrm>
            <a:off x="4960235" y="516061"/>
            <a:ext cx="1966800" cy="1100700"/>
          </a:xfrm>
          <a:prstGeom prst="rect">
            <a:avLst/>
          </a:prstGeom>
          <a:solidFill>
            <a:schemeClr val="accent6"/>
          </a:solidFill>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solidFill>
                <a:schemeClr val="accent6"/>
              </a:solidFill>
            </a:endParaRPr>
          </a:p>
        </p:txBody>
      </p:sp>
      <p:sp>
        <p:nvSpPr>
          <p:cNvPr id="357" name="Google Shape;357;p39"/>
          <p:cNvSpPr txBox="1"/>
          <p:nvPr>
            <p:ph idx="5" type="body"/>
          </p:nvPr>
        </p:nvSpPr>
        <p:spPr>
          <a:xfrm>
            <a:off x="6686889" y="2022561"/>
            <a:ext cx="1966800" cy="1100700"/>
          </a:xfrm>
          <a:prstGeom prst="rect">
            <a:avLst/>
          </a:prstGeom>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p>
        </p:txBody>
      </p:sp>
      <p:sp>
        <p:nvSpPr>
          <p:cNvPr id="358" name="Google Shape;358;p39"/>
          <p:cNvSpPr txBox="1"/>
          <p:nvPr>
            <p:ph idx="7" type="body"/>
          </p:nvPr>
        </p:nvSpPr>
        <p:spPr>
          <a:xfrm>
            <a:off x="2217000" y="3578014"/>
            <a:ext cx="1966800" cy="1049400"/>
          </a:xfrm>
          <a:prstGeom prst="rect">
            <a:avLst/>
          </a:prstGeom>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p>
        </p:txBody>
      </p:sp>
      <p:sp>
        <p:nvSpPr>
          <p:cNvPr id="359" name="Google Shape;359;p39"/>
          <p:cNvSpPr txBox="1"/>
          <p:nvPr>
            <p:ph idx="9" type="body"/>
          </p:nvPr>
        </p:nvSpPr>
        <p:spPr>
          <a:xfrm>
            <a:off x="2216947" y="516073"/>
            <a:ext cx="1966800" cy="1100700"/>
          </a:xfrm>
          <a:prstGeom prst="rect">
            <a:avLst/>
          </a:prstGeom>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p>
        </p:txBody>
      </p:sp>
      <p:sp>
        <p:nvSpPr>
          <p:cNvPr id="360" name="Google Shape;360;p39"/>
          <p:cNvSpPr txBox="1"/>
          <p:nvPr>
            <p:ph idx="14" type="body"/>
          </p:nvPr>
        </p:nvSpPr>
        <p:spPr>
          <a:xfrm>
            <a:off x="4960177" y="3578038"/>
            <a:ext cx="1966800" cy="1049400"/>
          </a:xfrm>
          <a:prstGeom prst="rect">
            <a:avLst/>
          </a:prstGeom>
          <a:solidFill>
            <a:schemeClr val="accent2"/>
          </a:solidFill>
        </p:spPr>
        <p:txBody>
          <a:bodyPr anchorCtr="0" anchor="t" bIns="67650" lIns="67650" spcFirstLastPara="1" rIns="67650" wrap="square" tIns="67650">
            <a:normAutofit/>
          </a:bodyPr>
          <a:lstStyle/>
          <a:p>
            <a:pPr indent="0" lvl="0" marL="0" rtl="0" algn="ctr">
              <a:spcBef>
                <a:spcPts val="444"/>
              </a:spcBef>
              <a:spcAft>
                <a:spcPts val="0"/>
              </a:spcAft>
              <a:buNone/>
            </a:pPr>
            <a:r>
              <a:t/>
            </a:r>
            <a:endParaRPr sz="1258"/>
          </a:p>
        </p:txBody>
      </p:sp>
      <p:cxnSp>
        <p:nvCxnSpPr>
          <p:cNvPr id="361" name="Google Shape;361;p39"/>
          <p:cNvCxnSpPr>
            <a:stCxn id="359" idx="2"/>
          </p:cNvCxnSpPr>
          <p:nvPr/>
        </p:nvCxnSpPr>
        <p:spPr>
          <a:xfrm>
            <a:off x="3200347" y="1616773"/>
            <a:ext cx="357600" cy="290100"/>
          </a:xfrm>
          <a:prstGeom prst="straightConnector1">
            <a:avLst/>
          </a:prstGeom>
          <a:noFill/>
          <a:ln cap="flat" cmpd="sng" w="9525">
            <a:solidFill>
              <a:schemeClr val="dk2"/>
            </a:solidFill>
            <a:prstDash val="solid"/>
            <a:round/>
            <a:headEnd len="med" w="med" type="none"/>
            <a:tailEnd len="med" w="med" type="none"/>
          </a:ln>
        </p:spPr>
      </p:cxnSp>
      <p:cxnSp>
        <p:nvCxnSpPr>
          <p:cNvPr id="362" name="Google Shape;362;p39"/>
          <p:cNvCxnSpPr>
            <a:stCxn id="355" idx="3"/>
            <a:endCxn id="353" idx="1"/>
          </p:cNvCxnSpPr>
          <p:nvPr/>
        </p:nvCxnSpPr>
        <p:spPr>
          <a:xfrm>
            <a:off x="2457103" y="2572911"/>
            <a:ext cx="426600" cy="24600"/>
          </a:xfrm>
          <a:prstGeom prst="straightConnector1">
            <a:avLst/>
          </a:prstGeom>
          <a:noFill/>
          <a:ln cap="flat" cmpd="sng" w="9525">
            <a:solidFill>
              <a:schemeClr val="dk2"/>
            </a:solidFill>
            <a:prstDash val="solid"/>
            <a:round/>
            <a:headEnd len="med" w="med" type="none"/>
            <a:tailEnd len="med" w="med" type="none"/>
          </a:ln>
        </p:spPr>
      </p:cxnSp>
      <p:cxnSp>
        <p:nvCxnSpPr>
          <p:cNvPr id="363" name="Google Shape;363;p39"/>
          <p:cNvCxnSpPr>
            <a:stCxn id="358" idx="0"/>
          </p:cNvCxnSpPr>
          <p:nvPr/>
        </p:nvCxnSpPr>
        <p:spPr>
          <a:xfrm flipH="1" rot="10800000">
            <a:off x="3200400" y="3315214"/>
            <a:ext cx="402000" cy="262800"/>
          </a:xfrm>
          <a:prstGeom prst="straightConnector1">
            <a:avLst/>
          </a:prstGeom>
          <a:noFill/>
          <a:ln cap="flat" cmpd="sng" w="9525">
            <a:solidFill>
              <a:schemeClr val="dk2"/>
            </a:solidFill>
            <a:prstDash val="solid"/>
            <a:round/>
            <a:headEnd len="med" w="med" type="none"/>
            <a:tailEnd len="med" w="med" type="none"/>
          </a:ln>
        </p:spPr>
      </p:cxnSp>
      <p:cxnSp>
        <p:nvCxnSpPr>
          <p:cNvPr id="364" name="Google Shape;364;p39"/>
          <p:cNvCxnSpPr>
            <a:stCxn id="356" idx="2"/>
          </p:cNvCxnSpPr>
          <p:nvPr/>
        </p:nvCxnSpPr>
        <p:spPr>
          <a:xfrm flipH="1">
            <a:off x="5518535" y="1616761"/>
            <a:ext cx="425100" cy="272400"/>
          </a:xfrm>
          <a:prstGeom prst="straightConnector1">
            <a:avLst/>
          </a:prstGeom>
          <a:noFill/>
          <a:ln cap="flat" cmpd="sng" w="9525">
            <a:solidFill>
              <a:schemeClr val="dk2"/>
            </a:solidFill>
            <a:prstDash val="solid"/>
            <a:round/>
            <a:headEnd len="med" w="med" type="none"/>
            <a:tailEnd len="med" w="med" type="none"/>
          </a:ln>
        </p:spPr>
      </p:cxnSp>
      <p:cxnSp>
        <p:nvCxnSpPr>
          <p:cNvPr id="365" name="Google Shape;365;p39"/>
          <p:cNvCxnSpPr>
            <a:stCxn id="357" idx="1"/>
            <a:endCxn id="353" idx="3"/>
          </p:cNvCxnSpPr>
          <p:nvPr/>
        </p:nvCxnSpPr>
        <p:spPr>
          <a:xfrm flipH="1">
            <a:off x="6260289" y="2572911"/>
            <a:ext cx="426600" cy="24600"/>
          </a:xfrm>
          <a:prstGeom prst="straightConnector1">
            <a:avLst/>
          </a:prstGeom>
          <a:noFill/>
          <a:ln cap="flat" cmpd="sng" w="9525">
            <a:solidFill>
              <a:schemeClr val="dk2"/>
            </a:solidFill>
            <a:prstDash val="solid"/>
            <a:round/>
            <a:headEnd len="med" w="med" type="none"/>
            <a:tailEnd len="med" w="med" type="none"/>
          </a:ln>
        </p:spPr>
      </p:cxnSp>
      <p:cxnSp>
        <p:nvCxnSpPr>
          <p:cNvPr id="366" name="Google Shape;366;p39"/>
          <p:cNvCxnSpPr>
            <a:stCxn id="360" idx="0"/>
          </p:cNvCxnSpPr>
          <p:nvPr/>
        </p:nvCxnSpPr>
        <p:spPr>
          <a:xfrm rot="10800000">
            <a:off x="5589877" y="3306238"/>
            <a:ext cx="353700" cy="271800"/>
          </a:xfrm>
          <a:prstGeom prst="straightConnector1">
            <a:avLst/>
          </a:prstGeom>
          <a:noFill/>
          <a:ln cap="flat" cmpd="sng" w="9525">
            <a:solidFill>
              <a:schemeClr val="dk2"/>
            </a:solidFill>
            <a:prstDash val="solid"/>
            <a:round/>
            <a:headEnd len="med" w="med" type="none"/>
            <a:tailEnd len="med" w="med" type="none"/>
          </a:ln>
        </p:spPr>
      </p:cxnSp>
      <p:sp>
        <p:nvSpPr>
          <p:cNvPr id="367" name="Google Shape;367;p39"/>
          <p:cNvSpPr txBox="1"/>
          <p:nvPr/>
        </p:nvSpPr>
        <p:spPr>
          <a:xfrm>
            <a:off x="2216950" y="569375"/>
            <a:ext cx="1966800" cy="4464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rPr>
              <a:t>Experience</a:t>
            </a:r>
            <a:endParaRPr sz="1700">
              <a:solidFill>
                <a:schemeClr val="dk1"/>
              </a:solidFill>
            </a:endParaRPr>
          </a:p>
        </p:txBody>
      </p:sp>
      <p:sp>
        <p:nvSpPr>
          <p:cNvPr id="368" name="Google Shape;368;p39"/>
          <p:cNvSpPr txBox="1"/>
          <p:nvPr/>
        </p:nvSpPr>
        <p:spPr>
          <a:xfrm>
            <a:off x="4960275" y="555375"/>
            <a:ext cx="1966800" cy="4464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rPr>
              <a:t>Self Concept</a:t>
            </a:r>
            <a:endParaRPr sz="1700">
              <a:solidFill>
                <a:schemeClr val="dk1"/>
              </a:solidFill>
            </a:endParaRPr>
          </a:p>
        </p:txBody>
      </p:sp>
      <p:sp>
        <p:nvSpPr>
          <p:cNvPr id="369" name="Google Shape;369;p39"/>
          <p:cNvSpPr txBox="1"/>
          <p:nvPr/>
        </p:nvSpPr>
        <p:spPr>
          <a:xfrm>
            <a:off x="6686900" y="2091200"/>
            <a:ext cx="1966800" cy="4464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rPr>
              <a:t>Problem-Centered</a:t>
            </a:r>
            <a:endParaRPr sz="1700">
              <a:solidFill>
                <a:schemeClr val="dk1"/>
              </a:solidFill>
            </a:endParaRPr>
          </a:p>
        </p:txBody>
      </p:sp>
      <p:sp>
        <p:nvSpPr>
          <p:cNvPr id="370" name="Google Shape;370;p39"/>
          <p:cNvSpPr txBox="1"/>
          <p:nvPr/>
        </p:nvSpPr>
        <p:spPr>
          <a:xfrm>
            <a:off x="490400" y="2081350"/>
            <a:ext cx="1966800" cy="431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rPr>
              <a:t>Readiness to Learn</a:t>
            </a:r>
            <a:endParaRPr sz="1600">
              <a:solidFill>
                <a:schemeClr val="dk1"/>
              </a:solidFill>
            </a:endParaRPr>
          </a:p>
        </p:txBody>
      </p:sp>
      <p:sp>
        <p:nvSpPr>
          <p:cNvPr id="371" name="Google Shape;371;p39"/>
          <p:cNvSpPr txBox="1"/>
          <p:nvPr/>
        </p:nvSpPr>
        <p:spPr>
          <a:xfrm>
            <a:off x="2216900" y="3633000"/>
            <a:ext cx="1966800" cy="431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rPr>
              <a:t>Intrinsic Motivation</a:t>
            </a:r>
            <a:endParaRPr sz="1600">
              <a:solidFill>
                <a:schemeClr val="dk1"/>
              </a:solidFill>
            </a:endParaRPr>
          </a:p>
        </p:txBody>
      </p:sp>
      <p:sp>
        <p:nvSpPr>
          <p:cNvPr id="372" name="Google Shape;372;p39"/>
          <p:cNvSpPr txBox="1"/>
          <p:nvPr/>
        </p:nvSpPr>
        <p:spPr>
          <a:xfrm>
            <a:off x="4960275" y="3627025"/>
            <a:ext cx="1966800" cy="4464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rPr>
              <a:t>Why &amp; How</a:t>
            </a:r>
            <a:endParaRPr sz="17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40"/>
          <p:cNvSpPr txBox="1"/>
          <p:nvPr>
            <p:ph type="title"/>
          </p:nvPr>
        </p:nvSpPr>
        <p:spPr>
          <a:xfrm>
            <a:off x="490190" y="618778"/>
            <a:ext cx="8325000" cy="8742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sz="2600"/>
              <a:t>5 Key Principles of Trauma-Informed Instruction</a:t>
            </a:r>
            <a:endParaRPr sz="2600"/>
          </a:p>
        </p:txBody>
      </p:sp>
      <p:sp>
        <p:nvSpPr>
          <p:cNvPr id="378" name="Google Shape;378;p40"/>
          <p:cNvSpPr txBox="1"/>
          <p:nvPr>
            <p:ph idx="1" type="body"/>
          </p:nvPr>
        </p:nvSpPr>
        <p:spPr>
          <a:xfrm>
            <a:off x="490190" y="1492968"/>
            <a:ext cx="3868200" cy="618000"/>
          </a:xfrm>
          <a:prstGeom prst="rect">
            <a:avLst/>
          </a:prstGeom>
        </p:spPr>
        <p:txBody>
          <a:bodyPr anchorCtr="0" anchor="b" bIns="34275" lIns="68575" spcFirstLastPara="1" rIns="68575" wrap="square" tIns="34275">
            <a:normAutofit/>
          </a:bodyPr>
          <a:lstStyle/>
          <a:p>
            <a:pPr indent="0" lvl="0" marL="0" rtl="0" algn="l">
              <a:spcBef>
                <a:spcPts val="600"/>
              </a:spcBef>
              <a:spcAft>
                <a:spcPts val="0"/>
              </a:spcAft>
              <a:buNone/>
            </a:pPr>
            <a:r>
              <a:rPr lang="en"/>
              <a:t>Awareness</a:t>
            </a:r>
            <a:endParaRPr/>
          </a:p>
        </p:txBody>
      </p:sp>
      <p:sp>
        <p:nvSpPr>
          <p:cNvPr id="379" name="Google Shape;379;p40"/>
          <p:cNvSpPr txBox="1"/>
          <p:nvPr>
            <p:ph idx="2" type="body"/>
          </p:nvPr>
        </p:nvSpPr>
        <p:spPr>
          <a:xfrm>
            <a:off x="490200" y="2110900"/>
            <a:ext cx="3868200" cy="2777100"/>
          </a:xfrm>
          <a:prstGeom prst="rect">
            <a:avLst/>
          </a:prstGeom>
        </p:spPr>
        <p:txBody>
          <a:bodyPr anchorCtr="0" anchor="t" bIns="34275" lIns="68575" spcFirstLastPara="1" rIns="68575" wrap="square" tIns="34275">
            <a:normAutofit lnSpcReduction="10000"/>
          </a:bodyPr>
          <a:lstStyle/>
          <a:p>
            <a:pPr indent="0" lvl="0" marL="0" rtl="0" algn="l">
              <a:spcBef>
                <a:spcPts val="600"/>
              </a:spcBef>
              <a:spcAft>
                <a:spcPts val="0"/>
              </a:spcAft>
              <a:buNone/>
            </a:pPr>
            <a:r>
              <a:rPr lang="en"/>
              <a:t>Recognition of Humanity</a:t>
            </a:r>
            <a:endParaRPr/>
          </a:p>
          <a:p>
            <a:pPr indent="-323850" lvl="0" marL="457200" rtl="0" algn="l">
              <a:spcBef>
                <a:spcPts val="600"/>
              </a:spcBef>
              <a:spcAft>
                <a:spcPts val="0"/>
              </a:spcAft>
              <a:buSzPts val="1500"/>
              <a:buChar char="-"/>
            </a:pPr>
            <a:r>
              <a:rPr lang="en"/>
              <a:t>Do you recognize how you show up?</a:t>
            </a:r>
            <a:endParaRPr/>
          </a:p>
          <a:p>
            <a:pPr indent="-323850" lvl="0" marL="457200" rtl="0" algn="l">
              <a:spcBef>
                <a:spcPts val="0"/>
              </a:spcBef>
              <a:spcAft>
                <a:spcPts val="0"/>
              </a:spcAft>
              <a:buSzPts val="1500"/>
              <a:buChar char="-"/>
            </a:pPr>
            <a:r>
              <a:rPr lang="en"/>
              <a:t>Do you proactively address learners and their needs?</a:t>
            </a:r>
            <a:endParaRPr/>
          </a:p>
          <a:p>
            <a:pPr indent="-323850" lvl="0" marL="457200" rtl="0" algn="l">
              <a:spcBef>
                <a:spcPts val="0"/>
              </a:spcBef>
              <a:spcAft>
                <a:spcPts val="0"/>
              </a:spcAft>
              <a:buSzPts val="1500"/>
              <a:buChar char="-"/>
            </a:pPr>
            <a:r>
              <a:rPr lang="en"/>
              <a:t>Do you manage your classroom in a way that supports learners individually AND as a community?</a:t>
            </a:r>
            <a:endParaRPr/>
          </a:p>
          <a:p>
            <a:pPr indent="-323850" lvl="0" marL="457200" rtl="0" algn="l">
              <a:spcBef>
                <a:spcPts val="0"/>
              </a:spcBef>
              <a:spcAft>
                <a:spcPts val="0"/>
              </a:spcAft>
              <a:buSzPts val="1500"/>
              <a:buChar char="-"/>
            </a:pPr>
            <a:r>
              <a:rPr lang="en"/>
              <a:t>Do you set boundaries for your well-being and that of the learner?</a:t>
            </a:r>
            <a:endParaRPr/>
          </a:p>
          <a:p>
            <a:pPr indent="-323850" lvl="0" marL="457200" rtl="0" algn="l">
              <a:spcBef>
                <a:spcPts val="0"/>
              </a:spcBef>
              <a:spcAft>
                <a:spcPts val="0"/>
              </a:spcAft>
              <a:buSzPts val="1500"/>
              <a:buChar char="-"/>
            </a:pPr>
            <a:r>
              <a:rPr lang="en"/>
              <a:t>Do you </a:t>
            </a:r>
            <a:r>
              <a:rPr lang="en"/>
              <a:t>have support systems to manage your individual needs?</a:t>
            </a:r>
            <a:endParaRPr/>
          </a:p>
        </p:txBody>
      </p:sp>
      <p:pic>
        <p:nvPicPr>
          <p:cNvPr id="380" name="Google Shape;380;p40" title="12.png"/>
          <p:cNvPicPr preferRelativeResize="0"/>
          <p:nvPr/>
        </p:nvPicPr>
        <p:blipFill>
          <a:blip r:embed="rId3">
            <a:alphaModFix/>
          </a:blip>
          <a:stretch>
            <a:fillRect/>
          </a:stretch>
        </p:blipFill>
        <p:spPr>
          <a:xfrm>
            <a:off x="4836040" y="1273678"/>
            <a:ext cx="3199893" cy="334572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1"/>
          <p:cNvSpPr txBox="1"/>
          <p:nvPr>
            <p:ph idx="1" type="body"/>
          </p:nvPr>
        </p:nvSpPr>
        <p:spPr>
          <a:xfrm>
            <a:off x="462642" y="2470205"/>
            <a:ext cx="8291100" cy="819600"/>
          </a:xfrm>
          <a:prstGeom prst="rect">
            <a:avLst/>
          </a:prstGeom>
        </p:spPr>
        <p:txBody>
          <a:bodyPr anchorCtr="0" anchor="t" bIns="0" lIns="0" spcFirstLastPara="1" rIns="0" wrap="square" tIns="0">
            <a:normAutofit/>
          </a:bodyPr>
          <a:lstStyle/>
          <a:p>
            <a:pPr indent="0" lvl="0" marL="0" rtl="0" algn="l">
              <a:spcBef>
                <a:spcPts val="600"/>
              </a:spcBef>
              <a:spcAft>
                <a:spcPts val="0"/>
              </a:spcAft>
              <a:buNone/>
            </a:pPr>
            <a:r>
              <a:rPr lang="en"/>
              <a:t>re-traumatization of others and vicarious trauma within yourself</a:t>
            </a:r>
            <a:endParaRPr/>
          </a:p>
        </p:txBody>
      </p:sp>
      <p:sp>
        <p:nvSpPr>
          <p:cNvPr id="386" name="Google Shape;386;p41"/>
          <p:cNvSpPr txBox="1"/>
          <p:nvPr>
            <p:ph type="title"/>
          </p:nvPr>
        </p:nvSpPr>
        <p:spPr>
          <a:xfrm>
            <a:off x="462642" y="660719"/>
            <a:ext cx="8291100" cy="16956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a:t>Resist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2"/>
          <p:cNvSpPr txBox="1"/>
          <p:nvPr>
            <p:ph type="title"/>
          </p:nvPr>
        </p:nvSpPr>
        <p:spPr>
          <a:xfrm>
            <a:off x="5738233" y="340257"/>
            <a:ext cx="3277800" cy="1200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u="sng">
                <a:solidFill>
                  <a:schemeClr val="hlink"/>
                </a:solidFill>
                <a:hlinkClick r:id="rId3"/>
              </a:rPr>
              <a:t>Vicarious Trauma</a:t>
            </a:r>
            <a:endParaRPr/>
          </a:p>
        </p:txBody>
      </p:sp>
      <p:sp>
        <p:nvSpPr>
          <p:cNvPr id="392" name="Google Shape;392;p42"/>
          <p:cNvSpPr txBox="1"/>
          <p:nvPr>
            <p:ph idx="1" type="body"/>
          </p:nvPr>
        </p:nvSpPr>
        <p:spPr>
          <a:xfrm>
            <a:off x="5738233" y="1775825"/>
            <a:ext cx="3277800" cy="2685000"/>
          </a:xfrm>
          <a:prstGeom prst="rect">
            <a:avLst/>
          </a:prstGeom>
        </p:spPr>
        <p:txBody>
          <a:bodyPr anchorCtr="0" anchor="t" bIns="0" lIns="0" spcFirstLastPara="1" rIns="0" wrap="square" tIns="68575">
            <a:normAutofit lnSpcReduction="10000"/>
          </a:bodyPr>
          <a:lstStyle/>
          <a:p>
            <a:pPr indent="0" lvl="0" marL="0" rtl="0" algn="l">
              <a:spcBef>
                <a:spcPts val="600"/>
              </a:spcBef>
              <a:spcAft>
                <a:spcPts val="0"/>
              </a:spcAft>
              <a:buNone/>
            </a:pPr>
            <a:r>
              <a:rPr lang="en" u="sng">
                <a:solidFill>
                  <a:schemeClr val="hlink"/>
                </a:solidFill>
                <a:hlinkClick r:id="rId4"/>
              </a:rPr>
              <a:t>What to look for:</a:t>
            </a:r>
            <a:endParaRPr/>
          </a:p>
          <a:p>
            <a:pPr indent="-336550" lvl="0" marL="457200" rtl="0" algn="l">
              <a:spcBef>
                <a:spcPts val="600"/>
              </a:spcBef>
              <a:spcAft>
                <a:spcPts val="0"/>
              </a:spcAft>
              <a:buSzPts val="1700"/>
              <a:buChar char="-"/>
            </a:pPr>
            <a:r>
              <a:rPr lang="en"/>
              <a:t>Feeling a higher sense of responsibility or guilt for a situation or learner</a:t>
            </a:r>
            <a:endParaRPr/>
          </a:p>
          <a:p>
            <a:pPr indent="-336550" lvl="0" marL="457200" rtl="0" algn="l">
              <a:spcBef>
                <a:spcPts val="0"/>
              </a:spcBef>
              <a:spcAft>
                <a:spcPts val="0"/>
              </a:spcAft>
              <a:buSzPts val="1700"/>
              <a:buChar char="-"/>
            </a:pPr>
            <a:r>
              <a:rPr lang="en"/>
              <a:t>Ruminating on traumatic events you’ve learned about</a:t>
            </a:r>
            <a:endParaRPr/>
          </a:p>
          <a:p>
            <a:pPr indent="-336550" lvl="0" marL="457200" rtl="0" algn="l">
              <a:spcBef>
                <a:spcPts val="0"/>
              </a:spcBef>
              <a:spcAft>
                <a:spcPts val="0"/>
              </a:spcAft>
              <a:buSzPts val="1700"/>
              <a:buChar char="-"/>
            </a:pPr>
            <a:r>
              <a:rPr lang="en"/>
              <a:t>Avoidance of engagement with triggering learner (for fear of being triggered)</a:t>
            </a:r>
            <a:endParaRPr/>
          </a:p>
          <a:p>
            <a:pPr indent="-336550" lvl="0" marL="457200" rtl="0" algn="l">
              <a:spcBef>
                <a:spcPts val="0"/>
              </a:spcBef>
              <a:spcAft>
                <a:spcPts val="0"/>
              </a:spcAft>
              <a:buSzPts val="1700"/>
              <a:buChar char="-"/>
            </a:pPr>
            <a:r>
              <a:rPr lang="en"/>
              <a:t>Increased difficulty maintaining professional boundaries or increased feelings of resentment towards your job</a:t>
            </a:r>
            <a:endParaRPr/>
          </a:p>
        </p:txBody>
      </p:sp>
      <p:pic>
        <p:nvPicPr>
          <p:cNvPr id="393" name="Google Shape;393;p42">
            <a:hlinkClick r:id="rId5"/>
          </p:cNvPr>
          <p:cNvPicPr preferRelativeResize="0"/>
          <p:nvPr/>
        </p:nvPicPr>
        <p:blipFill>
          <a:blip r:embed="rId6">
            <a:alphaModFix/>
          </a:blip>
          <a:stretch>
            <a:fillRect/>
          </a:stretch>
        </p:blipFill>
        <p:spPr>
          <a:xfrm>
            <a:off x="429125" y="2175825"/>
            <a:ext cx="3751027" cy="2666746"/>
          </a:xfrm>
          <a:prstGeom prst="rect">
            <a:avLst/>
          </a:prstGeom>
          <a:noFill/>
          <a:ln cap="flat" cmpd="sng" w="28575">
            <a:solidFill>
              <a:schemeClr val="accent1"/>
            </a:solidFill>
            <a:prstDash val="solid"/>
            <a:round/>
            <a:headEnd len="sm" w="sm" type="none"/>
            <a:tailEnd len="sm" w="sm" type="none"/>
          </a:ln>
        </p:spPr>
      </p:pic>
      <p:pic>
        <p:nvPicPr>
          <p:cNvPr id="394" name="Google Shape;394;p42">
            <a:hlinkClick r:id="rId7"/>
          </p:cNvPr>
          <p:cNvPicPr preferRelativeResize="0"/>
          <p:nvPr/>
        </p:nvPicPr>
        <p:blipFill>
          <a:blip r:embed="rId8">
            <a:alphaModFix/>
          </a:blip>
          <a:stretch>
            <a:fillRect/>
          </a:stretch>
        </p:blipFill>
        <p:spPr>
          <a:xfrm>
            <a:off x="2805274" y="471775"/>
            <a:ext cx="2320800" cy="2099975"/>
          </a:xfrm>
          <a:prstGeom prst="rect">
            <a:avLst/>
          </a:prstGeom>
          <a:noFill/>
          <a:ln>
            <a:noFill/>
          </a:ln>
        </p:spPr>
      </p:pic>
      <p:cxnSp>
        <p:nvCxnSpPr>
          <p:cNvPr id="395" name="Google Shape;395;p42"/>
          <p:cNvCxnSpPr/>
          <p:nvPr/>
        </p:nvCxnSpPr>
        <p:spPr>
          <a:xfrm>
            <a:off x="2789400" y="448900"/>
            <a:ext cx="0" cy="1721100"/>
          </a:xfrm>
          <a:prstGeom prst="straightConnector1">
            <a:avLst/>
          </a:prstGeom>
          <a:noFill/>
          <a:ln cap="flat" cmpd="sng" w="28575">
            <a:solidFill>
              <a:schemeClr val="accent1"/>
            </a:solidFill>
            <a:prstDash val="solid"/>
            <a:round/>
            <a:headEnd len="med" w="med" type="none"/>
            <a:tailEnd len="med" w="med" type="none"/>
          </a:ln>
        </p:spPr>
      </p:cxnSp>
      <p:cxnSp>
        <p:nvCxnSpPr>
          <p:cNvPr id="396" name="Google Shape;396;p42"/>
          <p:cNvCxnSpPr/>
          <p:nvPr/>
        </p:nvCxnSpPr>
        <p:spPr>
          <a:xfrm rot="10800000">
            <a:off x="2775125" y="448900"/>
            <a:ext cx="2373300" cy="0"/>
          </a:xfrm>
          <a:prstGeom prst="straightConnector1">
            <a:avLst/>
          </a:prstGeom>
          <a:noFill/>
          <a:ln cap="flat" cmpd="sng" w="28575">
            <a:solidFill>
              <a:schemeClr val="accent1"/>
            </a:solidFill>
            <a:prstDash val="solid"/>
            <a:round/>
            <a:headEnd len="med" w="med" type="none"/>
            <a:tailEnd len="med" w="med" type="none"/>
          </a:ln>
        </p:spPr>
      </p:cxnSp>
      <p:cxnSp>
        <p:nvCxnSpPr>
          <p:cNvPr id="397" name="Google Shape;397;p42"/>
          <p:cNvCxnSpPr/>
          <p:nvPr/>
        </p:nvCxnSpPr>
        <p:spPr>
          <a:xfrm>
            <a:off x="5134694" y="448900"/>
            <a:ext cx="0" cy="2133600"/>
          </a:xfrm>
          <a:prstGeom prst="straightConnector1">
            <a:avLst/>
          </a:prstGeom>
          <a:noFill/>
          <a:ln cap="flat" cmpd="sng" w="28575">
            <a:solidFill>
              <a:schemeClr val="accent1"/>
            </a:solidFill>
            <a:prstDash val="solid"/>
            <a:round/>
            <a:headEnd len="med" w="med" type="none"/>
            <a:tailEnd len="med" w="med" type="none"/>
          </a:ln>
        </p:spPr>
      </p:cxnSp>
      <p:cxnSp>
        <p:nvCxnSpPr>
          <p:cNvPr id="398" name="Google Shape;398;p42"/>
          <p:cNvCxnSpPr/>
          <p:nvPr/>
        </p:nvCxnSpPr>
        <p:spPr>
          <a:xfrm rot="10800000">
            <a:off x="4180125" y="2571750"/>
            <a:ext cx="9642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3"/>
          <p:cNvSpPr txBox="1"/>
          <p:nvPr>
            <p:ph idx="1" type="body"/>
          </p:nvPr>
        </p:nvSpPr>
        <p:spPr>
          <a:xfrm>
            <a:off x="4050675" y="2130050"/>
            <a:ext cx="4629000" cy="2569800"/>
          </a:xfrm>
          <a:prstGeom prst="rect">
            <a:avLst/>
          </a:prstGeom>
        </p:spPr>
        <p:txBody>
          <a:bodyPr anchorCtr="0" anchor="t" bIns="34275" lIns="68575" spcFirstLastPara="1" rIns="68575" wrap="square" tIns="34275">
            <a:normAutofit/>
          </a:bodyPr>
          <a:lstStyle/>
          <a:p>
            <a:pPr indent="-355600" lvl="0" marL="457200" rtl="0" algn="l">
              <a:spcBef>
                <a:spcPts val="600"/>
              </a:spcBef>
              <a:spcAft>
                <a:spcPts val="0"/>
              </a:spcAft>
              <a:buSzPts val="2000"/>
              <a:buAutoNum type="arabicPeriod"/>
            </a:pPr>
            <a:r>
              <a:rPr lang="en"/>
              <a:t>Fight, flight, freeze, and fawn responses in non-dangerous situations</a:t>
            </a:r>
            <a:endParaRPr/>
          </a:p>
          <a:p>
            <a:pPr indent="-355600" lvl="0" marL="457200" rtl="0" algn="l">
              <a:spcBef>
                <a:spcPts val="0"/>
              </a:spcBef>
              <a:spcAft>
                <a:spcPts val="0"/>
              </a:spcAft>
              <a:buSzPts val="2000"/>
              <a:buAutoNum type="arabicPeriod"/>
            </a:pPr>
            <a:r>
              <a:rPr lang="en"/>
              <a:t>Persistent anxiety, depression, anger, or irritability</a:t>
            </a:r>
            <a:endParaRPr/>
          </a:p>
          <a:p>
            <a:pPr indent="-355600" lvl="0" marL="457200" rtl="0" algn="l">
              <a:spcBef>
                <a:spcPts val="0"/>
              </a:spcBef>
              <a:spcAft>
                <a:spcPts val="0"/>
              </a:spcAft>
              <a:buSzPts val="2000"/>
              <a:buAutoNum type="arabicPeriod"/>
            </a:pPr>
            <a:r>
              <a:rPr lang="en"/>
              <a:t>Difficulty thinking and/or focusing</a:t>
            </a:r>
            <a:endParaRPr/>
          </a:p>
          <a:p>
            <a:pPr indent="-355600" lvl="0" marL="457200" rtl="0" algn="l">
              <a:spcBef>
                <a:spcPts val="0"/>
              </a:spcBef>
              <a:spcAft>
                <a:spcPts val="0"/>
              </a:spcAft>
              <a:buSzPts val="2000"/>
              <a:buAutoNum type="arabicPeriod"/>
            </a:pPr>
            <a:r>
              <a:rPr lang="en"/>
              <a:t>Feeling that your emotions are controlling your actions and/or reactions (instead of having a conscious and intentional control)</a:t>
            </a:r>
            <a:endParaRPr/>
          </a:p>
        </p:txBody>
      </p:sp>
      <p:sp>
        <p:nvSpPr>
          <p:cNvPr id="404" name="Google Shape;404;p43"/>
          <p:cNvSpPr txBox="1"/>
          <p:nvPr>
            <p:ph idx="2" type="body"/>
          </p:nvPr>
        </p:nvSpPr>
        <p:spPr>
          <a:xfrm>
            <a:off x="4632900" y="1563806"/>
            <a:ext cx="3277800" cy="449100"/>
          </a:xfrm>
          <a:prstGeom prst="rect">
            <a:avLst/>
          </a:prstGeom>
        </p:spPr>
        <p:txBody>
          <a:bodyPr anchorCtr="0" anchor="t" bIns="0" lIns="0" spcFirstLastPara="1" rIns="0" wrap="square" tIns="68575">
            <a:normAutofit/>
          </a:bodyPr>
          <a:lstStyle/>
          <a:p>
            <a:pPr indent="0" lvl="0" marL="0" rtl="0" algn="l">
              <a:spcBef>
                <a:spcPts val="600"/>
              </a:spcBef>
              <a:spcAft>
                <a:spcPts val="0"/>
              </a:spcAft>
              <a:buNone/>
            </a:pPr>
            <a:r>
              <a:rPr i="1" lang="en" u="sng">
                <a:solidFill>
                  <a:schemeClr val="hlink"/>
                </a:solidFill>
                <a:hlinkClick r:id="rId3"/>
              </a:rPr>
              <a:t>What to look for in a cycle of trauma</a:t>
            </a:r>
            <a:endParaRPr i="1"/>
          </a:p>
        </p:txBody>
      </p:sp>
      <p:sp>
        <p:nvSpPr>
          <p:cNvPr id="405" name="Google Shape;405;p43"/>
          <p:cNvSpPr txBox="1"/>
          <p:nvPr>
            <p:ph type="title"/>
          </p:nvPr>
        </p:nvSpPr>
        <p:spPr>
          <a:xfrm>
            <a:off x="4572000" y="786950"/>
            <a:ext cx="3277800" cy="6597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u="sng">
                <a:solidFill>
                  <a:schemeClr val="hlink"/>
                </a:solidFill>
                <a:hlinkClick r:id="rId4"/>
              </a:rPr>
              <a:t>Catching the Cycle</a:t>
            </a:r>
            <a:endParaRPr/>
          </a:p>
        </p:txBody>
      </p:sp>
      <p:pic>
        <p:nvPicPr>
          <p:cNvPr id="406" name="Google Shape;406;p43">
            <a:hlinkClick r:id="rId5"/>
          </p:cNvPr>
          <p:cNvPicPr preferRelativeResize="0"/>
          <p:nvPr/>
        </p:nvPicPr>
        <p:blipFill>
          <a:blip r:embed="rId6">
            <a:alphaModFix/>
          </a:blip>
          <a:stretch>
            <a:fillRect/>
          </a:stretch>
        </p:blipFill>
        <p:spPr>
          <a:xfrm>
            <a:off x="369674" y="1400165"/>
            <a:ext cx="3277801" cy="342496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44" title="Chart 1_VTT Model.jpg">
            <a:hlinkClick r:id="rId3"/>
          </p:cNvPr>
          <p:cNvPicPr preferRelativeResize="0"/>
          <p:nvPr/>
        </p:nvPicPr>
        <p:blipFill>
          <a:blip r:embed="rId4">
            <a:alphaModFix/>
          </a:blip>
          <a:stretch>
            <a:fillRect/>
          </a:stretch>
        </p:blipFill>
        <p:spPr>
          <a:xfrm>
            <a:off x="175050" y="1908150"/>
            <a:ext cx="4736399" cy="2663850"/>
          </a:xfrm>
          <a:prstGeom prst="rect">
            <a:avLst/>
          </a:prstGeom>
          <a:noFill/>
          <a:ln cap="flat" cmpd="sng" w="28575">
            <a:solidFill>
              <a:schemeClr val="accent1"/>
            </a:solidFill>
            <a:prstDash val="solid"/>
            <a:round/>
            <a:headEnd len="sm" w="sm" type="none"/>
            <a:tailEnd len="sm" w="sm" type="none"/>
          </a:ln>
        </p:spPr>
      </p:pic>
      <p:sp>
        <p:nvSpPr>
          <p:cNvPr id="412" name="Google Shape;412;p44"/>
          <p:cNvSpPr txBox="1"/>
          <p:nvPr>
            <p:ph idx="1" type="body"/>
          </p:nvPr>
        </p:nvSpPr>
        <p:spPr>
          <a:xfrm>
            <a:off x="4911450" y="487000"/>
            <a:ext cx="3931800" cy="4523400"/>
          </a:xfrm>
          <a:prstGeom prst="rect">
            <a:avLst/>
          </a:prstGeom>
        </p:spPr>
        <p:txBody>
          <a:bodyPr anchorCtr="0" anchor="ctr" bIns="34275" lIns="68575" spcFirstLastPara="1" rIns="68575" wrap="square" tIns="34275">
            <a:normAutofit/>
          </a:bodyPr>
          <a:lstStyle/>
          <a:p>
            <a:pPr indent="-355600" lvl="0" marL="457200" rtl="0" algn="l">
              <a:spcBef>
                <a:spcPts val="600"/>
              </a:spcBef>
              <a:spcAft>
                <a:spcPts val="0"/>
              </a:spcAft>
              <a:buSzPts val="2000"/>
              <a:buAutoNum type="arabicPeriod"/>
            </a:pPr>
            <a:r>
              <a:rPr lang="en"/>
              <a:t>Thank the trauma response</a:t>
            </a:r>
            <a:endParaRPr/>
          </a:p>
          <a:p>
            <a:pPr indent="-304800" lvl="1" marL="914400" rtl="0" algn="l">
              <a:spcBef>
                <a:spcPts val="0"/>
              </a:spcBef>
              <a:spcAft>
                <a:spcPts val="0"/>
              </a:spcAft>
              <a:buSzPts val="1200"/>
              <a:buAutoNum type="alphaLcPeriod"/>
            </a:pPr>
            <a:r>
              <a:rPr lang="en" sz="1200"/>
              <a:t>Your brain is trying to protect you. Trauma programs our brains in unhealthy ways, but the intention to help is always there. It is a part of you that needs comfort, not judgement</a:t>
            </a:r>
            <a:endParaRPr sz="1200"/>
          </a:p>
          <a:p>
            <a:pPr indent="-355600" lvl="0" marL="457200" rtl="0" algn="l">
              <a:spcBef>
                <a:spcPts val="0"/>
              </a:spcBef>
              <a:spcAft>
                <a:spcPts val="0"/>
              </a:spcAft>
              <a:buSzPts val="2000"/>
              <a:buAutoNum type="arabicPeriod"/>
            </a:pPr>
            <a:r>
              <a:rPr lang="en"/>
              <a:t>Trust yourself</a:t>
            </a:r>
            <a:endParaRPr/>
          </a:p>
          <a:p>
            <a:pPr indent="-304800" lvl="1" marL="914400" rtl="0" algn="l">
              <a:spcBef>
                <a:spcPts val="0"/>
              </a:spcBef>
              <a:spcAft>
                <a:spcPts val="0"/>
              </a:spcAft>
              <a:buSzPts val="1200"/>
              <a:buAutoNum type="alphaLcPeriod"/>
            </a:pPr>
            <a:r>
              <a:rPr lang="en" sz="1200"/>
              <a:t>Recognize your self-worth and that, again, your brain is only trying to help you. Trust that you have the tools available to persevere through this moment and heal your trauma over time</a:t>
            </a:r>
            <a:endParaRPr sz="1200"/>
          </a:p>
          <a:p>
            <a:pPr indent="-355600" lvl="0" marL="457200" rtl="0" algn="l">
              <a:spcBef>
                <a:spcPts val="0"/>
              </a:spcBef>
              <a:spcAft>
                <a:spcPts val="0"/>
              </a:spcAft>
              <a:buSzPts val="2000"/>
              <a:buAutoNum type="arabicPeriod"/>
            </a:pPr>
            <a:r>
              <a:rPr lang="en" u="sng">
                <a:solidFill>
                  <a:schemeClr val="hlink"/>
                </a:solidFill>
                <a:hlinkClick r:id="rId5"/>
              </a:rPr>
              <a:t>Transform what doesn’t belong</a:t>
            </a:r>
            <a:endParaRPr/>
          </a:p>
          <a:p>
            <a:pPr indent="-304800" lvl="1" marL="914400" rtl="0" algn="l">
              <a:spcBef>
                <a:spcPts val="0"/>
              </a:spcBef>
              <a:spcAft>
                <a:spcPts val="0"/>
              </a:spcAft>
              <a:buSzPts val="1200"/>
              <a:buAutoNum type="alphaLcPeriod"/>
            </a:pPr>
            <a:r>
              <a:rPr lang="en" sz="1200"/>
              <a:t>Whatever isn’t helpful is still designed to solve a problem. Patiently work with yourself to </a:t>
            </a:r>
            <a:r>
              <a:rPr lang="en" sz="1200"/>
              <a:t>transform</a:t>
            </a:r>
            <a:r>
              <a:rPr lang="en" sz="1200"/>
              <a:t> the trauma response into an actually helpful response</a:t>
            </a:r>
            <a:endParaRPr sz="1200"/>
          </a:p>
          <a:p>
            <a:pPr indent="-355600" lvl="0" marL="457200" rtl="0" algn="l">
              <a:spcBef>
                <a:spcPts val="0"/>
              </a:spcBef>
              <a:spcAft>
                <a:spcPts val="0"/>
              </a:spcAft>
              <a:buSzPts val="2000"/>
              <a:buAutoNum type="arabicPeriod"/>
            </a:pPr>
            <a:r>
              <a:rPr lang="en"/>
              <a:t>Take back your power</a:t>
            </a:r>
            <a:endParaRPr/>
          </a:p>
          <a:p>
            <a:pPr indent="-304800" lvl="1" marL="914400" rtl="0" algn="l">
              <a:spcBef>
                <a:spcPts val="0"/>
              </a:spcBef>
              <a:spcAft>
                <a:spcPts val="0"/>
              </a:spcAft>
              <a:buSzPts val="1200"/>
              <a:buAutoNum type="alphaLcPeriod"/>
            </a:pPr>
            <a:r>
              <a:rPr lang="en" sz="1200"/>
              <a:t>As you heal and transform your trauma, celebrate yourself for the hard work and continue to encourage your continued resilience instead of judging your struggle</a:t>
            </a:r>
            <a:endParaRPr sz="1200"/>
          </a:p>
        </p:txBody>
      </p:sp>
      <p:sp>
        <p:nvSpPr>
          <p:cNvPr id="413" name="Google Shape;413;p44"/>
          <p:cNvSpPr txBox="1"/>
          <p:nvPr>
            <p:ph idx="2" type="body"/>
          </p:nvPr>
        </p:nvSpPr>
        <p:spPr>
          <a:xfrm>
            <a:off x="1294200" y="1296900"/>
            <a:ext cx="2741100" cy="399600"/>
          </a:xfrm>
          <a:prstGeom prst="rect">
            <a:avLst/>
          </a:prstGeom>
        </p:spPr>
        <p:txBody>
          <a:bodyPr anchorCtr="0" anchor="t" bIns="0" lIns="0" spcFirstLastPara="1" rIns="0" wrap="square" tIns="68575">
            <a:normAutofit/>
          </a:bodyPr>
          <a:lstStyle/>
          <a:p>
            <a:pPr indent="0" lvl="0" marL="0" rtl="0" algn="l">
              <a:spcBef>
                <a:spcPts val="600"/>
              </a:spcBef>
              <a:spcAft>
                <a:spcPts val="0"/>
              </a:spcAft>
              <a:buNone/>
            </a:pPr>
            <a:r>
              <a:rPr i="1" lang="en"/>
              <a:t>Respond → Learn → Prevent</a:t>
            </a:r>
            <a:endParaRPr i="1"/>
          </a:p>
        </p:txBody>
      </p:sp>
      <p:sp>
        <p:nvSpPr>
          <p:cNvPr id="414" name="Google Shape;414;p44"/>
          <p:cNvSpPr txBox="1"/>
          <p:nvPr>
            <p:ph type="title"/>
          </p:nvPr>
        </p:nvSpPr>
        <p:spPr>
          <a:xfrm>
            <a:off x="1294200" y="687000"/>
            <a:ext cx="3277800" cy="6099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u="sng">
                <a:solidFill>
                  <a:schemeClr val="hlink"/>
                </a:solidFill>
                <a:hlinkClick r:id="rId6"/>
              </a:rPr>
              <a:t>Breaking the Cycle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5"/>
          <p:cNvSpPr txBox="1"/>
          <p:nvPr>
            <p:ph idx="2" type="body"/>
          </p:nvPr>
        </p:nvSpPr>
        <p:spPr>
          <a:xfrm>
            <a:off x="492121" y="2776388"/>
            <a:ext cx="8159700" cy="941100"/>
          </a:xfrm>
          <a:prstGeom prst="rect">
            <a:avLst/>
          </a:prstGeom>
        </p:spPr>
        <p:txBody>
          <a:bodyPr anchorCtr="0" anchor="t" bIns="0" lIns="0" spcFirstLastPara="1" rIns="0" wrap="square" tIns="0">
            <a:normAutofit lnSpcReduction="10000"/>
          </a:bodyPr>
          <a:lstStyle/>
          <a:p>
            <a:pPr indent="0" lvl="0" marL="0" rtl="0" algn="ctr">
              <a:spcBef>
                <a:spcPts val="600"/>
              </a:spcBef>
              <a:spcAft>
                <a:spcPts val="0"/>
              </a:spcAft>
              <a:buNone/>
            </a:pPr>
            <a:r>
              <a:rPr lang="en"/>
              <a:t>Thank you!</a:t>
            </a:r>
            <a:endParaRPr/>
          </a:p>
          <a:p>
            <a:pPr indent="0" lvl="0" marL="0" rtl="0" algn="l">
              <a:spcBef>
                <a:spcPts val="600"/>
              </a:spcBef>
              <a:spcAft>
                <a:spcPts val="0"/>
              </a:spcAft>
              <a:buNone/>
            </a:pPr>
            <a:r>
              <a:t/>
            </a:r>
            <a:endParaRPr/>
          </a:p>
        </p:txBody>
      </p:sp>
      <p:sp>
        <p:nvSpPr>
          <p:cNvPr id="420" name="Google Shape;420;p45"/>
          <p:cNvSpPr txBox="1"/>
          <p:nvPr>
            <p:ph idx="1" type="subTitle"/>
          </p:nvPr>
        </p:nvSpPr>
        <p:spPr>
          <a:xfrm>
            <a:off x="492121" y="3825060"/>
            <a:ext cx="8159700" cy="306000"/>
          </a:xfrm>
          <a:prstGeom prst="rect">
            <a:avLst/>
          </a:prstGeom>
        </p:spPr>
        <p:txBody>
          <a:bodyPr anchorCtr="0" anchor="t" bIns="0" lIns="0" spcFirstLastPara="1" rIns="0" wrap="square" tIns="0">
            <a:noAutofit/>
          </a:bodyPr>
          <a:lstStyle/>
          <a:p>
            <a:pPr indent="0" lvl="0" marL="0" rtl="0" algn="ctr">
              <a:spcBef>
                <a:spcPts val="600"/>
              </a:spcBef>
              <a:spcAft>
                <a:spcPts val="0"/>
              </a:spcAft>
              <a:buNone/>
            </a:pPr>
            <a:r>
              <a:rPr lang="en"/>
              <a:t>Questions?</a:t>
            </a:r>
            <a:endParaRPr/>
          </a:p>
        </p:txBody>
      </p:sp>
      <p:sp>
        <p:nvSpPr>
          <p:cNvPr id="421" name="Google Shape;421;p45"/>
          <p:cNvSpPr txBox="1"/>
          <p:nvPr/>
        </p:nvSpPr>
        <p:spPr>
          <a:xfrm>
            <a:off x="1838525" y="4189125"/>
            <a:ext cx="5466900" cy="6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Reach out directly at: alexkwrightropp@gmail.com</a:t>
            </a:r>
            <a:endParaRPr sz="1800">
              <a:solidFill>
                <a:schemeClr val="lt2"/>
              </a:solidFill>
            </a:endParaRPr>
          </a:p>
        </p:txBody>
      </p:sp>
      <p:pic>
        <p:nvPicPr>
          <p:cNvPr id="422" name="Google Shape;422;p45" title="Thursday.png"/>
          <p:cNvPicPr preferRelativeResize="0"/>
          <p:nvPr/>
        </p:nvPicPr>
        <p:blipFill rotWithShape="1">
          <a:blip r:embed="rId3">
            <a:alphaModFix/>
          </a:blip>
          <a:srcRect b="36011" l="17757" r="16354" t="19916"/>
          <a:stretch/>
        </p:blipFill>
        <p:spPr>
          <a:xfrm>
            <a:off x="718300" y="511375"/>
            <a:ext cx="1472424" cy="1392824"/>
          </a:xfrm>
          <a:prstGeom prst="rect">
            <a:avLst/>
          </a:prstGeom>
          <a:noFill/>
          <a:ln>
            <a:noFill/>
          </a:ln>
        </p:spPr>
      </p:pic>
      <p:sp>
        <p:nvSpPr>
          <p:cNvPr id="423" name="Google Shape;423;p45"/>
          <p:cNvSpPr txBox="1"/>
          <p:nvPr/>
        </p:nvSpPr>
        <p:spPr>
          <a:xfrm>
            <a:off x="152400" y="170050"/>
            <a:ext cx="266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Calibri"/>
                <a:ea typeface="Calibri"/>
                <a:cs typeface="Calibri"/>
                <a:sym typeface="Calibri"/>
              </a:rPr>
              <a:t>Your feedback is important!</a:t>
            </a:r>
            <a:endParaRPr b="1" sz="1700">
              <a:solidFill>
                <a:schemeClr val="dk1"/>
              </a:solidFill>
              <a:latin typeface="Calibri"/>
              <a:ea typeface="Calibri"/>
              <a:cs typeface="Calibri"/>
              <a:sym typeface="Calibri"/>
            </a:endParaRPr>
          </a:p>
        </p:txBody>
      </p:sp>
      <p:sp>
        <p:nvSpPr>
          <p:cNvPr id="424" name="Google Shape;424;p45"/>
          <p:cNvSpPr txBox="1"/>
          <p:nvPr/>
        </p:nvSpPr>
        <p:spPr>
          <a:xfrm>
            <a:off x="52013" y="1858375"/>
            <a:ext cx="28050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Calibri"/>
                <a:ea typeface="Calibri"/>
                <a:cs typeface="Calibri"/>
                <a:sym typeface="Calibri"/>
              </a:rPr>
              <a:t>Scan me to rate this session!</a:t>
            </a:r>
            <a:endParaRPr b="1" sz="17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6"/>
          <p:cNvSpPr txBox="1"/>
          <p:nvPr>
            <p:ph idx="2" type="body"/>
          </p:nvPr>
        </p:nvSpPr>
        <p:spPr>
          <a:xfrm>
            <a:off x="492121" y="2776388"/>
            <a:ext cx="8159700" cy="941100"/>
          </a:xfrm>
          <a:prstGeom prst="rect">
            <a:avLst/>
          </a:prstGeom>
        </p:spPr>
        <p:txBody>
          <a:bodyPr anchorCtr="0" anchor="t" bIns="0" lIns="0" spcFirstLastPara="1" rIns="0" wrap="square" tIns="0">
            <a:normAutofit lnSpcReduction="10000"/>
          </a:bodyPr>
          <a:lstStyle/>
          <a:p>
            <a:pPr indent="0" lvl="0" marL="0" rtl="0" algn="ctr">
              <a:spcBef>
                <a:spcPts val="600"/>
              </a:spcBef>
              <a:spcAft>
                <a:spcPts val="0"/>
              </a:spcAft>
              <a:buNone/>
            </a:pPr>
            <a:r>
              <a:rPr lang="en"/>
              <a:t>Thank you!</a:t>
            </a:r>
            <a:endParaRPr/>
          </a:p>
          <a:p>
            <a:pPr indent="0" lvl="0" marL="0" rtl="0" algn="l">
              <a:spcBef>
                <a:spcPts val="600"/>
              </a:spcBef>
              <a:spcAft>
                <a:spcPts val="0"/>
              </a:spcAft>
              <a:buNone/>
            </a:pPr>
            <a:r>
              <a:t/>
            </a:r>
            <a:endParaRPr/>
          </a:p>
        </p:txBody>
      </p:sp>
      <p:sp>
        <p:nvSpPr>
          <p:cNvPr id="430" name="Google Shape;430;p46"/>
          <p:cNvSpPr txBox="1"/>
          <p:nvPr>
            <p:ph idx="1" type="subTitle"/>
          </p:nvPr>
        </p:nvSpPr>
        <p:spPr>
          <a:xfrm>
            <a:off x="492121" y="3825060"/>
            <a:ext cx="8159700" cy="306000"/>
          </a:xfrm>
          <a:prstGeom prst="rect">
            <a:avLst/>
          </a:prstGeom>
        </p:spPr>
        <p:txBody>
          <a:bodyPr anchorCtr="0" anchor="t" bIns="0" lIns="0" spcFirstLastPara="1" rIns="0" wrap="square" tIns="0">
            <a:noAutofit/>
          </a:bodyPr>
          <a:lstStyle/>
          <a:p>
            <a:pPr indent="0" lvl="0" marL="0" rtl="0" algn="ctr">
              <a:spcBef>
                <a:spcPts val="600"/>
              </a:spcBef>
              <a:spcAft>
                <a:spcPts val="0"/>
              </a:spcAft>
              <a:buNone/>
            </a:pPr>
            <a:r>
              <a:rPr lang="en"/>
              <a:t>Questions?</a:t>
            </a:r>
            <a:endParaRPr/>
          </a:p>
        </p:txBody>
      </p:sp>
      <p:sp>
        <p:nvSpPr>
          <p:cNvPr id="431" name="Google Shape;431;p46"/>
          <p:cNvSpPr txBox="1"/>
          <p:nvPr/>
        </p:nvSpPr>
        <p:spPr>
          <a:xfrm>
            <a:off x="1838525" y="4189125"/>
            <a:ext cx="5466900" cy="6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Reach out directly at: alexkwrightropp@gmail.com</a:t>
            </a:r>
            <a:endParaRPr sz="1800">
              <a:solidFill>
                <a:schemeClr val="lt2"/>
              </a:solidFill>
            </a:endParaRPr>
          </a:p>
        </p:txBody>
      </p:sp>
      <p:pic>
        <p:nvPicPr>
          <p:cNvPr id="432" name="Google Shape;432;p46" title="Friday.png"/>
          <p:cNvPicPr preferRelativeResize="0"/>
          <p:nvPr/>
        </p:nvPicPr>
        <p:blipFill rotWithShape="1">
          <a:blip r:embed="rId3">
            <a:alphaModFix/>
          </a:blip>
          <a:srcRect b="34101" l="19223" r="20043" t="22459"/>
          <a:stretch/>
        </p:blipFill>
        <p:spPr>
          <a:xfrm>
            <a:off x="584450" y="340475"/>
            <a:ext cx="1565798" cy="1584026"/>
          </a:xfrm>
          <a:prstGeom prst="rect">
            <a:avLst/>
          </a:prstGeom>
          <a:noFill/>
          <a:ln>
            <a:noFill/>
          </a:ln>
        </p:spPr>
      </p:pic>
      <p:sp>
        <p:nvSpPr>
          <p:cNvPr id="433" name="Google Shape;433;p46"/>
          <p:cNvSpPr txBox="1"/>
          <p:nvPr/>
        </p:nvSpPr>
        <p:spPr>
          <a:xfrm>
            <a:off x="152400" y="60614"/>
            <a:ext cx="266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Calibri"/>
                <a:ea typeface="Calibri"/>
                <a:cs typeface="Calibri"/>
                <a:sym typeface="Calibri"/>
              </a:rPr>
              <a:t>Your feedback is important!</a:t>
            </a:r>
            <a:endParaRPr b="1" sz="1700">
              <a:solidFill>
                <a:schemeClr val="dk1"/>
              </a:solidFill>
              <a:latin typeface="Calibri"/>
              <a:ea typeface="Calibri"/>
              <a:cs typeface="Calibri"/>
              <a:sym typeface="Calibri"/>
            </a:endParaRPr>
          </a:p>
        </p:txBody>
      </p:sp>
      <p:sp>
        <p:nvSpPr>
          <p:cNvPr id="434" name="Google Shape;434;p46"/>
          <p:cNvSpPr txBox="1"/>
          <p:nvPr/>
        </p:nvSpPr>
        <p:spPr>
          <a:xfrm>
            <a:off x="52013" y="1748939"/>
            <a:ext cx="28050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Calibri"/>
                <a:ea typeface="Calibri"/>
                <a:cs typeface="Calibri"/>
                <a:sym typeface="Calibri"/>
              </a:rPr>
              <a:t>Scan me to rate this session!</a:t>
            </a:r>
            <a:endParaRPr b="1" sz="17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47"/>
          <p:cNvSpPr txBox="1"/>
          <p:nvPr>
            <p:ph idx="1" type="body"/>
          </p:nvPr>
        </p:nvSpPr>
        <p:spPr>
          <a:xfrm>
            <a:off x="201078" y="1640842"/>
            <a:ext cx="2731200" cy="5580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Self-awareness requires looking in the mirror. Journaling is a common and scientifically supported method!</a:t>
            </a:r>
            <a:endParaRPr/>
          </a:p>
        </p:txBody>
      </p:sp>
      <p:sp>
        <p:nvSpPr>
          <p:cNvPr id="440" name="Google Shape;440;p47"/>
          <p:cNvSpPr txBox="1"/>
          <p:nvPr>
            <p:ph idx="3" type="body"/>
          </p:nvPr>
        </p:nvSpPr>
        <p:spPr>
          <a:xfrm>
            <a:off x="201075" y="2663482"/>
            <a:ext cx="2731200" cy="7023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No easy answers here. There are countless resources for learning about a given identity or community. Just a google search away!</a:t>
            </a:r>
            <a:endParaRPr/>
          </a:p>
        </p:txBody>
      </p:sp>
      <p:sp>
        <p:nvSpPr>
          <p:cNvPr id="441" name="Google Shape;441;p47"/>
          <p:cNvSpPr txBox="1"/>
          <p:nvPr>
            <p:ph idx="4" type="body"/>
          </p:nvPr>
        </p:nvSpPr>
        <p:spPr>
          <a:xfrm>
            <a:off x="201063" y="2243975"/>
            <a:ext cx="2731200" cy="4893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3"/>
              </a:rPr>
              <a:t>Learning About Others</a:t>
            </a:r>
            <a:endParaRPr sz="1800"/>
          </a:p>
        </p:txBody>
      </p:sp>
      <p:sp>
        <p:nvSpPr>
          <p:cNvPr id="442" name="Google Shape;442;p47"/>
          <p:cNvSpPr txBox="1"/>
          <p:nvPr>
            <p:ph idx="5" type="body"/>
          </p:nvPr>
        </p:nvSpPr>
        <p:spPr>
          <a:xfrm>
            <a:off x="201075" y="3980140"/>
            <a:ext cx="2731200" cy="8310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How do you build “relationships” with adult learners as an educator? (relational instruction)</a:t>
            </a:r>
            <a:endParaRPr/>
          </a:p>
        </p:txBody>
      </p:sp>
      <p:sp>
        <p:nvSpPr>
          <p:cNvPr id="443" name="Google Shape;443;p47"/>
          <p:cNvSpPr txBox="1"/>
          <p:nvPr>
            <p:ph idx="6" type="body"/>
          </p:nvPr>
        </p:nvSpPr>
        <p:spPr>
          <a:xfrm>
            <a:off x="201063" y="3365775"/>
            <a:ext cx="2731200" cy="4893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4"/>
              </a:rPr>
              <a:t>Communicate </a:t>
            </a:r>
            <a:r>
              <a:rPr i="1" lang="en" sz="2000" u="sng">
                <a:solidFill>
                  <a:schemeClr val="hlink"/>
                </a:solidFill>
                <a:hlinkClick r:id="rId5"/>
              </a:rPr>
              <a:t>with </a:t>
            </a:r>
            <a:r>
              <a:rPr lang="en" sz="1800" u="sng">
                <a:solidFill>
                  <a:schemeClr val="hlink"/>
                </a:solidFill>
                <a:hlinkClick r:id="rId6"/>
              </a:rPr>
              <a:t>Adult Learners</a:t>
            </a:r>
            <a:endParaRPr sz="1800"/>
          </a:p>
        </p:txBody>
      </p:sp>
      <p:sp>
        <p:nvSpPr>
          <p:cNvPr id="444" name="Google Shape;444;p47"/>
          <p:cNvSpPr txBox="1"/>
          <p:nvPr>
            <p:ph idx="7" type="body"/>
          </p:nvPr>
        </p:nvSpPr>
        <p:spPr>
          <a:xfrm>
            <a:off x="3216074" y="1622867"/>
            <a:ext cx="2731200" cy="5580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It’s important for our own well-being and others that we set boundaries. This is for everyone!</a:t>
            </a:r>
            <a:endParaRPr/>
          </a:p>
        </p:txBody>
      </p:sp>
      <p:sp>
        <p:nvSpPr>
          <p:cNvPr id="445" name="Google Shape;445;p47"/>
          <p:cNvSpPr/>
          <p:nvPr/>
        </p:nvSpPr>
        <p:spPr>
          <a:xfrm>
            <a:off x="2628450" y="4506000"/>
            <a:ext cx="885600" cy="38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p47"/>
          <p:cNvSpPr/>
          <p:nvPr/>
        </p:nvSpPr>
        <p:spPr>
          <a:xfrm>
            <a:off x="5884850" y="4506000"/>
            <a:ext cx="1707900" cy="38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7" name="Google Shape;447;p47"/>
          <p:cNvSpPr txBox="1"/>
          <p:nvPr>
            <p:ph idx="9" type="body"/>
          </p:nvPr>
        </p:nvSpPr>
        <p:spPr>
          <a:xfrm>
            <a:off x="3216087" y="2660154"/>
            <a:ext cx="2731200" cy="5580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This is just a place to start researching on your own. Reach out to Hardt2Heart Adult Education Services for trainings!</a:t>
            </a:r>
            <a:endParaRPr/>
          </a:p>
        </p:txBody>
      </p:sp>
      <p:sp>
        <p:nvSpPr>
          <p:cNvPr id="448" name="Google Shape;448;p47"/>
          <p:cNvSpPr txBox="1"/>
          <p:nvPr>
            <p:ph idx="14" type="body"/>
          </p:nvPr>
        </p:nvSpPr>
        <p:spPr>
          <a:xfrm>
            <a:off x="3206400" y="3980138"/>
            <a:ext cx="2731200" cy="8310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Note: This resource specifies indigenous peoples as the target population, but all this content applies to most people with marginalized identities</a:t>
            </a:r>
            <a:endParaRPr/>
          </a:p>
        </p:txBody>
      </p:sp>
      <p:sp>
        <p:nvSpPr>
          <p:cNvPr id="449" name="Google Shape;449;p47"/>
          <p:cNvSpPr/>
          <p:nvPr/>
        </p:nvSpPr>
        <p:spPr>
          <a:xfrm>
            <a:off x="836850" y="334550"/>
            <a:ext cx="2653800" cy="979800"/>
          </a:xfrm>
          <a:prstGeom prst="rect">
            <a:avLst/>
          </a:prstGeom>
          <a:solidFill>
            <a:schemeClr val="lt1"/>
          </a:solidFill>
          <a:ln>
            <a:noFill/>
          </a:ln>
        </p:spPr>
        <p:txBody>
          <a:bodyPr anchorCtr="0" anchor="ctr" bIns="91425" lIns="91425" spcFirstLastPara="1" rIns="91425" wrap="square" tIns="91425">
            <a:noAutofit/>
          </a:bodyPr>
          <a:lstStyle/>
          <a:p>
            <a:pPr indent="0" lvl="0" marL="796950" rtl="0" algn="ctr">
              <a:spcBef>
                <a:spcPts val="0"/>
              </a:spcBef>
              <a:spcAft>
                <a:spcPts val="0"/>
              </a:spcAft>
              <a:buNone/>
            </a:pPr>
            <a:r>
              <a:rPr lang="en"/>
              <a:t> </a:t>
            </a:r>
            <a:endParaRPr/>
          </a:p>
        </p:txBody>
      </p:sp>
      <p:pic>
        <p:nvPicPr>
          <p:cNvPr id="450" name="Google Shape;450;p47" title="level up.png"/>
          <p:cNvPicPr preferRelativeResize="0"/>
          <p:nvPr/>
        </p:nvPicPr>
        <p:blipFill>
          <a:blip r:embed="rId7">
            <a:alphaModFix/>
          </a:blip>
          <a:stretch>
            <a:fillRect/>
          </a:stretch>
        </p:blipFill>
        <p:spPr>
          <a:xfrm>
            <a:off x="245376" y="379104"/>
            <a:ext cx="813105" cy="831000"/>
          </a:xfrm>
          <a:prstGeom prst="rect">
            <a:avLst/>
          </a:prstGeom>
          <a:noFill/>
          <a:ln>
            <a:noFill/>
          </a:ln>
        </p:spPr>
      </p:pic>
      <p:sp>
        <p:nvSpPr>
          <p:cNvPr id="451" name="Google Shape;451;p47"/>
          <p:cNvSpPr txBox="1"/>
          <p:nvPr/>
        </p:nvSpPr>
        <p:spPr>
          <a:xfrm>
            <a:off x="1163425" y="601250"/>
            <a:ext cx="5878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Additional Resources</a:t>
            </a:r>
            <a:endParaRPr b="1" sz="2000">
              <a:solidFill>
                <a:schemeClr val="dk1"/>
              </a:solidFill>
            </a:endParaRPr>
          </a:p>
        </p:txBody>
      </p:sp>
      <p:sp>
        <p:nvSpPr>
          <p:cNvPr id="452" name="Google Shape;452;p47"/>
          <p:cNvSpPr txBox="1"/>
          <p:nvPr>
            <p:ph idx="2" type="body"/>
          </p:nvPr>
        </p:nvSpPr>
        <p:spPr>
          <a:xfrm>
            <a:off x="201077" y="1239950"/>
            <a:ext cx="2731200" cy="4893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8"/>
              </a:rPr>
              <a:t>Building Self-Awareness</a:t>
            </a:r>
            <a:endParaRPr sz="1800"/>
          </a:p>
        </p:txBody>
      </p:sp>
      <p:sp>
        <p:nvSpPr>
          <p:cNvPr id="453" name="Google Shape;453;p47"/>
          <p:cNvSpPr txBox="1"/>
          <p:nvPr>
            <p:ph idx="2" type="body"/>
          </p:nvPr>
        </p:nvSpPr>
        <p:spPr>
          <a:xfrm>
            <a:off x="3216063" y="1239959"/>
            <a:ext cx="2731200" cy="3828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9"/>
              </a:rPr>
              <a:t>Setting Boundaries</a:t>
            </a:r>
            <a:endParaRPr sz="1800"/>
          </a:p>
        </p:txBody>
      </p:sp>
      <p:sp>
        <p:nvSpPr>
          <p:cNvPr id="454" name="Google Shape;454;p47"/>
          <p:cNvSpPr txBox="1"/>
          <p:nvPr>
            <p:ph idx="2" type="body"/>
          </p:nvPr>
        </p:nvSpPr>
        <p:spPr>
          <a:xfrm>
            <a:off x="3216065" y="2243975"/>
            <a:ext cx="2731200" cy="4893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10"/>
              </a:rPr>
              <a:t>Andragogy/ADL</a:t>
            </a:r>
            <a:endParaRPr sz="1800"/>
          </a:p>
        </p:txBody>
      </p:sp>
      <p:sp>
        <p:nvSpPr>
          <p:cNvPr id="455" name="Google Shape;455;p47"/>
          <p:cNvSpPr txBox="1"/>
          <p:nvPr>
            <p:ph idx="2" type="body"/>
          </p:nvPr>
        </p:nvSpPr>
        <p:spPr>
          <a:xfrm>
            <a:off x="3216065" y="3354508"/>
            <a:ext cx="2731200" cy="4893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11"/>
              </a:rPr>
              <a:t>Strengths-Based Practices</a:t>
            </a:r>
            <a:endParaRPr sz="1800"/>
          </a:p>
        </p:txBody>
      </p:sp>
      <p:sp>
        <p:nvSpPr>
          <p:cNvPr id="456" name="Google Shape;456;p47"/>
          <p:cNvSpPr txBox="1"/>
          <p:nvPr>
            <p:ph idx="7" type="body"/>
          </p:nvPr>
        </p:nvSpPr>
        <p:spPr>
          <a:xfrm>
            <a:off x="6231100" y="1622876"/>
            <a:ext cx="2731200" cy="4893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A guide to the fundamentals of a GED program. This a starting point for folks running a GED program and instructors!</a:t>
            </a:r>
            <a:endParaRPr/>
          </a:p>
        </p:txBody>
      </p:sp>
      <p:sp>
        <p:nvSpPr>
          <p:cNvPr id="457" name="Google Shape;457;p47"/>
          <p:cNvSpPr txBox="1"/>
          <p:nvPr>
            <p:ph idx="2" type="body"/>
          </p:nvPr>
        </p:nvSpPr>
        <p:spPr>
          <a:xfrm>
            <a:off x="6231085" y="1239959"/>
            <a:ext cx="2731200" cy="3828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12"/>
              </a:rPr>
              <a:t>GED Playbook</a:t>
            </a:r>
            <a:endParaRPr sz="1800"/>
          </a:p>
        </p:txBody>
      </p:sp>
      <p:sp>
        <p:nvSpPr>
          <p:cNvPr id="458" name="Google Shape;458;p47"/>
          <p:cNvSpPr txBox="1"/>
          <p:nvPr>
            <p:ph idx="7" type="body"/>
          </p:nvPr>
        </p:nvSpPr>
        <p:spPr>
          <a:xfrm>
            <a:off x="6231075" y="2663483"/>
            <a:ext cx="2731200" cy="702300"/>
          </a:xfrm>
          <a:prstGeom prst="rect">
            <a:avLst/>
          </a:prstGeom>
          <a:solidFill>
            <a:schemeClr val="lt1"/>
          </a:solidFill>
        </p:spPr>
        <p:txBody>
          <a:bodyPr anchorCtr="0" anchor="t" bIns="0" lIns="0" spcFirstLastPara="1" rIns="0" wrap="square" tIns="0">
            <a:noAutofit/>
          </a:bodyPr>
          <a:lstStyle/>
          <a:p>
            <a:pPr indent="0" lvl="0" marL="0" rtl="0" algn="l">
              <a:spcBef>
                <a:spcPts val="600"/>
              </a:spcBef>
              <a:spcAft>
                <a:spcPts val="0"/>
              </a:spcAft>
              <a:buNone/>
            </a:pPr>
            <a:r>
              <a:rPr lang="en"/>
              <a:t>A great resource in general, but especially for educators new to GED! This will guide what to focus on and provides helpful resources.</a:t>
            </a:r>
            <a:endParaRPr/>
          </a:p>
        </p:txBody>
      </p:sp>
      <p:sp>
        <p:nvSpPr>
          <p:cNvPr id="459" name="Google Shape;459;p47"/>
          <p:cNvSpPr txBox="1"/>
          <p:nvPr>
            <p:ph idx="2" type="body"/>
          </p:nvPr>
        </p:nvSpPr>
        <p:spPr>
          <a:xfrm>
            <a:off x="6231085" y="2198859"/>
            <a:ext cx="2731200" cy="3828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13"/>
              </a:rPr>
              <a:t>GED Educator Handbook</a:t>
            </a:r>
            <a:endParaRPr sz="1800"/>
          </a:p>
        </p:txBody>
      </p:sp>
      <p:sp>
        <p:nvSpPr>
          <p:cNvPr id="460" name="Google Shape;460;p47"/>
          <p:cNvSpPr txBox="1"/>
          <p:nvPr>
            <p:ph idx="14" type="body"/>
          </p:nvPr>
        </p:nvSpPr>
        <p:spPr>
          <a:xfrm>
            <a:off x="6231075" y="3843788"/>
            <a:ext cx="2731200" cy="8310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a:t>This provides guidance for adult learners in GED education programs, self-paced learners, and advocates of GED learners. Helpful resources, fundamentals of GED, and more!</a:t>
            </a:r>
            <a:endParaRPr/>
          </a:p>
        </p:txBody>
      </p:sp>
      <p:sp>
        <p:nvSpPr>
          <p:cNvPr id="461" name="Google Shape;461;p47"/>
          <p:cNvSpPr txBox="1"/>
          <p:nvPr>
            <p:ph idx="2" type="body"/>
          </p:nvPr>
        </p:nvSpPr>
        <p:spPr>
          <a:xfrm>
            <a:off x="6240750" y="3365778"/>
            <a:ext cx="2731200" cy="327600"/>
          </a:xfrm>
          <a:prstGeom prst="rect">
            <a:avLst/>
          </a:prstGeom>
          <a:noFill/>
        </p:spPr>
        <p:txBody>
          <a:bodyPr anchorCtr="0" anchor="t" bIns="0" lIns="0" spcFirstLastPara="1" rIns="0" wrap="square" tIns="0">
            <a:noAutofit/>
          </a:bodyPr>
          <a:lstStyle/>
          <a:p>
            <a:pPr indent="0" lvl="0" marL="0" rtl="0" algn="l">
              <a:spcBef>
                <a:spcPts val="600"/>
              </a:spcBef>
              <a:spcAft>
                <a:spcPts val="0"/>
              </a:spcAft>
              <a:buNone/>
            </a:pPr>
            <a:r>
              <a:rPr lang="en" sz="1800" u="sng">
                <a:solidFill>
                  <a:schemeClr val="hlink"/>
                </a:solidFill>
                <a:hlinkClick r:id="rId14"/>
              </a:rPr>
              <a:t>“Student” Handbook</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1"/>
          <p:cNvSpPr txBox="1"/>
          <p:nvPr>
            <p:ph type="title"/>
          </p:nvPr>
        </p:nvSpPr>
        <p:spPr>
          <a:xfrm>
            <a:off x="5216000" y="1544675"/>
            <a:ext cx="3666300" cy="534300"/>
          </a:xfrm>
          <a:prstGeom prst="rect">
            <a:avLst/>
          </a:prstGeom>
        </p:spPr>
        <p:txBody>
          <a:bodyPr anchorCtr="0" anchor="b" bIns="0" lIns="0" spcFirstLastPara="1" rIns="0" wrap="square" tIns="0">
            <a:normAutofit/>
          </a:bodyPr>
          <a:lstStyle/>
          <a:p>
            <a:pPr indent="0" lvl="0" marL="0" rtl="0" algn="ctr">
              <a:spcBef>
                <a:spcPts val="0"/>
              </a:spcBef>
              <a:spcAft>
                <a:spcPts val="0"/>
              </a:spcAft>
              <a:buClr>
                <a:schemeClr val="dk1"/>
              </a:buClr>
              <a:buSzPts val="990"/>
              <a:buFont typeface="Arial"/>
              <a:buNone/>
            </a:pPr>
            <a:r>
              <a:rPr b="0" lang="en" sz="2870">
                <a:latin typeface="Rockwell"/>
                <a:ea typeface="Rockwell"/>
                <a:cs typeface="Rockwell"/>
                <a:sym typeface="Rockwell"/>
              </a:rPr>
              <a:t>Egalitarian Education</a:t>
            </a:r>
            <a:endParaRPr/>
          </a:p>
        </p:txBody>
      </p:sp>
      <p:pic>
        <p:nvPicPr>
          <p:cNvPr id="160" name="Google Shape;160;p21" title="03A54383-D4AC-46B7-9464-62B3CE3B6DDB.jpeg"/>
          <p:cNvPicPr preferRelativeResize="0"/>
          <p:nvPr>
            <p:ph idx="2" type="pic"/>
          </p:nvPr>
        </p:nvPicPr>
        <p:blipFill rotWithShape="1">
          <a:blip r:embed="rId3">
            <a:alphaModFix/>
          </a:blip>
          <a:srcRect b="6694" l="0" r="0" t="6703"/>
          <a:stretch/>
        </p:blipFill>
        <p:spPr>
          <a:xfrm>
            <a:off x="227142" y="829258"/>
            <a:ext cx="4607099" cy="3989701"/>
          </a:xfrm>
          <a:prstGeom prst="rect">
            <a:avLst/>
          </a:prstGeom>
        </p:spPr>
      </p:pic>
      <p:sp>
        <p:nvSpPr>
          <p:cNvPr id="161" name="Google Shape;161;p21"/>
          <p:cNvSpPr/>
          <p:nvPr/>
        </p:nvSpPr>
        <p:spPr>
          <a:xfrm>
            <a:off x="-261900" y="3355750"/>
            <a:ext cx="9667800" cy="12003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1371600" rtl="0" algn="ctr">
              <a:spcBef>
                <a:spcPts val="0"/>
              </a:spcBef>
              <a:spcAft>
                <a:spcPts val="0"/>
              </a:spcAft>
              <a:buNone/>
            </a:pPr>
            <a:r>
              <a:t/>
            </a:r>
            <a:endParaRPr/>
          </a:p>
        </p:txBody>
      </p:sp>
      <p:sp>
        <p:nvSpPr>
          <p:cNvPr id="162" name="Google Shape;162;p21"/>
          <p:cNvSpPr/>
          <p:nvPr/>
        </p:nvSpPr>
        <p:spPr>
          <a:xfrm>
            <a:off x="-678725" y="260150"/>
            <a:ext cx="979800" cy="979800"/>
          </a:xfrm>
          <a:prstGeom prst="rect">
            <a:avLst/>
          </a:prstGeom>
          <a:solidFill>
            <a:schemeClr val="lt1"/>
          </a:solidFill>
          <a:ln>
            <a:noFill/>
          </a:ln>
        </p:spPr>
        <p:txBody>
          <a:bodyPr anchorCtr="0" anchor="ctr" bIns="91425" lIns="91425" spcFirstLastPara="1" rIns="91425" wrap="square" tIns="91425">
            <a:noAutofit/>
          </a:bodyPr>
          <a:lstStyle/>
          <a:p>
            <a:pPr indent="0" lvl="0" marL="796950" rtl="0" algn="ctr">
              <a:spcBef>
                <a:spcPts val="0"/>
              </a:spcBef>
              <a:spcAft>
                <a:spcPts val="0"/>
              </a:spcAft>
              <a:buNone/>
            </a:pPr>
            <a:r>
              <a:rPr lang="en"/>
              <a:t> </a:t>
            </a:r>
            <a:endParaRPr/>
          </a:p>
        </p:txBody>
      </p:sp>
      <p:sp>
        <p:nvSpPr>
          <p:cNvPr id="163" name="Google Shape;163;p21"/>
          <p:cNvSpPr txBox="1"/>
          <p:nvPr>
            <p:ph idx="1" type="body"/>
          </p:nvPr>
        </p:nvSpPr>
        <p:spPr>
          <a:xfrm>
            <a:off x="5216000" y="2183525"/>
            <a:ext cx="3666300" cy="1172100"/>
          </a:xfrm>
          <a:prstGeom prst="rect">
            <a:avLst/>
          </a:prstGeom>
        </p:spPr>
        <p:txBody>
          <a:bodyPr anchorCtr="0" anchor="t" bIns="0" lIns="0" spcFirstLastPara="1" rIns="0" wrap="square" tIns="68575">
            <a:normAutofit/>
          </a:bodyPr>
          <a:lstStyle/>
          <a:p>
            <a:pPr indent="-336550" lvl="0" marL="457200" rtl="0" algn="l">
              <a:spcBef>
                <a:spcPts val="600"/>
              </a:spcBef>
              <a:spcAft>
                <a:spcPts val="0"/>
              </a:spcAft>
              <a:buSzPts val="1700"/>
              <a:buChar char="➔"/>
            </a:pPr>
            <a:r>
              <a:rPr lang="en"/>
              <a:t>Relationship-oriented work leads to </a:t>
            </a:r>
            <a:r>
              <a:rPr i="1" lang="en"/>
              <a:t>mutual</a:t>
            </a:r>
            <a:r>
              <a:rPr lang="en"/>
              <a:t> exchanges of knowledge</a:t>
            </a:r>
            <a:endParaRPr/>
          </a:p>
          <a:p>
            <a:pPr indent="-336550" lvl="0" marL="457200" rtl="0" algn="l">
              <a:spcBef>
                <a:spcPts val="0"/>
              </a:spcBef>
              <a:spcAft>
                <a:spcPts val="0"/>
              </a:spcAft>
              <a:buSzPts val="1700"/>
              <a:buChar char="➔"/>
            </a:pPr>
            <a:r>
              <a:rPr lang="en"/>
              <a:t>Everyone has the </a:t>
            </a:r>
            <a:r>
              <a:rPr lang="en"/>
              <a:t>capacity</a:t>
            </a:r>
            <a:r>
              <a:rPr lang="en"/>
              <a:t> to be a learner and an educator </a:t>
            </a:r>
            <a:endParaRPr/>
          </a:p>
        </p:txBody>
      </p:sp>
      <p:sp>
        <p:nvSpPr>
          <p:cNvPr id="164" name="Google Shape;164;p21"/>
          <p:cNvSpPr txBox="1"/>
          <p:nvPr/>
        </p:nvSpPr>
        <p:spPr>
          <a:xfrm>
            <a:off x="81575" y="3543400"/>
            <a:ext cx="3165000" cy="8250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750"/>
              </a:spcBef>
              <a:spcAft>
                <a:spcPts val="0"/>
              </a:spcAft>
              <a:buNone/>
            </a:pPr>
            <a:r>
              <a:rPr b="1" lang="en" sz="2400">
                <a:solidFill>
                  <a:srgbClr val="000000"/>
                </a:solidFill>
              </a:rPr>
              <a:t>Kellie B</a:t>
            </a:r>
            <a:r>
              <a:rPr b="1" lang="en" sz="2400"/>
              <a:t>lair </a:t>
            </a:r>
            <a:r>
              <a:rPr b="1" lang="en" sz="2400">
                <a:solidFill>
                  <a:srgbClr val="000000"/>
                </a:solidFill>
              </a:rPr>
              <a:t>Hard</a:t>
            </a:r>
            <a:r>
              <a:rPr b="1" lang="en" sz="2400"/>
              <a:t>t</a:t>
            </a:r>
            <a:r>
              <a:rPr b="1" lang="en" sz="2400">
                <a:solidFill>
                  <a:srgbClr val="000000"/>
                </a:solidFill>
              </a:rPr>
              <a:t>	</a:t>
            </a:r>
            <a:endParaRPr b="1" sz="2400">
              <a:solidFill>
                <a:srgbClr val="000000"/>
              </a:solidFill>
            </a:endParaRPr>
          </a:p>
        </p:txBody>
      </p:sp>
      <p:sp>
        <p:nvSpPr>
          <p:cNvPr id="165" name="Google Shape;165;p21"/>
          <p:cNvSpPr txBox="1"/>
          <p:nvPr/>
        </p:nvSpPr>
        <p:spPr>
          <a:xfrm>
            <a:off x="3177251" y="3543397"/>
            <a:ext cx="5638200" cy="825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750"/>
              </a:spcBef>
              <a:spcAft>
                <a:spcPts val="0"/>
              </a:spcAft>
              <a:buNone/>
            </a:pPr>
            <a:r>
              <a:rPr lang="en" sz="2300"/>
              <a:t>Demonstrating </a:t>
            </a:r>
            <a:r>
              <a:rPr b="1" lang="en" sz="2300"/>
              <a:t>Andragogy</a:t>
            </a:r>
            <a:r>
              <a:rPr lang="en" sz="2300"/>
              <a:t> and the principles of </a:t>
            </a:r>
            <a:r>
              <a:rPr b="1" lang="en" sz="2300"/>
              <a:t>Adult Learning Theory</a:t>
            </a:r>
            <a:endParaRPr b="1" sz="2300">
              <a:solidFill>
                <a:srgbClr val="000000"/>
              </a:solidFill>
            </a:endParaRPr>
          </a:p>
        </p:txBody>
      </p:sp>
      <p:cxnSp>
        <p:nvCxnSpPr>
          <p:cNvPr id="166" name="Google Shape;166;p21"/>
          <p:cNvCxnSpPr/>
          <p:nvPr/>
        </p:nvCxnSpPr>
        <p:spPr>
          <a:xfrm>
            <a:off x="3360800" y="3519400"/>
            <a:ext cx="0" cy="873000"/>
          </a:xfrm>
          <a:prstGeom prst="straightConnector1">
            <a:avLst/>
          </a:prstGeom>
          <a:noFill/>
          <a:ln cap="flat" cmpd="sng" w="28575">
            <a:solidFill>
              <a:srgbClr val="014B64"/>
            </a:solidFill>
            <a:prstDash val="solid"/>
            <a:round/>
            <a:headEnd len="med" w="med" type="none"/>
            <a:tailEnd len="med" w="med" type="none"/>
          </a:ln>
        </p:spPr>
      </p:cxnSp>
      <p:pic>
        <p:nvPicPr>
          <p:cNvPr id="167" name="Google Shape;167;p21" title="level up.png"/>
          <p:cNvPicPr preferRelativeResize="0"/>
          <p:nvPr/>
        </p:nvPicPr>
        <p:blipFill>
          <a:blip r:embed="rId4">
            <a:alphaModFix/>
          </a:blip>
          <a:stretch>
            <a:fillRect/>
          </a:stretch>
        </p:blipFill>
        <p:spPr>
          <a:xfrm>
            <a:off x="245376" y="408950"/>
            <a:ext cx="813105" cy="831000"/>
          </a:xfrm>
          <a:prstGeom prst="rect">
            <a:avLst/>
          </a:prstGeom>
          <a:noFill/>
          <a:ln>
            <a:noFill/>
          </a:ln>
        </p:spPr>
      </p:pic>
      <p:pic>
        <p:nvPicPr>
          <p:cNvPr id="168" name="Google Shape;168;p21" title="h2h.real.png"/>
          <p:cNvPicPr preferRelativeResize="0"/>
          <p:nvPr/>
        </p:nvPicPr>
        <p:blipFill>
          <a:blip r:embed="rId5">
            <a:alphaModFix/>
          </a:blip>
          <a:stretch>
            <a:fillRect/>
          </a:stretch>
        </p:blipFill>
        <p:spPr>
          <a:xfrm>
            <a:off x="7594150" y="260150"/>
            <a:ext cx="1500250" cy="1387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2"/>
          <p:cNvSpPr txBox="1"/>
          <p:nvPr>
            <p:ph idx="2" type="body"/>
          </p:nvPr>
        </p:nvSpPr>
        <p:spPr>
          <a:xfrm>
            <a:off x="633840" y="1141604"/>
            <a:ext cx="2052300" cy="534300"/>
          </a:xfrm>
          <a:prstGeom prst="rect">
            <a:avLst/>
          </a:prstGeom>
        </p:spPr>
        <p:txBody>
          <a:bodyPr anchorCtr="0" anchor="t" bIns="99800" lIns="99800" spcFirstLastPara="1" rIns="99800" wrap="square" tIns="99800">
            <a:noAutofit/>
          </a:bodyPr>
          <a:lstStyle/>
          <a:p>
            <a:pPr indent="0" lvl="0" marL="0" rtl="0" algn="l">
              <a:spcBef>
                <a:spcPts val="655"/>
              </a:spcBef>
              <a:spcAft>
                <a:spcPts val="0"/>
              </a:spcAft>
              <a:buNone/>
            </a:pPr>
            <a:r>
              <a:rPr lang="en" sz="3930">
                <a:solidFill>
                  <a:schemeClr val="accent3"/>
                </a:solidFill>
              </a:rPr>
              <a:t>Realize</a:t>
            </a:r>
            <a:endParaRPr sz="3930">
              <a:solidFill>
                <a:schemeClr val="accent3"/>
              </a:solidFill>
            </a:endParaRPr>
          </a:p>
        </p:txBody>
      </p:sp>
      <p:sp>
        <p:nvSpPr>
          <p:cNvPr id="174" name="Google Shape;174;p22"/>
          <p:cNvSpPr txBox="1"/>
          <p:nvPr>
            <p:ph idx="4" type="body"/>
          </p:nvPr>
        </p:nvSpPr>
        <p:spPr>
          <a:xfrm>
            <a:off x="633858" y="2883856"/>
            <a:ext cx="2364600" cy="534300"/>
          </a:xfrm>
          <a:prstGeom prst="rect">
            <a:avLst/>
          </a:prstGeom>
        </p:spPr>
        <p:txBody>
          <a:bodyPr anchorCtr="0" anchor="t" bIns="99800" lIns="99800" spcFirstLastPara="1" rIns="99800" wrap="square" tIns="99800">
            <a:noAutofit/>
          </a:bodyPr>
          <a:lstStyle/>
          <a:p>
            <a:pPr indent="0" lvl="0" marL="0" rtl="0" algn="l">
              <a:spcBef>
                <a:spcPts val="655"/>
              </a:spcBef>
              <a:spcAft>
                <a:spcPts val="0"/>
              </a:spcAft>
              <a:buNone/>
            </a:pPr>
            <a:r>
              <a:rPr lang="en" sz="3930">
                <a:solidFill>
                  <a:schemeClr val="accent3"/>
                </a:solidFill>
              </a:rPr>
              <a:t>Respond</a:t>
            </a:r>
            <a:endParaRPr sz="3930">
              <a:solidFill>
                <a:schemeClr val="accent3"/>
              </a:solidFill>
            </a:endParaRPr>
          </a:p>
        </p:txBody>
      </p:sp>
      <p:sp>
        <p:nvSpPr>
          <p:cNvPr id="175" name="Google Shape;175;p22"/>
          <p:cNvSpPr/>
          <p:nvPr/>
        </p:nvSpPr>
        <p:spPr>
          <a:xfrm>
            <a:off x="836850" y="334550"/>
            <a:ext cx="2653800" cy="979800"/>
          </a:xfrm>
          <a:prstGeom prst="rect">
            <a:avLst/>
          </a:prstGeom>
          <a:solidFill>
            <a:schemeClr val="lt1"/>
          </a:solidFill>
          <a:ln>
            <a:noFill/>
          </a:ln>
        </p:spPr>
        <p:txBody>
          <a:bodyPr anchorCtr="0" anchor="ctr" bIns="91425" lIns="91425" spcFirstLastPara="1" rIns="91425" wrap="square" tIns="91425">
            <a:noAutofit/>
          </a:bodyPr>
          <a:lstStyle/>
          <a:p>
            <a:pPr indent="0" lvl="0" marL="796950" rtl="0" algn="ctr">
              <a:spcBef>
                <a:spcPts val="0"/>
              </a:spcBef>
              <a:spcAft>
                <a:spcPts val="0"/>
              </a:spcAft>
              <a:buNone/>
            </a:pPr>
            <a:r>
              <a:rPr lang="en"/>
              <a:t> </a:t>
            </a:r>
            <a:endParaRPr/>
          </a:p>
        </p:txBody>
      </p:sp>
      <p:sp>
        <p:nvSpPr>
          <p:cNvPr id="176" name="Google Shape;176;p22"/>
          <p:cNvSpPr txBox="1"/>
          <p:nvPr>
            <p:ph idx="8" type="body"/>
          </p:nvPr>
        </p:nvSpPr>
        <p:spPr>
          <a:xfrm>
            <a:off x="633850" y="2012718"/>
            <a:ext cx="2856900" cy="534300"/>
          </a:xfrm>
          <a:prstGeom prst="rect">
            <a:avLst/>
          </a:prstGeom>
        </p:spPr>
        <p:txBody>
          <a:bodyPr anchorCtr="0" anchor="t" bIns="99800" lIns="99800" spcFirstLastPara="1" rIns="99800" wrap="square" tIns="99800">
            <a:noAutofit/>
          </a:bodyPr>
          <a:lstStyle/>
          <a:p>
            <a:pPr indent="0" lvl="0" marL="0" rtl="0" algn="l">
              <a:spcBef>
                <a:spcPts val="655"/>
              </a:spcBef>
              <a:spcAft>
                <a:spcPts val="0"/>
              </a:spcAft>
              <a:buNone/>
            </a:pPr>
            <a:r>
              <a:rPr lang="en" sz="3930">
                <a:solidFill>
                  <a:schemeClr val="accent3"/>
                </a:solidFill>
              </a:rPr>
              <a:t>Recognize</a:t>
            </a:r>
            <a:endParaRPr sz="3930">
              <a:solidFill>
                <a:schemeClr val="accent3"/>
              </a:solidFill>
            </a:endParaRPr>
          </a:p>
        </p:txBody>
      </p:sp>
      <p:sp>
        <p:nvSpPr>
          <p:cNvPr id="177" name="Google Shape;177;p22"/>
          <p:cNvSpPr txBox="1"/>
          <p:nvPr>
            <p:ph idx="13" type="body"/>
          </p:nvPr>
        </p:nvSpPr>
        <p:spPr>
          <a:xfrm>
            <a:off x="633859" y="3754986"/>
            <a:ext cx="1822200" cy="534300"/>
          </a:xfrm>
          <a:prstGeom prst="rect">
            <a:avLst/>
          </a:prstGeom>
        </p:spPr>
        <p:txBody>
          <a:bodyPr anchorCtr="0" anchor="t" bIns="99800" lIns="99800" spcFirstLastPara="1" rIns="99800" wrap="square" tIns="99800">
            <a:noAutofit/>
          </a:bodyPr>
          <a:lstStyle/>
          <a:p>
            <a:pPr indent="0" lvl="0" marL="0" rtl="0" algn="l">
              <a:spcBef>
                <a:spcPts val="655"/>
              </a:spcBef>
              <a:spcAft>
                <a:spcPts val="0"/>
              </a:spcAft>
              <a:buNone/>
            </a:pPr>
            <a:r>
              <a:rPr lang="en" sz="3930">
                <a:solidFill>
                  <a:schemeClr val="accent3"/>
                </a:solidFill>
              </a:rPr>
              <a:t>Resist</a:t>
            </a:r>
            <a:endParaRPr sz="3930">
              <a:solidFill>
                <a:schemeClr val="accent3"/>
              </a:solidFill>
            </a:endParaRPr>
          </a:p>
        </p:txBody>
      </p:sp>
      <p:grpSp>
        <p:nvGrpSpPr>
          <p:cNvPr id="178" name="Google Shape;178;p22"/>
          <p:cNvGrpSpPr/>
          <p:nvPr/>
        </p:nvGrpSpPr>
        <p:grpSpPr>
          <a:xfrm>
            <a:off x="4762471" y="1531356"/>
            <a:ext cx="3260458" cy="2226078"/>
            <a:chOff x="3559425" y="1228725"/>
            <a:chExt cx="2110875" cy="1441200"/>
          </a:xfrm>
        </p:grpSpPr>
        <p:sp>
          <p:nvSpPr>
            <p:cNvPr id="179" name="Google Shape;179;p22"/>
            <p:cNvSpPr/>
            <p:nvPr/>
          </p:nvSpPr>
          <p:spPr>
            <a:xfrm>
              <a:off x="4238625" y="12287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0" name="Google Shape;180;p22"/>
            <p:cNvSpPr/>
            <p:nvPr/>
          </p:nvSpPr>
          <p:spPr>
            <a:xfrm>
              <a:off x="3892800" y="14192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1" name="Google Shape;181;p22"/>
            <p:cNvSpPr/>
            <p:nvPr/>
          </p:nvSpPr>
          <p:spPr>
            <a:xfrm>
              <a:off x="3892800" y="18383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2" name="Google Shape;182;p22"/>
            <p:cNvSpPr/>
            <p:nvPr/>
          </p:nvSpPr>
          <p:spPr>
            <a:xfrm>
              <a:off x="3559425" y="1771650"/>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3" name="Google Shape;183;p22"/>
            <p:cNvSpPr/>
            <p:nvPr/>
          </p:nvSpPr>
          <p:spPr>
            <a:xfrm>
              <a:off x="4238625" y="19907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4" name="Google Shape;184;p22"/>
            <p:cNvSpPr/>
            <p:nvPr/>
          </p:nvSpPr>
          <p:spPr>
            <a:xfrm>
              <a:off x="4238625" y="1696350"/>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5" name="Google Shape;185;p22"/>
            <p:cNvSpPr/>
            <p:nvPr/>
          </p:nvSpPr>
          <p:spPr>
            <a:xfrm>
              <a:off x="4419600" y="15335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6" name="Google Shape;186;p22"/>
            <p:cNvSpPr/>
            <p:nvPr/>
          </p:nvSpPr>
          <p:spPr>
            <a:xfrm>
              <a:off x="4572000" y="19907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7" name="Google Shape;187;p22"/>
            <p:cNvSpPr/>
            <p:nvPr/>
          </p:nvSpPr>
          <p:spPr>
            <a:xfrm>
              <a:off x="4781550" y="1485900"/>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sp>
          <p:nvSpPr>
            <p:cNvPr id="188" name="Google Shape;188;p22"/>
            <p:cNvSpPr/>
            <p:nvPr/>
          </p:nvSpPr>
          <p:spPr>
            <a:xfrm>
              <a:off x="4991100" y="1907925"/>
              <a:ext cx="679200" cy="679200"/>
            </a:xfrm>
            <a:prstGeom prst="ellipse">
              <a:avLst/>
            </a:prstGeom>
            <a:solidFill>
              <a:schemeClr val="accent5"/>
            </a:solidFill>
            <a:ln>
              <a:noFill/>
            </a:ln>
          </p:spPr>
          <p:txBody>
            <a:bodyPr anchorCtr="0" anchor="ctr" bIns="141225" lIns="141225" spcFirstLastPara="1" rIns="141225" wrap="square" tIns="141225">
              <a:noAutofit/>
            </a:bodyPr>
            <a:lstStyle/>
            <a:p>
              <a:pPr indent="0" lvl="0" marL="0" rtl="0" algn="ctr">
                <a:spcBef>
                  <a:spcPts val="0"/>
                </a:spcBef>
                <a:spcAft>
                  <a:spcPts val="0"/>
                </a:spcAft>
                <a:buNone/>
              </a:pPr>
              <a:r>
                <a:t/>
              </a:r>
              <a:endParaRPr sz="2162">
                <a:solidFill>
                  <a:schemeClr val="accent3"/>
                </a:solidFill>
              </a:endParaRPr>
            </a:p>
          </p:txBody>
        </p:sp>
      </p:grpSp>
      <p:sp>
        <p:nvSpPr>
          <p:cNvPr id="189" name="Google Shape;189;p22"/>
          <p:cNvSpPr txBox="1"/>
          <p:nvPr/>
        </p:nvSpPr>
        <p:spPr>
          <a:xfrm>
            <a:off x="4717050" y="3691650"/>
            <a:ext cx="32181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accent3"/>
                </a:solidFill>
              </a:rPr>
              <a:t>What comes to your mind when I say “trauma”?</a:t>
            </a:r>
            <a:endParaRPr sz="1700">
              <a:solidFill>
                <a:schemeClr val="accent3"/>
              </a:solidFill>
            </a:endParaRPr>
          </a:p>
        </p:txBody>
      </p:sp>
      <p:sp>
        <p:nvSpPr>
          <p:cNvPr id="190" name="Google Shape;190;p22"/>
          <p:cNvSpPr txBox="1"/>
          <p:nvPr>
            <p:ph idx="2" type="body"/>
          </p:nvPr>
        </p:nvSpPr>
        <p:spPr>
          <a:xfrm>
            <a:off x="4572000" y="743850"/>
            <a:ext cx="3508200" cy="787500"/>
          </a:xfrm>
          <a:prstGeom prst="rect">
            <a:avLst/>
          </a:prstGeom>
        </p:spPr>
        <p:txBody>
          <a:bodyPr anchorCtr="0" anchor="t" bIns="75325" lIns="75325" spcFirstLastPara="1" rIns="75325" wrap="square" tIns="75325">
            <a:noAutofit/>
          </a:bodyPr>
          <a:lstStyle/>
          <a:p>
            <a:pPr indent="0" lvl="0" marL="0" rtl="0" algn="ctr">
              <a:spcBef>
                <a:spcPts val="494"/>
              </a:spcBef>
              <a:spcAft>
                <a:spcPts val="0"/>
              </a:spcAft>
              <a:buNone/>
            </a:pPr>
            <a:r>
              <a:rPr lang="en" sz="2400">
                <a:solidFill>
                  <a:schemeClr val="accent3"/>
                </a:solidFill>
              </a:rPr>
              <a:t>Getting on the same page…</a:t>
            </a:r>
            <a:endParaRPr sz="2400">
              <a:solidFill>
                <a:schemeClr val="accent3"/>
              </a:solidFill>
            </a:endParaRPr>
          </a:p>
        </p:txBody>
      </p:sp>
      <p:pic>
        <p:nvPicPr>
          <p:cNvPr id="191" name="Google Shape;191;p22" title="level up.png"/>
          <p:cNvPicPr preferRelativeResize="0"/>
          <p:nvPr/>
        </p:nvPicPr>
        <p:blipFill>
          <a:blip r:embed="rId3">
            <a:alphaModFix/>
          </a:blip>
          <a:stretch>
            <a:fillRect/>
          </a:stretch>
        </p:blipFill>
        <p:spPr>
          <a:xfrm>
            <a:off x="245376" y="408950"/>
            <a:ext cx="813105" cy="831000"/>
          </a:xfrm>
          <a:prstGeom prst="rect">
            <a:avLst/>
          </a:prstGeom>
          <a:noFill/>
          <a:ln>
            <a:noFill/>
          </a:ln>
        </p:spPr>
      </p:pic>
      <p:sp>
        <p:nvSpPr>
          <p:cNvPr id="192" name="Google Shape;192;p22"/>
          <p:cNvSpPr txBox="1"/>
          <p:nvPr/>
        </p:nvSpPr>
        <p:spPr>
          <a:xfrm>
            <a:off x="1163425" y="601250"/>
            <a:ext cx="3508200" cy="492600"/>
          </a:xfrm>
          <a:prstGeom prst="rect">
            <a:avLst/>
          </a:prstGeom>
          <a:noFill/>
          <a:ln>
            <a:noFill/>
          </a:ln>
          <a:effectLst>
            <a:outerShdw rotWithShape="0" algn="bl" dir="5040000" dist="9525">
              <a:srgbClr val="000000">
                <a:alpha val="59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accent4"/>
                </a:solidFill>
              </a:rPr>
              <a:t>Session Overview</a:t>
            </a:r>
            <a:endParaRPr b="1" sz="2000">
              <a:solidFill>
                <a:schemeClr val="accent4"/>
              </a:solidFill>
            </a:endParaRPr>
          </a:p>
        </p:txBody>
      </p:sp>
      <p:sp>
        <p:nvSpPr>
          <p:cNvPr id="193" name="Google Shape;193;p22"/>
          <p:cNvSpPr txBox="1"/>
          <p:nvPr/>
        </p:nvSpPr>
        <p:spPr>
          <a:xfrm>
            <a:off x="5895625" y="211800"/>
            <a:ext cx="3182700" cy="492600"/>
          </a:xfrm>
          <a:prstGeom prst="rect">
            <a:avLst/>
          </a:prstGeom>
          <a:noFill/>
          <a:ln cap="flat" cmpd="sng" w="2857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r">
              <a:spcBef>
                <a:spcPts val="0"/>
              </a:spcBef>
              <a:spcAft>
                <a:spcPts val="0"/>
              </a:spcAft>
              <a:buNone/>
            </a:pPr>
            <a:r>
              <a:rPr b="1" lang="en" sz="2000" u="sng">
                <a:solidFill>
                  <a:schemeClr val="accent1"/>
                </a:solidFill>
              </a:rPr>
              <a:t>“If it’s blue, it’s for you!”</a:t>
            </a:r>
            <a:endParaRPr b="1" sz="2000" u="sng">
              <a:solidFill>
                <a:schemeClr val="accen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7" name="Shape 197"/>
        <p:cNvGrpSpPr/>
        <p:nvPr/>
      </p:nvGrpSpPr>
      <p:grpSpPr>
        <a:xfrm>
          <a:off x="0" y="0"/>
          <a:ext cx="0" cy="0"/>
          <a:chOff x="0" y="0"/>
          <a:chExt cx="0" cy="0"/>
        </a:xfrm>
      </p:grpSpPr>
      <p:sp>
        <p:nvSpPr>
          <p:cNvPr id="198" name="Google Shape;198;p23"/>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9" name="Google Shape;199;p23"/>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 sz="1200" u="sng">
                <a:solidFill>
                  <a:srgbClr val="198038"/>
                </a:solidFill>
                <a:latin typeface="Inter"/>
                <a:ea typeface="Inter"/>
                <a:cs typeface="Inter"/>
                <a:sym typeface="Inter"/>
                <a:hlinkClick r:id="rId3">
                  <a:extLst>
                    <a:ext uri="{A12FA001-AC4F-418D-AE19-62706E023703}">
                      <ahyp:hlinkClr val="tx"/>
                    </a:ext>
                  </a:extLst>
                </a:hlinkClick>
              </a:rPr>
              <a:t>How to change the design</a:t>
            </a:r>
            <a:endParaRPr sz="1200">
              <a:solidFill>
                <a:srgbClr val="198038"/>
              </a:solidFill>
              <a:latin typeface="Inter"/>
              <a:ea typeface="Inter"/>
              <a:cs typeface="Inter"/>
              <a:sym typeface="Inter"/>
            </a:endParaRPr>
          </a:p>
        </p:txBody>
      </p:sp>
      <p:pic>
        <p:nvPicPr>
          <p:cNvPr descr="poll-type-id" id="200" name="Google Shape;200;p23">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201" name="Google Shape;201;p23"/>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Inter"/>
                <a:ea typeface="Inter"/>
                <a:cs typeface="Inter"/>
                <a:sym typeface="Inter"/>
              </a:rPr>
              <a:t>What comes to your mind when I say "Trauma"</a:t>
            </a:r>
            <a:endParaRPr b="1" sz="3600">
              <a:solidFill>
                <a:srgbClr val="5B5B5B"/>
              </a:solidFill>
              <a:latin typeface="Inter"/>
              <a:ea typeface="Inter"/>
              <a:cs typeface="Inter"/>
              <a:sym typeface="Inter"/>
            </a:endParaRPr>
          </a:p>
        </p:txBody>
      </p:sp>
      <p:sp>
        <p:nvSpPr>
          <p:cNvPr id="202" name="Google Shape;202;p23"/>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3" name="Google Shape;203;p23"/>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Inter"/>
                <a:ea typeface="Inter"/>
                <a:cs typeface="Inter"/>
                <a:sym typeface="Inter"/>
              </a:rPr>
              <a:t>Presenting with animations, GIFs or speaker notes? Enable our </a:t>
            </a:r>
            <a:r>
              <a:rPr lang="en"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204" name="Google Shape;204;p23"/>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205" name="Google Shape;205;p23">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4"/>
          <p:cNvSpPr txBox="1"/>
          <p:nvPr>
            <p:ph idx="1" type="body"/>
          </p:nvPr>
        </p:nvSpPr>
        <p:spPr>
          <a:xfrm>
            <a:off x="462642" y="2470205"/>
            <a:ext cx="8291100" cy="819600"/>
          </a:xfrm>
          <a:prstGeom prst="rect">
            <a:avLst/>
          </a:prstGeom>
        </p:spPr>
        <p:txBody>
          <a:bodyPr anchorCtr="0" anchor="t" bIns="0" lIns="0" spcFirstLastPara="1" rIns="0" wrap="square" tIns="0">
            <a:normAutofit/>
          </a:bodyPr>
          <a:lstStyle/>
          <a:p>
            <a:pPr indent="0" lvl="0" marL="0" rtl="0" algn="l">
              <a:spcBef>
                <a:spcPts val="600"/>
              </a:spcBef>
              <a:spcAft>
                <a:spcPts val="0"/>
              </a:spcAft>
              <a:buNone/>
            </a:pPr>
            <a:r>
              <a:rPr lang="en"/>
              <a:t>t</a:t>
            </a:r>
            <a:r>
              <a:rPr lang="en"/>
              <a:t>he </a:t>
            </a:r>
            <a:r>
              <a:rPr lang="en"/>
              <a:t>prevalence</a:t>
            </a:r>
            <a:r>
              <a:rPr lang="en"/>
              <a:t> of trauma</a:t>
            </a:r>
            <a:endParaRPr/>
          </a:p>
        </p:txBody>
      </p:sp>
      <p:sp>
        <p:nvSpPr>
          <p:cNvPr id="211" name="Google Shape;211;p24"/>
          <p:cNvSpPr txBox="1"/>
          <p:nvPr>
            <p:ph type="title"/>
          </p:nvPr>
        </p:nvSpPr>
        <p:spPr>
          <a:xfrm>
            <a:off x="462642" y="660719"/>
            <a:ext cx="8291100" cy="16956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
              <a:t>Realize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5"/>
          <p:cNvSpPr txBox="1"/>
          <p:nvPr>
            <p:ph type="title"/>
          </p:nvPr>
        </p:nvSpPr>
        <p:spPr>
          <a:xfrm>
            <a:off x="1102175" y="618775"/>
            <a:ext cx="7713000" cy="6510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Defining the “Trauma” in “Trauma-Informed”</a:t>
            </a:r>
            <a:endParaRPr/>
          </a:p>
        </p:txBody>
      </p:sp>
      <p:sp>
        <p:nvSpPr>
          <p:cNvPr id="217" name="Google Shape;217;p25">
            <a:hlinkClick r:id="rId3"/>
          </p:cNvPr>
          <p:cNvSpPr txBox="1"/>
          <p:nvPr>
            <p:ph idx="1" type="body"/>
          </p:nvPr>
        </p:nvSpPr>
        <p:spPr>
          <a:xfrm>
            <a:off x="490200" y="1492975"/>
            <a:ext cx="4007400" cy="260700"/>
          </a:xfrm>
          <a:prstGeom prst="rect">
            <a:avLst/>
          </a:prstGeom>
          <a:ln cap="flat" cmpd="sng" w="28575">
            <a:solidFill>
              <a:srgbClr val="0084A9"/>
            </a:solidFill>
            <a:prstDash val="solid"/>
            <a:round/>
            <a:headEnd len="sm" w="sm" type="none"/>
            <a:tailEnd len="sm" w="sm" type="none"/>
          </a:ln>
        </p:spPr>
        <p:txBody>
          <a:bodyPr anchorCtr="0" anchor="t" bIns="34275" lIns="68575" spcFirstLastPara="1" rIns="68575" wrap="square" tIns="34275">
            <a:noAutofit/>
          </a:bodyPr>
          <a:lstStyle/>
          <a:p>
            <a:pPr indent="0" lvl="0" marL="0" rtl="0" algn="l">
              <a:lnSpc>
                <a:spcPct val="70000"/>
              </a:lnSpc>
              <a:spcBef>
                <a:spcPts val="600"/>
              </a:spcBef>
              <a:spcAft>
                <a:spcPts val="0"/>
              </a:spcAft>
              <a:buSzPts val="605"/>
              <a:buNone/>
            </a:pPr>
            <a:r>
              <a:rPr lang="en" sz="1535" u="sng">
                <a:solidFill>
                  <a:schemeClr val="hlink"/>
                </a:solidFill>
                <a:hlinkClick r:id="rId4"/>
              </a:rPr>
              <a:t>The PTSD Diagnosis</a:t>
            </a:r>
            <a:endParaRPr sz="1535"/>
          </a:p>
        </p:txBody>
      </p:sp>
      <p:sp>
        <p:nvSpPr>
          <p:cNvPr id="218" name="Google Shape;218;p25">
            <a:hlinkClick r:id="rId5"/>
          </p:cNvPr>
          <p:cNvSpPr txBox="1"/>
          <p:nvPr>
            <p:ph idx="2" type="body"/>
          </p:nvPr>
        </p:nvSpPr>
        <p:spPr>
          <a:xfrm>
            <a:off x="4814475" y="1492969"/>
            <a:ext cx="4000800" cy="265800"/>
          </a:xfrm>
          <a:prstGeom prst="rect">
            <a:avLst/>
          </a:prstGeom>
          <a:solidFill>
            <a:schemeClr val="accent4"/>
          </a:solidFill>
          <a:ln cap="flat" cmpd="sng" w="28575">
            <a:solidFill>
              <a:schemeClr val="accent1"/>
            </a:solidFill>
            <a:prstDash val="solid"/>
            <a:round/>
            <a:headEnd len="sm" w="sm" type="none"/>
            <a:tailEnd len="sm" w="sm" type="none"/>
          </a:ln>
        </p:spPr>
        <p:txBody>
          <a:bodyPr anchorCtr="0" anchor="t" bIns="34275" lIns="68575" spcFirstLastPara="1" rIns="68575" wrap="square" tIns="34275">
            <a:noAutofit/>
          </a:bodyPr>
          <a:lstStyle/>
          <a:p>
            <a:pPr indent="0" lvl="0" marL="0" rtl="0" algn="l">
              <a:lnSpc>
                <a:spcPct val="70000"/>
              </a:lnSpc>
              <a:spcBef>
                <a:spcPts val="600"/>
              </a:spcBef>
              <a:spcAft>
                <a:spcPts val="0"/>
              </a:spcAft>
              <a:buSzPts val="605"/>
              <a:buNone/>
            </a:pPr>
            <a:r>
              <a:rPr lang="en" sz="1535" u="sng">
                <a:solidFill>
                  <a:schemeClr val="hlink"/>
                </a:solidFill>
                <a:hlinkClick r:id="rId6"/>
              </a:rPr>
              <a:t>The Experience Itself</a:t>
            </a:r>
            <a:endParaRPr sz="1535"/>
          </a:p>
        </p:txBody>
      </p:sp>
      <p:sp>
        <p:nvSpPr>
          <p:cNvPr id="219" name="Google Shape;219;p25"/>
          <p:cNvSpPr txBox="1"/>
          <p:nvPr>
            <p:ph idx="3" type="body"/>
          </p:nvPr>
        </p:nvSpPr>
        <p:spPr>
          <a:xfrm>
            <a:off x="4814455" y="1758698"/>
            <a:ext cx="4000800" cy="2869500"/>
          </a:xfrm>
          <a:prstGeom prst="rect">
            <a:avLst/>
          </a:prstGeom>
        </p:spPr>
        <p:txBody>
          <a:bodyPr anchorCtr="0" anchor="t" bIns="34275" lIns="68575" spcFirstLastPara="1" rIns="68575" wrap="square" tIns="342900">
            <a:normAutofit/>
          </a:bodyPr>
          <a:lstStyle/>
          <a:p>
            <a:pPr indent="0" lvl="0" marL="0" rtl="0" algn="l">
              <a:spcBef>
                <a:spcPts val="600"/>
              </a:spcBef>
              <a:spcAft>
                <a:spcPts val="0"/>
              </a:spcAft>
              <a:buNone/>
            </a:pPr>
            <a:r>
              <a:rPr lang="en"/>
              <a:t>A severe form of stress that does not exist as a point on a stress </a:t>
            </a:r>
            <a:r>
              <a:rPr lang="en"/>
              <a:t>continuum</a:t>
            </a:r>
            <a:endParaRPr/>
          </a:p>
          <a:p>
            <a:pPr indent="0" lvl="0" marL="0" rtl="0" algn="r">
              <a:spcBef>
                <a:spcPts val="600"/>
              </a:spcBef>
              <a:spcAft>
                <a:spcPts val="0"/>
              </a:spcAft>
              <a:buNone/>
            </a:pPr>
            <a:r>
              <a:rPr lang="en" sz="1000"/>
              <a:t>- “Trauma-Informed Corrections” by Sherly P. Kubiak, Stephanie S. Covington, and Carmen Hillier</a:t>
            </a:r>
            <a:endParaRPr sz="1000"/>
          </a:p>
        </p:txBody>
      </p:sp>
      <p:sp>
        <p:nvSpPr>
          <p:cNvPr id="220" name="Google Shape;220;p25"/>
          <p:cNvSpPr txBox="1"/>
          <p:nvPr>
            <p:ph idx="4" type="body"/>
          </p:nvPr>
        </p:nvSpPr>
        <p:spPr>
          <a:xfrm>
            <a:off x="490225" y="1753623"/>
            <a:ext cx="4007400" cy="2869500"/>
          </a:xfrm>
          <a:prstGeom prst="rect">
            <a:avLst/>
          </a:prstGeom>
        </p:spPr>
        <p:txBody>
          <a:bodyPr anchorCtr="0" anchor="t" bIns="34275" lIns="171450" spcFirstLastPara="1" rIns="171450" wrap="square" tIns="342900">
            <a:normAutofit/>
          </a:bodyPr>
          <a:lstStyle/>
          <a:p>
            <a:pPr indent="0" lvl="0" marL="0" rtl="0" algn="l">
              <a:spcBef>
                <a:spcPts val="600"/>
              </a:spcBef>
              <a:spcAft>
                <a:spcPts val="0"/>
              </a:spcAft>
              <a:buNone/>
            </a:pPr>
            <a:r>
              <a:rPr lang="en"/>
              <a:t>Exposure* to actual or threatened death, serious injury, or sexual violation, which results in one or more of the following </a:t>
            </a:r>
            <a:r>
              <a:rPr lang="en"/>
              <a:t>symptoms</a:t>
            </a:r>
            <a:r>
              <a:rPr lang="en"/>
              <a:t> for longer than a month:</a:t>
            </a:r>
            <a:endParaRPr/>
          </a:p>
          <a:p>
            <a:pPr indent="-330200" lvl="0" marL="457200" rtl="0" algn="l">
              <a:spcBef>
                <a:spcPts val="600"/>
              </a:spcBef>
              <a:spcAft>
                <a:spcPts val="0"/>
              </a:spcAft>
              <a:buSzPts val="1600"/>
              <a:buAutoNum type="arabicPeriod"/>
            </a:pPr>
            <a:r>
              <a:rPr lang="en"/>
              <a:t>Re-experiencing</a:t>
            </a:r>
            <a:endParaRPr/>
          </a:p>
          <a:p>
            <a:pPr indent="-330200" lvl="0" marL="457200" rtl="0" algn="l">
              <a:spcBef>
                <a:spcPts val="0"/>
              </a:spcBef>
              <a:spcAft>
                <a:spcPts val="0"/>
              </a:spcAft>
              <a:buSzPts val="1600"/>
              <a:buAutoNum type="arabicPeriod"/>
            </a:pPr>
            <a:r>
              <a:rPr lang="en"/>
              <a:t>Avoidance</a:t>
            </a:r>
            <a:endParaRPr/>
          </a:p>
          <a:p>
            <a:pPr indent="-330200" lvl="0" marL="457200" rtl="0" algn="l">
              <a:spcBef>
                <a:spcPts val="0"/>
              </a:spcBef>
              <a:spcAft>
                <a:spcPts val="0"/>
              </a:spcAft>
              <a:buSzPts val="1600"/>
              <a:buAutoNum type="arabicPeriod"/>
            </a:pPr>
            <a:r>
              <a:rPr lang="en"/>
              <a:t>Negative cognitions</a:t>
            </a:r>
            <a:endParaRPr/>
          </a:p>
          <a:p>
            <a:pPr indent="-330200" lvl="0" marL="457200" rtl="0" algn="l">
              <a:spcBef>
                <a:spcPts val="0"/>
              </a:spcBef>
              <a:spcAft>
                <a:spcPts val="0"/>
              </a:spcAft>
              <a:buSzPts val="1600"/>
              <a:buAutoNum type="arabicPeriod"/>
            </a:pPr>
            <a:r>
              <a:rPr lang="en"/>
              <a:t>Arousal**</a:t>
            </a:r>
            <a:endParaRPr/>
          </a:p>
          <a:p>
            <a:pPr indent="0" lvl="0" marL="0" rtl="0" algn="r">
              <a:spcBef>
                <a:spcPts val="600"/>
              </a:spcBef>
              <a:spcAft>
                <a:spcPts val="0"/>
              </a:spcAft>
              <a:buNone/>
            </a:pPr>
            <a:r>
              <a:rPr lang="en" sz="1000"/>
              <a:t>- The DSM 5, American Psychiatric Association</a:t>
            </a: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6"/>
          <p:cNvSpPr txBox="1"/>
          <p:nvPr>
            <p:ph idx="1" type="body"/>
          </p:nvPr>
        </p:nvSpPr>
        <p:spPr>
          <a:xfrm>
            <a:off x="475250" y="1502550"/>
            <a:ext cx="3277800" cy="2138400"/>
          </a:xfrm>
          <a:prstGeom prst="rect">
            <a:avLst/>
          </a:prstGeom>
        </p:spPr>
        <p:txBody>
          <a:bodyPr anchorCtr="0" anchor="t" bIns="0" lIns="0" spcFirstLastPara="1" rIns="0" wrap="square" tIns="68575">
            <a:normAutofit/>
          </a:bodyPr>
          <a:lstStyle/>
          <a:p>
            <a:pPr indent="0" lvl="0" marL="0" rtl="0" algn="l">
              <a:spcBef>
                <a:spcPts val="600"/>
              </a:spcBef>
              <a:spcAft>
                <a:spcPts val="0"/>
              </a:spcAft>
              <a:buNone/>
            </a:pPr>
            <a:r>
              <a:rPr lang="en" sz="2500"/>
              <a:t>“Trauma is the body’s protective response to an event – or series of events – that it </a:t>
            </a:r>
            <a:r>
              <a:rPr lang="en" sz="2500"/>
              <a:t>perceives</a:t>
            </a:r>
            <a:r>
              <a:rPr lang="en" sz="2500"/>
              <a:t> as potentially dangerous.</a:t>
            </a:r>
            <a:r>
              <a:rPr lang="en" sz="2500"/>
              <a:t>”</a:t>
            </a:r>
            <a:endParaRPr sz="2500"/>
          </a:p>
        </p:txBody>
      </p:sp>
      <p:sp>
        <p:nvSpPr>
          <p:cNvPr id="226" name="Google Shape;226;p26">
            <a:hlinkClick r:id="rId3"/>
          </p:cNvPr>
          <p:cNvSpPr txBox="1"/>
          <p:nvPr>
            <p:ph type="title"/>
          </p:nvPr>
        </p:nvSpPr>
        <p:spPr>
          <a:xfrm>
            <a:off x="475250" y="3938500"/>
            <a:ext cx="3591600" cy="693600"/>
          </a:xfrm>
          <a:prstGeom prst="rect">
            <a:avLst/>
          </a:prstGeom>
          <a:ln cap="flat" cmpd="sng" w="2857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l">
              <a:spcBef>
                <a:spcPts val="0"/>
              </a:spcBef>
              <a:spcAft>
                <a:spcPts val="0"/>
              </a:spcAft>
              <a:buNone/>
            </a:pPr>
            <a:r>
              <a:rPr lang="en"/>
              <a:t>Dr. Resmaa Menakem</a:t>
            </a:r>
            <a:endParaRPr/>
          </a:p>
          <a:p>
            <a:pPr indent="0" lvl="0" marL="0" rtl="0" algn="l">
              <a:spcBef>
                <a:spcPts val="0"/>
              </a:spcBef>
              <a:spcAft>
                <a:spcPts val="0"/>
              </a:spcAft>
              <a:buNone/>
            </a:pPr>
            <a:r>
              <a:rPr b="0" lang="en" sz="1300"/>
              <a:t>Psychotherapist</a:t>
            </a:r>
            <a:endParaRPr b="0" sz="1300"/>
          </a:p>
        </p:txBody>
      </p:sp>
      <p:pic>
        <p:nvPicPr>
          <p:cNvPr id="227" name="Google Shape;227;p26">
            <a:hlinkClick r:id="rId4"/>
          </p:cNvPr>
          <p:cNvPicPr preferRelativeResize="0"/>
          <p:nvPr/>
        </p:nvPicPr>
        <p:blipFill>
          <a:blip r:embed="rId5">
            <a:alphaModFix/>
          </a:blip>
          <a:stretch>
            <a:fillRect/>
          </a:stretch>
        </p:blipFill>
        <p:spPr>
          <a:xfrm>
            <a:off x="5175983" y="642250"/>
            <a:ext cx="2661118" cy="398970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7">
            <a:hlinkClick r:id="rId3"/>
          </p:cNvPr>
          <p:cNvSpPr txBox="1"/>
          <p:nvPr>
            <p:ph type="title"/>
          </p:nvPr>
        </p:nvSpPr>
        <p:spPr>
          <a:xfrm>
            <a:off x="1140300" y="618775"/>
            <a:ext cx="7674900" cy="513300"/>
          </a:xfrm>
          <a:prstGeom prst="rect">
            <a:avLst/>
          </a:prstGeom>
        </p:spPr>
        <p:txBody>
          <a:bodyPr anchorCtr="0" anchor="t" bIns="0" lIns="0" spcFirstLastPara="1" rIns="0" wrap="square" tIns="0">
            <a:normAutofit/>
          </a:bodyPr>
          <a:lstStyle/>
          <a:p>
            <a:pPr indent="0" lvl="0" marL="0" rtl="0" algn="r">
              <a:spcBef>
                <a:spcPts val="0"/>
              </a:spcBef>
              <a:spcAft>
                <a:spcPts val="0"/>
              </a:spcAft>
              <a:buNone/>
            </a:pPr>
            <a:r>
              <a:rPr lang="en" u="sng">
                <a:solidFill>
                  <a:schemeClr val="hlink"/>
                </a:solidFill>
                <a:hlinkClick r:id="rId4"/>
              </a:rPr>
              <a:t>The HPA Axis</a:t>
            </a:r>
            <a:endParaRPr/>
          </a:p>
        </p:txBody>
      </p:sp>
      <p:sp>
        <p:nvSpPr>
          <p:cNvPr id="233" name="Google Shape;233;p27"/>
          <p:cNvSpPr/>
          <p:nvPr>
            <p:ph idx="2" type="pic"/>
          </p:nvPr>
        </p:nvSpPr>
        <p:spPr>
          <a:xfrm>
            <a:off x="490332" y="1601710"/>
            <a:ext cx="2625900" cy="969900"/>
          </a:xfrm>
          <a:prstGeom prst="rect">
            <a:avLst/>
          </a:prstGeom>
        </p:spPr>
      </p:sp>
      <p:sp>
        <p:nvSpPr>
          <p:cNvPr id="234" name="Google Shape;234;p27">
            <a:hlinkClick r:id="rId5"/>
          </p:cNvPr>
          <p:cNvSpPr txBox="1"/>
          <p:nvPr>
            <p:ph idx="1" type="body"/>
          </p:nvPr>
        </p:nvSpPr>
        <p:spPr>
          <a:xfrm>
            <a:off x="6188914" y="2680321"/>
            <a:ext cx="2626200" cy="2022000"/>
          </a:xfrm>
          <a:prstGeom prst="rect">
            <a:avLst/>
          </a:prstGeom>
        </p:spPr>
        <p:txBody>
          <a:bodyPr anchorCtr="0" anchor="t" bIns="34275" lIns="68575" spcFirstLastPara="1" rIns="68575" wrap="square" tIns="34275">
            <a:normAutofit/>
          </a:bodyPr>
          <a:lstStyle/>
          <a:p>
            <a:pPr indent="0" lvl="0" marL="0" rtl="0" algn="ctr">
              <a:spcBef>
                <a:spcPts val="600"/>
              </a:spcBef>
              <a:spcAft>
                <a:spcPts val="0"/>
              </a:spcAft>
              <a:buNone/>
            </a:pPr>
            <a:r>
              <a:rPr b="1" lang="en" u="sng">
                <a:solidFill>
                  <a:schemeClr val="hlink"/>
                </a:solidFill>
                <a:hlinkClick r:id="rId6"/>
              </a:rPr>
              <a:t>Hippocampus: The Data Storage</a:t>
            </a:r>
            <a:endParaRPr/>
          </a:p>
          <a:p>
            <a:pPr indent="0" lvl="0" marL="0" rtl="0" algn="ctr">
              <a:spcBef>
                <a:spcPts val="600"/>
              </a:spcBef>
              <a:spcAft>
                <a:spcPts val="0"/>
              </a:spcAft>
              <a:buNone/>
            </a:pPr>
            <a:r>
              <a:t/>
            </a:r>
            <a:endParaRPr/>
          </a:p>
          <a:p>
            <a:pPr indent="0" lvl="0" marL="0" rtl="0" algn="ctr">
              <a:spcBef>
                <a:spcPts val="600"/>
              </a:spcBef>
              <a:spcAft>
                <a:spcPts val="0"/>
              </a:spcAft>
              <a:buNone/>
            </a:pPr>
            <a:r>
              <a:rPr lang="en"/>
              <a:t>Information storage, maintenance, and release</a:t>
            </a:r>
            <a:endParaRPr/>
          </a:p>
          <a:p>
            <a:pPr indent="0" lvl="0" marL="0" rtl="0" algn="ctr">
              <a:spcBef>
                <a:spcPts val="600"/>
              </a:spcBef>
              <a:spcAft>
                <a:spcPts val="0"/>
              </a:spcAft>
              <a:buNone/>
            </a:pPr>
            <a:r>
              <a:rPr lang="en"/>
              <a:t>(can be biochemical signals to bodily systems, memory retention and recall, etc.)</a:t>
            </a:r>
            <a:endParaRPr/>
          </a:p>
        </p:txBody>
      </p:sp>
      <p:sp>
        <p:nvSpPr>
          <p:cNvPr id="235" name="Google Shape;235;p27">
            <a:hlinkClick r:id="rId7"/>
          </p:cNvPr>
          <p:cNvSpPr txBox="1"/>
          <p:nvPr>
            <p:ph idx="3" type="body"/>
          </p:nvPr>
        </p:nvSpPr>
        <p:spPr>
          <a:xfrm>
            <a:off x="490181" y="2680321"/>
            <a:ext cx="2626200" cy="2022000"/>
          </a:xfrm>
          <a:prstGeom prst="rect">
            <a:avLst/>
          </a:prstGeom>
        </p:spPr>
        <p:txBody>
          <a:bodyPr anchorCtr="0" anchor="t" bIns="34275" lIns="68575" spcFirstLastPara="1" rIns="68575" wrap="square" tIns="34275">
            <a:normAutofit lnSpcReduction="20000"/>
          </a:bodyPr>
          <a:lstStyle/>
          <a:p>
            <a:pPr indent="0" lvl="0" marL="0" rtl="0" algn="ctr">
              <a:spcBef>
                <a:spcPts val="600"/>
              </a:spcBef>
              <a:spcAft>
                <a:spcPts val="0"/>
              </a:spcAft>
              <a:buNone/>
            </a:pPr>
            <a:r>
              <a:rPr b="1" lang="en" u="sng">
                <a:solidFill>
                  <a:schemeClr val="hlink"/>
                </a:solidFill>
                <a:hlinkClick r:id="rId8"/>
              </a:rPr>
              <a:t>Amygdala: The Security System</a:t>
            </a:r>
            <a:endParaRPr b="1"/>
          </a:p>
          <a:p>
            <a:pPr indent="0" lvl="0" marL="0" rtl="0" algn="ctr">
              <a:spcBef>
                <a:spcPts val="600"/>
              </a:spcBef>
              <a:spcAft>
                <a:spcPts val="0"/>
              </a:spcAft>
              <a:buNone/>
            </a:pPr>
            <a:r>
              <a:t/>
            </a:r>
            <a:endParaRPr/>
          </a:p>
          <a:p>
            <a:pPr indent="0" lvl="0" marL="0" rtl="0" algn="ctr">
              <a:spcBef>
                <a:spcPts val="600"/>
              </a:spcBef>
              <a:spcAft>
                <a:spcPts val="0"/>
              </a:spcAft>
              <a:buNone/>
            </a:pPr>
            <a:r>
              <a:rPr lang="en"/>
              <a:t>Uses the 5 senses to categorize information (positive stimulus, negative stimulus, threat, etc.)</a:t>
            </a:r>
            <a:endParaRPr/>
          </a:p>
          <a:p>
            <a:pPr indent="0" lvl="0" marL="0" rtl="0" algn="ctr">
              <a:spcBef>
                <a:spcPts val="600"/>
              </a:spcBef>
              <a:spcAft>
                <a:spcPts val="0"/>
              </a:spcAft>
              <a:buNone/>
            </a:pPr>
            <a:r>
              <a:rPr lang="en"/>
              <a:t>Overrides the Prefrontal Cortex to initiate emotional reaction</a:t>
            </a:r>
            <a:endParaRPr/>
          </a:p>
          <a:p>
            <a:pPr indent="0" lvl="0" marL="0" rtl="0" algn="ctr">
              <a:spcBef>
                <a:spcPts val="600"/>
              </a:spcBef>
              <a:spcAft>
                <a:spcPts val="0"/>
              </a:spcAft>
              <a:buNone/>
            </a:pPr>
            <a:r>
              <a:rPr lang="en"/>
              <a:t>Can engage threat response system</a:t>
            </a:r>
            <a:endParaRPr/>
          </a:p>
        </p:txBody>
      </p:sp>
      <p:sp>
        <p:nvSpPr>
          <p:cNvPr id="236" name="Google Shape;236;p27"/>
          <p:cNvSpPr/>
          <p:nvPr>
            <p:ph idx="4" type="pic"/>
          </p:nvPr>
        </p:nvSpPr>
        <p:spPr>
          <a:xfrm>
            <a:off x="3339557" y="1601710"/>
            <a:ext cx="2626200" cy="969900"/>
          </a:xfrm>
          <a:prstGeom prst="rect">
            <a:avLst/>
          </a:prstGeom>
        </p:spPr>
      </p:sp>
      <p:sp>
        <p:nvSpPr>
          <p:cNvPr id="237" name="Google Shape;237;p27">
            <a:hlinkClick r:id="rId9"/>
          </p:cNvPr>
          <p:cNvSpPr txBox="1"/>
          <p:nvPr>
            <p:ph idx="5" type="body"/>
          </p:nvPr>
        </p:nvSpPr>
        <p:spPr>
          <a:xfrm>
            <a:off x="3339552" y="2680321"/>
            <a:ext cx="2626200" cy="2022000"/>
          </a:xfrm>
          <a:prstGeom prst="rect">
            <a:avLst/>
          </a:prstGeom>
        </p:spPr>
        <p:txBody>
          <a:bodyPr anchorCtr="0" anchor="t" bIns="34275" lIns="68575" spcFirstLastPara="1" rIns="68575" wrap="square" tIns="34275">
            <a:normAutofit lnSpcReduction="20000"/>
          </a:bodyPr>
          <a:lstStyle/>
          <a:p>
            <a:pPr indent="0" lvl="0" marL="0" rtl="0" algn="ctr">
              <a:spcBef>
                <a:spcPts val="600"/>
              </a:spcBef>
              <a:spcAft>
                <a:spcPts val="0"/>
              </a:spcAft>
              <a:buNone/>
            </a:pPr>
            <a:r>
              <a:rPr b="1" lang="en" u="sng">
                <a:solidFill>
                  <a:schemeClr val="hlink"/>
                </a:solidFill>
                <a:hlinkClick r:id="rId10"/>
              </a:rPr>
              <a:t>Prefrontal Cortex: The Command Center</a:t>
            </a:r>
            <a:endParaRPr b="1"/>
          </a:p>
          <a:p>
            <a:pPr indent="0" lvl="0" marL="0" rtl="0" algn="ctr">
              <a:spcBef>
                <a:spcPts val="600"/>
              </a:spcBef>
              <a:spcAft>
                <a:spcPts val="0"/>
              </a:spcAft>
              <a:buNone/>
            </a:pPr>
            <a:r>
              <a:t/>
            </a:r>
            <a:endParaRPr/>
          </a:p>
          <a:p>
            <a:pPr indent="0" lvl="0" marL="0" rtl="0" algn="ctr">
              <a:spcBef>
                <a:spcPts val="600"/>
              </a:spcBef>
              <a:spcAft>
                <a:spcPts val="0"/>
              </a:spcAft>
              <a:buNone/>
            </a:pPr>
            <a:r>
              <a:rPr lang="en"/>
              <a:t>Analyzes information to produce our behaviour and thoughts</a:t>
            </a:r>
            <a:endParaRPr/>
          </a:p>
          <a:p>
            <a:pPr indent="0" lvl="0" marL="0" rtl="0" algn="ctr">
              <a:spcBef>
                <a:spcPts val="600"/>
              </a:spcBef>
              <a:spcAft>
                <a:spcPts val="0"/>
              </a:spcAft>
              <a:buNone/>
            </a:pPr>
            <a:r>
              <a:rPr lang="en"/>
              <a:t>Sends and retrieves information from memory storage</a:t>
            </a:r>
            <a:endParaRPr/>
          </a:p>
          <a:p>
            <a:pPr indent="0" lvl="0" marL="0" rtl="0" algn="ctr">
              <a:spcBef>
                <a:spcPts val="600"/>
              </a:spcBef>
              <a:spcAft>
                <a:spcPts val="0"/>
              </a:spcAft>
              <a:buNone/>
            </a:pPr>
            <a:r>
              <a:rPr lang="en"/>
              <a:t>Directs emotions and reactions </a:t>
            </a:r>
            <a:endParaRPr/>
          </a:p>
        </p:txBody>
      </p:sp>
      <p:sp>
        <p:nvSpPr>
          <p:cNvPr id="238" name="Google Shape;238;p27"/>
          <p:cNvSpPr/>
          <p:nvPr>
            <p:ph idx="6" type="pic"/>
          </p:nvPr>
        </p:nvSpPr>
        <p:spPr>
          <a:xfrm>
            <a:off x="6188927" y="1601710"/>
            <a:ext cx="2626200" cy="969900"/>
          </a:xfrm>
          <a:prstGeom prst="rect">
            <a:avLst/>
          </a:prstGeom>
        </p:spPr>
      </p:sp>
      <p:pic>
        <p:nvPicPr>
          <p:cNvPr id="239" name="Google Shape;239;p27">
            <a:hlinkClick r:id="rId11"/>
          </p:cNvPr>
          <p:cNvPicPr preferRelativeResize="0"/>
          <p:nvPr/>
        </p:nvPicPr>
        <p:blipFill>
          <a:blip r:embed="rId12">
            <a:alphaModFix/>
          </a:blip>
          <a:stretch>
            <a:fillRect/>
          </a:stretch>
        </p:blipFill>
        <p:spPr>
          <a:xfrm>
            <a:off x="3339550" y="1601700"/>
            <a:ext cx="2625900" cy="969900"/>
          </a:xfrm>
          <a:prstGeom prst="rect">
            <a:avLst/>
          </a:prstGeom>
          <a:noFill/>
          <a:ln cap="flat" cmpd="sng" w="28575">
            <a:solidFill>
              <a:schemeClr val="accent1"/>
            </a:solidFill>
            <a:prstDash val="solid"/>
            <a:round/>
            <a:headEnd len="sm" w="sm" type="none"/>
            <a:tailEnd len="sm" w="sm" type="none"/>
          </a:ln>
        </p:spPr>
      </p:pic>
      <p:pic>
        <p:nvPicPr>
          <p:cNvPr id="240" name="Google Shape;240;p27">
            <a:hlinkClick r:id="rId13"/>
          </p:cNvPr>
          <p:cNvPicPr preferRelativeResize="0"/>
          <p:nvPr/>
        </p:nvPicPr>
        <p:blipFill rotWithShape="1">
          <a:blip r:embed="rId14">
            <a:alphaModFix/>
          </a:blip>
          <a:srcRect b="24949" l="0" r="0" t="15192"/>
          <a:stretch/>
        </p:blipFill>
        <p:spPr>
          <a:xfrm>
            <a:off x="490175" y="1601700"/>
            <a:ext cx="2626200" cy="969899"/>
          </a:xfrm>
          <a:prstGeom prst="rect">
            <a:avLst/>
          </a:prstGeom>
          <a:noFill/>
          <a:ln cap="flat" cmpd="sng" w="28575">
            <a:solidFill>
              <a:schemeClr val="accent1"/>
            </a:solidFill>
            <a:prstDash val="solid"/>
            <a:round/>
            <a:headEnd len="sm" w="sm" type="none"/>
            <a:tailEnd len="sm" w="sm" type="none"/>
          </a:ln>
        </p:spPr>
      </p:pic>
      <p:pic>
        <p:nvPicPr>
          <p:cNvPr id="241" name="Google Shape;241;p27">
            <a:hlinkClick r:id="rId15"/>
          </p:cNvPr>
          <p:cNvPicPr preferRelativeResize="0"/>
          <p:nvPr/>
        </p:nvPicPr>
        <p:blipFill rotWithShape="1">
          <a:blip r:embed="rId16">
            <a:alphaModFix/>
          </a:blip>
          <a:srcRect b="20632" l="0" r="0" t="8000"/>
          <a:stretch/>
        </p:blipFill>
        <p:spPr>
          <a:xfrm>
            <a:off x="6188925" y="1601700"/>
            <a:ext cx="2626200" cy="96990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Props1.xml><?xml version="1.0" encoding="utf-8"?>
<ds:datastoreItem xmlns:ds="http://schemas.openxmlformats.org/officeDocument/2006/customXml" ds:itemID="{2BEEF2DD-1C42-49C1-A5A4-525226303240}"/>
</file>

<file path=customXml/itemProps2.xml><?xml version="1.0" encoding="utf-8"?>
<ds:datastoreItem xmlns:ds="http://schemas.openxmlformats.org/officeDocument/2006/customXml" ds:itemID="{4C6E5E72-A324-457B-8162-DF10A4A3D2F7}"/>
</file>

<file path=customXml/itemProps3.xml><?xml version="1.0" encoding="utf-8"?>
<ds:datastoreItem xmlns:ds="http://schemas.openxmlformats.org/officeDocument/2006/customXml" ds:itemID="{5F3C9083-0B47-45C5-A6DA-FA9DBC592AD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ies>
</file>