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2" r:id="rId4"/>
  </p:sldMasterIdLst>
  <p:notesMasterIdLst>
    <p:notesMasterId r:id="rId24"/>
  </p:notesMasterIdLst>
  <p:handoutMasterIdLst>
    <p:handoutMasterId r:id="rId25"/>
  </p:handoutMasterIdLst>
  <p:sldIdLst>
    <p:sldId id="292" r:id="rId5"/>
    <p:sldId id="296" r:id="rId6"/>
    <p:sldId id="295" r:id="rId7"/>
    <p:sldId id="297" r:id="rId8"/>
    <p:sldId id="298" r:id="rId9"/>
    <p:sldId id="299" r:id="rId10"/>
    <p:sldId id="311" r:id="rId11"/>
    <p:sldId id="300" r:id="rId12"/>
    <p:sldId id="259" r:id="rId13"/>
    <p:sldId id="301" r:id="rId14"/>
    <p:sldId id="302" r:id="rId15"/>
    <p:sldId id="303" r:id="rId16"/>
    <p:sldId id="304" r:id="rId17"/>
    <p:sldId id="305" r:id="rId18"/>
    <p:sldId id="307" r:id="rId19"/>
    <p:sldId id="288" r:id="rId20"/>
    <p:sldId id="308" r:id="rId21"/>
    <p:sldId id="312" r:id="rId22"/>
    <p:sldId id="293" r:id="rId23"/>
  </p:sldIdLst>
  <p:sldSz cx="12192000" cy="6858000"/>
  <p:notesSz cx="6954838" cy="92408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93DEE70A-85BC-4CA7-9B27-C0B5FD35216F}">
          <p14:sldIdLst>
            <p14:sldId id="292"/>
            <p14:sldId id="296"/>
            <p14:sldId id="295"/>
            <p14:sldId id="297"/>
            <p14:sldId id="298"/>
            <p14:sldId id="299"/>
            <p14:sldId id="311"/>
            <p14:sldId id="300"/>
            <p14:sldId id="259"/>
            <p14:sldId id="301"/>
            <p14:sldId id="302"/>
            <p14:sldId id="303"/>
            <p14:sldId id="304"/>
            <p14:sldId id="305"/>
            <p14:sldId id="307"/>
            <p14:sldId id="288"/>
            <p14:sldId id="308"/>
            <p14:sldId id="312"/>
          </p14:sldIdLst>
        </p14:section>
        <p14:section name="Untitled Section" id="{468EF54B-3518-4B36-A905-7227CEB3216B}">
          <p14:sldIdLst>
            <p14:sldId id="293"/>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4B64"/>
    <a:srgbClr val="0084A9"/>
    <a:srgbClr val="9CCFDF"/>
    <a:srgbClr val="0432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C55A43D-E954-424A-BEF5-57CAF349DFB6}" v="10" dt="2026-06-29T14:05:13.30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268"/>
    <p:restoredTop sz="69734" autoAdjust="0"/>
  </p:normalViewPr>
  <p:slideViewPr>
    <p:cSldViewPr snapToGrid="0" snapToObjects="1">
      <p:cViewPr varScale="1">
        <p:scale>
          <a:sx n="77" d="100"/>
          <a:sy n="77" d="100"/>
        </p:scale>
        <p:origin x="2184" y="84"/>
      </p:cViewPr>
      <p:guideLst/>
    </p:cSldViewPr>
  </p:slideViewPr>
  <p:notesTextViewPr>
    <p:cViewPr>
      <p:scale>
        <a:sx n="1" d="1"/>
        <a:sy n="1" d="1"/>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CC83787-3F18-0941-951C-86CE87CB8BF0}"/>
              </a:ext>
            </a:extLst>
          </p:cNvPr>
          <p:cNvSpPr>
            <a:spLocks noGrp="1"/>
          </p:cNvSpPr>
          <p:nvPr>
            <p:ph type="hdr" sz="quarter"/>
          </p:nvPr>
        </p:nvSpPr>
        <p:spPr>
          <a:xfrm>
            <a:off x="0" y="1"/>
            <a:ext cx="3013763" cy="463647"/>
          </a:xfrm>
          <a:prstGeom prst="rect">
            <a:avLst/>
          </a:prstGeom>
        </p:spPr>
        <p:txBody>
          <a:bodyPr vert="horz" lIns="92546" tIns="46273" rIns="92546" bIns="46273" rtlCol="0"/>
          <a:lstStyle>
            <a:lvl1pPr algn="l">
              <a:defRPr sz="1200"/>
            </a:lvl1pPr>
          </a:lstStyle>
          <a:p>
            <a:endParaRPr lang="en-US" dirty="0"/>
          </a:p>
        </p:txBody>
      </p:sp>
      <p:sp>
        <p:nvSpPr>
          <p:cNvPr id="3" name="Date Placeholder 2">
            <a:extLst>
              <a:ext uri="{FF2B5EF4-FFF2-40B4-BE49-F238E27FC236}">
                <a16:creationId xmlns:a16="http://schemas.microsoft.com/office/drawing/2014/main" id="{4CFD4A53-B40D-A44E-AAA5-FBB216496045}"/>
              </a:ext>
            </a:extLst>
          </p:cNvPr>
          <p:cNvSpPr>
            <a:spLocks noGrp="1"/>
          </p:cNvSpPr>
          <p:nvPr>
            <p:ph type="dt" sz="quarter" idx="1"/>
          </p:nvPr>
        </p:nvSpPr>
        <p:spPr>
          <a:xfrm>
            <a:off x="3939466" y="1"/>
            <a:ext cx="3013763" cy="463647"/>
          </a:xfrm>
          <a:prstGeom prst="rect">
            <a:avLst/>
          </a:prstGeom>
        </p:spPr>
        <p:txBody>
          <a:bodyPr vert="horz" lIns="92546" tIns="46273" rIns="92546" bIns="46273" rtlCol="0"/>
          <a:lstStyle>
            <a:lvl1pPr algn="r">
              <a:defRPr sz="1200"/>
            </a:lvl1pPr>
          </a:lstStyle>
          <a:p>
            <a:fld id="{00F8A632-5CF8-D44E-AD53-C703B91031D5}" type="datetimeFigureOut">
              <a:rPr lang="en-US" smtClean="0"/>
              <a:t>6/29/2026</a:t>
            </a:fld>
            <a:endParaRPr lang="en-US" dirty="0"/>
          </a:p>
        </p:txBody>
      </p:sp>
      <p:sp>
        <p:nvSpPr>
          <p:cNvPr id="4" name="Footer Placeholder 3">
            <a:extLst>
              <a:ext uri="{FF2B5EF4-FFF2-40B4-BE49-F238E27FC236}">
                <a16:creationId xmlns:a16="http://schemas.microsoft.com/office/drawing/2014/main" id="{AADF25D8-01A8-9D45-880D-B3EEF298B7FB}"/>
              </a:ext>
            </a:extLst>
          </p:cNvPr>
          <p:cNvSpPr>
            <a:spLocks noGrp="1"/>
          </p:cNvSpPr>
          <p:nvPr>
            <p:ph type="ftr" sz="quarter" idx="2"/>
          </p:nvPr>
        </p:nvSpPr>
        <p:spPr>
          <a:xfrm>
            <a:off x="0" y="8777193"/>
            <a:ext cx="3013763" cy="463646"/>
          </a:xfrm>
          <a:prstGeom prst="rect">
            <a:avLst/>
          </a:prstGeom>
        </p:spPr>
        <p:txBody>
          <a:bodyPr vert="horz" lIns="92546" tIns="46273" rIns="92546" bIns="46273"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36CD358B-6D43-F24A-8F80-11175938C275}"/>
              </a:ext>
            </a:extLst>
          </p:cNvPr>
          <p:cNvSpPr>
            <a:spLocks noGrp="1"/>
          </p:cNvSpPr>
          <p:nvPr>
            <p:ph type="sldNum" sz="quarter" idx="3"/>
          </p:nvPr>
        </p:nvSpPr>
        <p:spPr>
          <a:xfrm>
            <a:off x="3939466" y="8777193"/>
            <a:ext cx="3013763" cy="463646"/>
          </a:xfrm>
          <a:prstGeom prst="rect">
            <a:avLst/>
          </a:prstGeom>
        </p:spPr>
        <p:txBody>
          <a:bodyPr vert="horz" lIns="92546" tIns="46273" rIns="92546" bIns="46273" rtlCol="0" anchor="b"/>
          <a:lstStyle>
            <a:lvl1pPr algn="r">
              <a:defRPr sz="1200"/>
            </a:lvl1pPr>
          </a:lstStyle>
          <a:p>
            <a:fld id="{1419389A-39F6-AD46-9C37-7F1CB3D658D0}" type="slidenum">
              <a:rPr lang="en-US" smtClean="0"/>
              <a:t>‹#›</a:t>
            </a:fld>
            <a:endParaRPr lang="en-US" dirty="0"/>
          </a:p>
        </p:txBody>
      </p:sp>
    </p:spTree>
    <p:extLst>
      <p:ext uri="{BB962C8B-B14F-4D97-AF65-F5344CB8AC3E}">
        <p14:creationId xmlns:p14="http://schemas.microsoft.com/office/powerpoint/2010/main" val="283873069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13763" cy="463647"/>
          </a:xfrm>
          <a:prstGeom prst="rect">
            <a:avLst/>
          </a:prstGeom>
        </p:spPr>
        <p:txBody>
          <a:bodyPr vert="horz" lIns="92546" tIns="46273" rIns="92546" bIns="46273" rtlCol="0"/>
          <a:lstStyle>
            <a:lvl1pPr algn="l">
              <a:defRPr sz="1200"/>
            </a:lvl1pPr>
          </a:lstStyle>
          <a:p>
            <a:endParaRPr lang="en-US" dirty="0"/>
          </a:p>
        </p:txBody>
      </p:sp>
      <p:sp>
        <p:nvSpPr>
          <p:cNvPr id="3" name="Date Placeholder 2"/>
          <p:cNvSpPr>
            <a:spLocks noGrp="1"/>
          </p:cNvSpPr>
          <p:nvPr>
            <p:ph type="dt" idx="1"/>
          </p:nvPr>
        </p:nvSpPr>
        <p:spPr>
          <a:xfrm>
            <a:off x="3939466" y="1"/>
            <a:ext cx="3013763" cy="463647"/>
          </a:xfrm>
          <a:prstGeom prst="rect">
            <a:avLst/>
          </a:prstGeom>
        </p:spPr>
        <p:txBody>
          <a:bodyPr vert="horz" lIns="92546" tIns="46273" rIns="92546" bIns="46273" rtlCol="0"/>
          <a:lstStyle>
            <a:lvl1pPr algn="r">
              <a:defRPr sz="1200"/>
            </a:lvl1pPr>
          </a:lstStyle>
          <a:p>
            <a:fld id="{349CF907-54E3-414C-B907-4EC57FF97ED0}" type="datetimeFigureOut">
              <a:rPr lang="en-US" smtClean="0"/>
              <a:t>6/29/2026</a:t>
            </a:fld>
            <a:endParaRPr lang="en-US" dirty="0"/>
          </a:p>
        </p:txBody>
      </p:sp>
      <p:sp>
        <p:nvSpPr>
          <p:cNvPr id="4" name="Slide Image Placeholder 3"/>
          <p:cNvSpPr>
            <a:spLocks noGrp="1" noRot="1" noChangeAspect="1"/>
          </p:cNvSpPr>
          <p:nvPr>
            <p:ph type="sldImg" idx="2"/>
          </p:nvPr>
        </p:nvSpPr>
        <p:spPr>
          <a:xfrm>
            <a:off x="706438" y="1155700"/>
            <a:ext cx="5541962" cy="3117850"/>
          </a:xfrm>
          <a:prstGeom prst="rect">
            <a:avLst/>
          </a:prstGeom>
          <a:noFill/>
          <a:ln w="12700">
            <a:solidFill>
              <a:prstClr val="black"/>
            </a:solidFill>
          </a:ln>
        </p:spPr>
        <p:txBody>
          <a:bodyPr vert="horz" lIns="92546" tIns="46273" rIns="92546" bIns="46273" rtlCol="0" anchor="ctr"/>
          <a:lstStyle/>
          <a:p>
            <a:endParaRPr lang="en-US" dirty="0"/>
          </a:p>
        </p:txBody>
      </p:sp>
      <p:sp>
        <p:nvSpPr>
          <p:cNvPr id="5" name="Notes Placeholder 4"/>
          <p:cNvSpPr>
            <a:spLocks noGrp="1"/>
          </p:cNvSpPr>
          <p:nvPr>
            <p:ph type="body" sz="quarter" idx="3"/>
          </p:nvPr>
        </p:nvSpPr>
        <p:spPr>
          <a:xfrm>
            <a:off x="695484" y="4447153"/>
            <a:ext cx="5563870" cy="3638581"/>
          </a:xfrm>
          <a:prstGeom prst="rect">
            <a:avLst/>
          </a:prstGeom>
        </p:spPr>
        <p:txBody>
          <a:bodyPr vert="horz" lIns="92546" tIns="46273" rIns="92546" bIns="46273"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7193"/>
            <a:ext cx="3013763" cy="463646"/>
          </a:xfrm>
          <a:prstGeom prst="rect">
            <a:avLst/>
          </a:prstGeom>
        </p:spPr>
        <p:txBody>
          <a:bodyPr vert="horz" lIns="92546" tIns="46273" rIns="92546" bIns="46273"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39466" y="8777193"/>
            <a:ext cx="3013763" cy="463646"/>
          </a:xfrm>
          <a:prstGeom prst="rect">
            <a:avLst/>
          </a:prstGeom>
        </p:spPr>
        <p:txBody>
          <a:bodyPr vert="horz" lIns="92546" tIns="46273" rIns="92546" bIns="46273" rtlCol="0" anchor="b"/>
          <a:lstStyle>
            <a:lvl1pPr algn="r">
              <a:defRPr sz="1200"/>
            </a:lvl1pPr>
          </a:lstStyle>
          <a:p>
            <a:fld id="{6583769A-2A3C-664A-B1A3-FCFF0FA87D20}" type="slidenum">
              <a:rPr lang="en-US" smtClean="0"/>
              <a:t>‹#›</a:t>
            </a:fld>
            <a:endParaRPr lang="en-US" dirty="0"/>
          </a:p>
        </p:txBody>
      </p:sp>
    </p:spTree>
    <p:extLst>
      <p:ext uri="{BB962C8B-B14F-4D97-AF65-F5344CB8AC3E}">
        <p14:creationId xmlns:p14="http://schemas.microsoft.com/office/powerpoint/2010/main" val="30858704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583769A-2A3C-664A-B1A3-FCFF0FA87D20}" type="slidenum">
              <a:rPr lang="en-US" smtClean="0"/>
              <a:t>1</a:t>
            </a:fld>
            <a:endParaRPr lang="en-US" dirty="0"/>
          </a:p>
        </p:txBody>
      </p:sp>
    </p:spTree>
    <p:extLst>
      <p:ext uri="{BB962C8B-B14F-4D97-AF65-F5344CB8AC3E}">
        <p14:creationId xmlns:p14="http://schemas.microsoft.com/office/powerpoint/2010/main" val="3078624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Build the Vision (3 minutes)</a:t>
            </a:r>
          </a:p>
          <a:p>
            <a:r>
              <a:rPr lang="en-US" dirty="0"/>
              <a:t>Ask each table to fill in one answer for each category.</a:t>
            </a:r>
          </a:p>
          <a:p>
            <a:pPr defTabSz="925464"/>
            <a:r>
              <a:rPr lang="en-US" dirty="0"/>
              <a:t>WHO		WHAT		HOW		WHY</a:t>
            </a:r>
          </a:p>
          <a:p>
            <a:endParaRPr lang="en-US" dirty="0"/>
          </a:p>
          <a:p>
            <a:r>
              <a:rPr lang="en-US" dirty="0"/>
              <a:t>Adult learners		 Earn a GED	 	Innovative instruction 	Transform their lives</a:t>
            </a:r>
          </a:p>
          <a:p>
            <a:r>
              <a:rPr lang="en-US" dirty="0"/>
              <a:t>Parents		 Gain workforce skills	 Flexible learning 	Obtain family-sustaining careers</a:t>
            </a:r>
          </a:p>
          <a:p>
            <a:r>
              <a:rPr lang="en-US" dirty="0"/>
              <a:t>English learners	Build confidence	Technology and support	Strengthen their communities</a:t>
            </a:r>
          </a:p>
          <a:p>
            <a:endParaRPr lang="en-US" dirty="0"/>
          </a:p>
          <a:p>
            <a:r>
              <a:rPr lang="en-US" b="1" dirty="0"/>
              <a:t>Step 3: The 25-Word Challenge (3 minutes)</a:t>
            </a:r>
          </a:p>
          <a:p>
            <a:r>
              <a:rPr lang="en-US" dirty="0"/>
              <a:t>Challenge each group:</a:t>
            </a:r>
          </a:p>
          <a:p>
            <a:r>
              <a:rPr lang="en-US" b="1" dirty="0"/>
              <a:t>Using your four answers, create a vision statement in 25 words or fewer.</a:t>
            </a:r>
            <a:endParaRPr lang="en-US" dirty="0"/>
          </a:p>
          <a:p>
            <a:r>
              <a:rPr lang="en-US" dirty="0"/>
              <a:t>Example:</a:t>
            </a:r>
          </a:p>
          <a:p>
            <a:r>
              <a:rPr lang="en-US" i="1" dirty="0"/>
              <a:t>"We empower adult learners to earn their GED through innovative, flexible instruction so they can achieve meaningful careers and stronger futures."</a:t>
            </a:r>
            <a:endParaRPr lang="en-US" dirty="0"/>
          </a:p>
          <a:p>
            <a:endParaRPr lang="en-US" dirty="0"/>
          </a:p>
        </p:txBody>
      </p:sp>
      <p:sp>
        <p:nvSpPr>
          <p:cNvPr id="4" name="Slide Number Placeholder 3"/>
          <p:cNvSpPr>
            <a:spLocks noGrp="1"/>
          </p:cNvSpPr>
          <p:nvPr>
            <p:ph type="sldNum" sz="quarter" idx="5"/>
          </p:nvPr>
        </p:nvSpPr>
        <p:spPr/>
        <p:txBody>
          <a:bodyPr/>
          <a:lstStyle/>
          <a:p>
            <a:fld id="{6583769A-2A3C-664A-B1A3-FCFF0FA87D20}" type="slidenum">
              <a:rPr lang="en-US" smtClean="0"/>
              <a:t>10</a:t>
            </a:fld>
            <a:endParaRPr lang="en-US" dirty="0"/>
          </a:p>
        </p:txBody>
      </p:sp>
    </p:spTree>
    <p:extLst>
      <p:ext uri="{BB962C8B-B14F-4D97-AF65-F5344CB8AC3E}">
        <p14:creationId xmlns:p14="http://schemas.microsoft.com/office/powerpoint/2010/main" val="30734389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strong strategic vision in GED preparation programs is more than a statement on paper. It is a tool that guides decisions, shapes instruction, and drives measurable improvement.</a:t>
            </a:r>
          </a:p>
          <a:p>
            <a:br>
              <a:rPr lang="en-US" dirty="0"/>
            </a:br>
            <a:endParaRPr lang="en-US" dirty="0"/>
          </a:p>
          <a:p>
            <a:r>
              <a:rPr lang="en-US" b="1" dirty="0"/>
              <a:t>1. Motivates People to Take  Action</a:t>
            </a:r>
          </a:p>
          <a:p>
            <a:r>
              <a:rPr lang="en-US" dirty="0"/>
              <a:t>A great vision inspires instructors, staff, and partners to move beyond routine practice.</a:t>
            </a:r>
          </a:p>
          <a:p>
            <a:r>
              <a:rPr lang="en-US" dirty="0"/>
              <a:t>For example:</a:t>
            </a:r>
          </a:p>
          <a:p>
            <a:r>
              <a:rPr lang="en-US" dirty="0"/>
              <a:t>Increasing GED attainment rates</a:t>
            </a:r>
          </a:p>
          <a:p>
            <a:r>
              <a:rPr lang="en-US" dirty="0"/>
              <a:t>Expanding flexible learning options</a:t>
            </a:r>
          </a:p>
          <a:p>
            <a:r>
              <a:rPr lang="en-US" dirty="0"/>
              <a:t>Improving measurable skill gains</a:t>
            </a:r>
          </a:p>
          <a:p>
            <a:r>
              <a:rPr lang="en-US" dirty="0"/>
              <a:t>Strengthening workforce transitions</a:t>
            </a:r>
          </a:p>
          <a:p>
            <a:r>
              <a:rPr lang="en-US" dirty="0"/>
              <a:t>When staff understand how their daily work contributes to a meaningful goal, engagement increases.</a:t>
            </a:r>
          </a:p>
          <a:p>
            <a:br>
              <a:rPr lang="en-US" dirty="0"/>
            </a:br>
            <a:endParaRPr lang="en-US" dirty="0"/>
          </a:p>
          <a:p>
            <a:r>
              <a:rPr lang="en-US" b="1" dirty="0"/>
              <a:t>2. Aligns and Coordinates Efforts</a:t>
            </a:r>
          </a:p>
          <a:p>
            <a:r>
              <a:rPr lang="en-US" dirty="0"/>
              <a:t>Without a clear vision, different parts of the program may move in different directions.</a:t>
            </a:r>
          </a:p>
          <a:p>
            <a:r>
              <a:rPr lang="en-US" dirty="0"/>
              <a:t>A strong vision ensures:</a:t>
            </a:r>
          </a:p>
          <a:p>
            <a:r>
              <a:rPr lang="en-US" dirty="0"/>
              <a:t>Instructors align lesson planning with program goals</a:t>
            </a:r>
          </a:p>
          <a:p>
            <a:r>
              <a:rPr lang="en-US" dirty="0"/>
              <a:t>Data tracking supports targeted improvements</a:t>
            </a:r>
          </a:p>
          <a:p>
            <a:r>
              <a:rPr lang="en-US" dirty="0"/>
              <a:t>Support services reinforce student persistence</a:t>
            </a:r>
          </a:p>
          <a:p>
            <a:r>
              <a:rPr lang="en-US" dirty="0"/>
              <a:t>Leadership decisions reflect shared priorities</a:t>
            </a:r>
          </a:p>
          <a:p>
            <a:r>
              <a:rPr lang="en-US" dirty="0"/>
              <a:t>Alignment reduces confusion and strengthens teamwork.</a:t>
            </a:r>
          </a:p>
          <a:p>
            <a:br>
              <a:rPr lang="en-US" dirty="0"/>
            </a:br>
            <a:endParaRPr lang="en-US" dirty="0"/>
          </a:p>
          <a:p>
            <a:r>
              <a:rPr lang="en-US" b="1" dirty="0"/>
              <a:t>3. Drives Implementation</a:t>
            </a:r>
          </a:p>
          <a:p>
            <a:r>
              <a:rPr lang="en-US" dirty="0"/>
              <a:t>Strategies without vision often stall because people do not see the bigger picture.</a:t>
            </a:r>
          </a:p>
          <a:p>
            <a:r>
              <a:rPr lang="en-US" dirty="0"/>
              <a:t>A clear vision answers:</a:t>
            </a:r>
          </a:p>
          <a:p>
            <a:r>
              <a:rPr lang="en-US" dirty="0"/>
              <a:t>Why are we making this change?</a:t>
            </a:r>
          </a:p>
          <a:p>
            <a:r>
              <a:rPr lang="en-US" dirty="0"/>
              <a:t>How does it benefit adult learners?</a:t>
            </a:r>
          </a:p>
          <a:p>
            <a:r>
              <a:rPr lang="en-US" dirty="0"/>
              <a:t>What does success look like?</a:t>
            </a:r>
          </a:p>
          <a:p>
            <a:r>
              <a:rPr lang="en-US" dirty="0"/>
              <a:t>When the vision is understood and embraced, action follows.</a:t>
            </a:r>
          </a:p>
          <a:p>
            <a:br>
              <a:rPr lang="en-US" dirty="0"/>
            </a:br>
            <a:endParaRPr lang="en-US" dirty="0"/>
          </a:p>
          <a:p>
            <a:r>
              <a:rPr lang="en-US" b="1" dirty="0"/>
              <a:t>4. Clarifies the Future</a:t>
            </a:r>
          </a:p>
          <a:p>
            <a:r>
              <a:rPr lang="en-US" dirty="0"/>
              <a:t>A strong strategic vision clearly explains:</a:t>
            </a:r>
          </a:p>
          <a:p>
            <a:r>
              <a:rPr lang="en-US" dirty="0"/>
              <a:t>How the GED classroom will operate differently</a:t>
            </a:r>
          </a:p>
          <a:p>
            <a:r>
              <a:rPr lang="en-US" dirty="0"/>
              <a:t>How learners will experience improved support</a:t>
            </a:r>
          </a:p>
          <a:p>
            <a:r>
              <a:rPr lang="en-US" dirty="0"/>
              <a:t>How technology, instruction, or scheduling will evolve</a:t>
            </a:r>
          </a:p>
          <a:p>
            <a:r>
              <a:rPr lang="en-US" dirty="0"/>
              <a:t>It paints a realistic and achievable picture of improvement—not just aspiration.</a:t>
            </a:r>
          </a:p>
          <a:p>
            <a:br>
              <a:rPr lang="en-US" dirty="0"/>
            </a:br>
            <a:endParaRPr lang="en-US" dirty="0"/>
          </a:p>
          <a:p>
            <a:r>
              <a:rPr lang="en-US" b="1" dirty="0"/>
              <a:t>5. Ties Directly to Outcomes</a:t>
            </a:r>
          </a:p>
          <a:p>
            <a:r>
              <a:rPr lang="en-US" dirty="0"/>
              <a:t>In adult education, vision must connect to measurable success:</a:t>
            </a:r>
          </a:p>
          <a:p>
            <a:r>
              <a:rPr lang="en-US" dirty="0"/>
              <a:t>Higher GED completion rates</a:t>
            </a:r>
          </a:p>
          <a:p>
            <a:r>
              <a:rPr lang="en-US" dirty="0"/>
              <a:t>Improved measurable skill gains</a:t>
            </a:r>
          </a:p>
          <a:p>
            <a:r>
              <a:rPr lang="en-US" dirty="0"/>
              <a:t>Increased post-testing</a:t>
            </a:r>
          </a:p>
          <a:p>
            <a:r>
              <a:rPr lang="en-US" dirty="0"/>
              <a:t>Stronger persistence</a:t>
            </a:r>
          </a:p>
          <a:p>
            <a:r>
              <a:rPr lang="en-US" dirty="0"/>
              <a:t>Successful workforce or postsecondary transitions</a:t>
            </a:r>
          </a:p>
          <a:p>
            <a:r>
              <a:rPr lang="en-US" dirty="0"/>
              <a:t>A vision that does not connect to outcomes risks becoming abstract. A vision tied to data and student success becomes powerful.</a:t>
            </a:r>
          </a:p>
          <a:p>
            <a:br>
              <a:rPr lang="en-US" dirty="0"/>
            </a:br>
            <a:endParaRPr lang="en-US" dirty="0"/>
          </a:p>
          <a:p>
            <a:r>
              <a:rPr lang="en-US" b="1" dirty="0"/>
              <a:t>Key Takeaway</a:t>
            </a:r>
          </a:p>
          <a:p>
            <a:r>
              <a:rPr lang="en-US" dirty="0"/>
              <a:t>A great strategic vision in adult education:</a:t>
            </a:r>
          </a:p>
          <a:p>
            <a:r>
              <a:rPr lang="en-US" dirty="0"/>
              <a:t>Inspires action</a:t>
            </a:r>
          </a:p>
          <a:p>
            <a:r>
              <a:rPr lang="en-US" dirty="0"/>
              <a:t>Aligns people</a:t>
            </a:r>
          </a:p>
          <a:p>
            <a:r>
              <a:rPr lang="en-US" dirty="0"/>
              <a:t>Clarifies direction</a:t>
            </a:r>
          </a:p>
          <a:p>
            <a:r>
              <a:rPr lang="en-US" dirty="0"/>
              <a:t>Connects to measurable results</a:t>
            </a:r>
          </a:p>
          <a:p>
            <a:r>
              <a:rPr lang="en-US" dirty="0"/>
              <a:t>When staff, instructors, and leadership share a clear picture of success, the entire GED program moves forward together with purpose and focus.</a:t>
            </a:r>
          </a:p>
          <a:p>
            <a:endParaRPr lang="en-US" b="1" dirty="0"/>
          </a:p>
          <a:p>
            <a:r>
              <a:rPr lang="en-US" b="1" dirty="0"/>
              <a:t>Step 4: Elevator Pitch (2 minutes)</a:t>
            </a:r>
          </a:p>
          <a:p>
            <a:r>
              <a:rPr lang="en-US" dirty="0"/>
              <a:t>Each group selects one spokesperson.</a:t>
            </a:r>
          </a:p>
          <a:p>
            <a:r>
              <a:rPr lang="en-US" dirty="0"/>
              <a:t>They have </a:t>
            </a:r>
            <a:r>
              <a:rPr lang="en-US" b="1" dirty="0"/>
              <a:t>30 seconds</a:t>
            </a:r>
            <a:r>
              <a:rPr lang="en-US" dirty="0"/>
              <a:t> to present their vision as if speaking to:</a:t>
            </a:r>
          </a:p>
          <a:p>
            <a:r>
              <a:rPr lang="en-US" dirty="0"/>
              <a:t>A new instructor </a:t>
            </a:r>
          </a:p>
          <a:p>
            <a:r>
              <a:rPr lang="en-US" dirty="0"/>
              <a:t>A college president </a:t>
            </a:r>
          </a:p>
          <a:p>
            <a:r>
              <a:rPr lang="en-US" dirty="0"/>
              <a:t>A community partner </a:t>
            </a:r>
          </a:p>
          <a:p>
            <a:r>
              <a:rPr lang="en-US" dirty="0"/>
              <a:t>A legislator </a:t>
            </a:r>
          </a:p>
          <a:p>
            <a:br>
              <a:rPr lang="en-US" dirty="0"/>
            </a:br>
            <a:endParaRPr lang="en-US" dirty="0"/>
          </a:p>
          <a:p>
            <a:r>
              <a:rPr lang="en-US" b="1" dirty="0"/>
              <a:t>Debrief</a:t>
            </a:r>
          </a:p>
          <a:p>
            <a:r>
              <a:rPr lang="en-US" dirty="0"/>
              <a:t>Ask:</a:t>
            </a:r>
          </a:p>
          <a:p>
            <a:r>
              <a:rPr lang="en-US" dirty="0"/>
              <a:t>Which vision inspired you the most? </a:t>
            </a:r>
          </a:p>
          <a:p>
            <a:r>
              <a:rPr lang="en-US" dirty="0"/>
              <a:t>Which was the clearest? </a:t>
            </a:r>
          </a:p>
          <a:p>
            <a:r>
              <a:rPr lang="en-US" dirty="0"/>
              <a:t>Could you remember it after hearing it only once? </a:t>
            </a:r>
          </a:p>
          <a:p>
            <a:r>
              <a:rPr lang="en-US" dirty="0"/>
              <a:t>Explain:</a:t>
            </a:r>
          </a:p>
          <a:p>
            <a:r>
              <a:rPr lang="en-US" b="1" dirty="0"/>
              <a:t>If people can't remember your vision, they can't follow it. Great visions are simple, memorable, and motivating.</a:t>
            </a:r>
            <a:endParaRPr lang="en-US" dirty="0"/>
          </a:p>
        </p:txBody>
      </p:sp>
      <p:sp>
        <p:nvSpPr>
          <p:cNvPr id="4" name="Slide Number Placeholder 3"/>
          <p:cNvSpPr>
            <a:spLocks noGrp="1"/>
          </p:cNvSpPr>
          <p:nvPr>
            <p:ph type="sldNum" sz="quarter" idx="5"/>
          </p:nvPr>
        </p:nvSpPr>
        <p:spPr/>
        <p:txBody>
          <a:bodyPr/>
          <a:lstStyle/>
          <a:p>
            <a:fld id="{6583769A-2A3C-664A-B1A3-FCFF0FA87D20}" type="slidenum">
              <a:rPr lang="en-US" smtClean="0"/>
              <a:t>11</a:t>
            </a:fld>
            <a:endParaRPr lang="en-US" dirty="0"/>
          </a:p>
        </p:txBody>
      </p:sp>
    </p:spTree>
    <p:extLst>
      <p:ext uri="{BB962C8B-B14F-4D97-AF65-F5344CB8AC3E}">
        <p14:creationId xmlns:p14="http://schemas.microsoft.com/office/powerpoint/2010/main" val="19748711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Step 4– Empower Others to Act on the Vision</a:t>
            </a:r>
          </a:p>
          <a:p>
            <a:r>
              <a:rPr lang="en-US" b="1" dirty="0"/>
              <a:t>“Remove barriers. Unleash potential.”</a:t>
            </a:r>
            <a:endParaRPr lang="en-US" dirty="0"/>
          </a:p>
          <a:p>
            <a:r>
              <a:rPr lang="en-US" dirty="0"/>
              <a:t>In GED preparation and adult education programs, empowerment happens after urgency is established, a guiding coalition is formed, and the vision has been clearly communicated.</a:t>
            </a:r>
          </a:p>
          <a:p>
            <a:r>
              <a:rPr lang="en-US" dirty="0"/>
              <a:t>Now the focus shifts from talking about change to enabling action.</a:t>
            </a:r>
          </a:p>
          <a:p>
            <a:br>
              <a:rPr lang="en-US" dirty="0"/>
            </a:br>
            <a:endParaRPr lang="en-US" dirty="0"/>
          </a:p>
          <a:p>
            <a:r>
              <a:rPr lang="en-US" b="1" dirty="0"/>
              <a:t>Remove Barriers to Implementation</a:t>
            </a:r>
          </a:p>
          <a:p>
            <a:r>
              <a:rPr lang="en-US" dirty="0"/>
              <a:t>To empower instructors and staff, identify and eliminate obstacles that prevent progress. In adult education, barriers often include:</a:t>
            </a:r>
          </a:p>
          <a:p>
            <a:r>
              <a:rPr lang="en-US" dirty="0"/>
              <a:t>Outdated policies that limit flexible scheduling</a:t>
            </a:r>
          </a:p>
          <a:p>
            <a:r>
              <a:rPr lang="en-US" dirty="0"/>
              <a:t>Limited access to digital tools or instructional technology</a:t>
            </a:r>
          </a:p>
          <a:p>
            <a:r>
              <a:rPr lang="en-US" dirty="0"/>
              <a:t>Inconsistent data systems</a:t>
            </a:r>
          </a:p>
          <a:p>
            <a:r>
              <a:rPr lang="en-US" dirty="0"/>
              <a:t>Lack of professional development</a:t>
            </a:r>
          </a:p>
          <a:p>
            <a:r>
              <a:rPr lang="en-US" dirty="0"/>
              <a:t>Fear of trying new instructional strategies</a:t>
            </a:r>
          </a:p>
          <a:p>
            <a:r>
              <a:rPr lang="en-US" dirty="0"/>
              <a:t>Low confidence in integrating technology</a:t>
            </a:r>
          </a:p>
          <a:p>
            <a:r>
              <a:rPr lang="en-US" dirty="0"/>
              <a:t>Heavy administrative burdens</a:t>
            </a:r>
          </a:p>
          <a:p>
            <a:r>
              <a:rPr lang="en-US" dirty="0"/>
              <a:t>If barriers remain in place, even motivated staff will struggle to act.</a:t>
            </a:r>
          </a:p>
          <a:p>
            <a:br>
              <a:rPr lang="en-US" dirty="0"/>
            </a:br>
            <a:endParaRPr lang="en-US" dirty="0"/>
          </a:p>
          <a:p>
            <a:r>
              <a:rPr lang="en-US" b="1" dirty="0"/>
              <a:t>Provide Tools, Training, and Support</a:t>
            </a:r>
          </a:p>
          <a:p>
            <a:r>
              <a:rPr lang="en-US" dirty="0"/>
              <a:t>Empowerment is not simply encouragement—it is equipping people.</a:t>
            </a:r>
          </a:p>
          <a:p>
            <a:r>
              <a:rPr lang="en-US" dirty="0"/>
              <a:t>In GED classrooms, this may include:</a:t>
            </a:r>
          </a:p>
          <a:p>
            <a:r>
              <a:rPr lang="en-US" dirty="0"/>
              <a:t>Professional development in digital instruction</a:t>
            </a:r>
          </a:p>
          <a:p>
            <a:r>
              <a:rPr lang="en-US" dirty="0"/>
              <a:t>Training on data-informed teaching practices</a:t>
            </a:r>
          </a:p>
          <a:p>
            <a:r>
              <a:rPr lang="en-US" dirty="0"/>
              <a:t>Access to online learning platforms</a:t>
            </a:r>
          </a:p>
          <a:p>
            <a:r>
              <a:rPr lang="en-US" dirty="0"/>
              <a:t>Peer mentoring or instructional coaching</a:t>
            </a:r>
          </a:p>
          <a:p>
            <a:r>
              <a:rPr lang="en-US" dirty="0"/>
              <a:t>Clear expectations and practical implementation guides</a:t>
            </a:r>
          </a:p>
          <a:p>
            <a:r>
              <a:rPr lang="en-US" dirty="0"/>
              <a:t>When instructors feel prepared and supported, confidence increases.</a:t>
            </a:r>
          </a:p>
          <a:p>
            <a:br>
              <a:rPr lang="en-US" dirty="0"/>
            </a:br>
            <a:endParaRPr lang="en-US" dirty="0"/>
          </a:p>
          <a:p>
            <a:r>
              <a:rPr lang="en-US" b="1" dirty="0"/>
              <a:t>Encourage Innovation in Teaching and Learning</a:t>
            </a:r>
          </a:p>
          <a:p>
            <a:r>
              <a:rPr lang="en-US" dirty="0"/>
              <a:t>Empowerment also means creating space for responsible experimentation.</a:t>
            </a:r>
          </a:p>
          <a:p>
            <a:r>
              <a:rPr lang="en-US" dirty="0"/>
              <a:t>Encourage:</a:t>
            </a:r>
          </a:p>
          <a:p>
            <a:r>
              <a:rPr lang="en-US" dirty="0"/>
              <a:t>Pilot hybrid class models</a:t>
            </a:r>
          </a:p>
          <a:p>
            <a:r>
              <a:rPr lang="en-US" dirty="0"/>
              <a:t>New engagement strategies</a:t>
            </a:r>
          </a:p>
          <a:p>
            <a:r>
              <a:rPr lang="en-US" dirty="0"/>
              <a:t>Integrated digital literacy lessons</a:t>
            </a:r>
          </a:p>
          <a:p>
            <a:r>
              <a:rPr lang="en-US" dirty="0"/>
              <a:t>Creative scheduling solutions</a:t>
            </a:r>
          </a:p>
          <a:p>
            <a:r>
              <a:rPr lang="en-US" dirty="0"/>
              <a:t>Cross-collaboration between instructors</a:t>
            </a:r>
          </a:p>
          <a:p>
            <a:r>
              <a:rPr lang="en-US" dirty="0"/>
              <a:t>Normalize learning from both successes and setbacks.</a:t>
            </a:r>
          </a:p>
          <a:p>
            <a:br>
              <a:rPr lang="en-US" dirty="0"/>
            </a:br>
            <a:endParaRPr lang="en-US" dirty="0"/>
          </a:p>
          <a:p>
            <a:r>
              <a:rPr lang="en-US" b="1" dirty="0"/>
              <a:t>Address the Four Common Sources of Barriers</a:t>
            </a:r>
          </a:p>
          <a:p>
            <a:r>
              <a:rPr lang="en-US" dirty="0"/>
              <a:t>Barriers typically arise from:</a:t>
            </a:r>
          </a:p>
          <a:p>
            <a:r>
              <a:rPr lang="en-US" b="1" dirty="0"/>
              <a:t>Structural systems</a:t>
            </a:r>
            <a:r>
              <a:rPr lang="en-US" dirty="0"/>
              <a:t> – policies, procedures, or scheduling constraints</a:t>
            </a:r>
          </a:p>
          <a:p>
            <a:r>
              <a:rPr lang="en-US" b="1" dirty="0"/>
              <a:t>Skill gaps</a:t>
            </a:r>
            <a:r>
              <a:rPr lang="en-US" dirty="0"/>
              <a:t> – lack of training or confidence</a:t>
            </a:r>
          </a:p>
          <a:p>
            <a:r>
              <a:rPr lang="en-US" b="1" dirty="0"/>
              <a:t>Resource limitations</a:t>
            </a:r>
            <a:r>
              <a:rPr lang="en-US" dirty="0"/>
              <a:t> – technology, staffing, time</a:t>
            </a:r>
          </a:p>
          <a:p>
            <a:r>
              <a:rPr lang="en-US" b="1" dirty="0"/>
              <a:t>Cultural resistance</a:t>
            </a:r>
            <a:r>
              <a:rPr lang="en-US" dirty="0"/>
              <a:t> – fear of change or lack of trust</a:t>
            </a:r>
          </a:p>
          <a:p>
            <a:r>
              <a:rPr lang="en-US" dirty="0"/>
              <a:t>Effective leadership actively works to reduce these obstacles.</a:t>
            </a:r>
          </a:p>
          <a:p>
            <a:br>
              <a:rPr lang="en-US" dirty="0"/>
            </a:br>
            <a:endParaRPr lang="en-US" dirty="0"/>
          </a:p>
          <a:p>
            <a:r>
              <a:rPr lang="en-US" b="1" dirty="0"/>
              <a:t>What Empowerment Looks Like in Adult Education</a:t>
            </a:r>
          </a:p>
          <a:p>
            <a:r>
              <a:rPr lang="en-US" dirty="0"/>
              <a:t>Instructors feel trusted to adjust instruction to meet learner needs.</a:t>
            </a:r>
          </a:p>
          <a:p>
            <a:r>
              <a:rPr lang="en-US" dirty="0"/>
              <a:t>Staff have access to data and understand how to use it.</a:t>
            </a:r>
          </a:p>
          <a:p>
            <a:r>
              <a:rPr lang="en-US" dirty="0"/>
              <a:t>Leadership responds quickly when barriers are identified.</a:t>
            </a:r>
          </a:p>
          <a:p>
            <a:r>
              <a:rPr lang="en-US" dirty="0"/>
              <a:t>Innovation is recognized and celebrated.</a:t>
            </a:r>
          </a:p>
          <a:p>
            <a:r>
              <a:rPr lang="en-US" dirty="0"/>
              <a:t>When empowerment is genuine, action spreads across the program—not just from leadership, but from classrooms outward.</a:t>
            </a:r>
          </a:p>
          <a:p>
            <a:br>
              <a:rPr lang="en-US" dirty="0"/>
            </a:br>
            <a:endParaRPr lang="en-US" dirty="0"/>
          </a:p>
          <a:p>
            <a:r>
              <a:rPr lang="en-US" b="1" dirty="0"/>
              <a:t>Key Takeaway</a:t>
            </a:r>
          </a:p>
          <a:p>
            <a:r>
              <a:rPr lang="en-US" dirty="0"/>
              <a:t>In GED prep programs, empowerment transforms vision into daily practice.</a:t>
            </a:r>
          </a:p>
          <a:p>
            <a:r>
              <a:rPr lang="en-US" dirty="0"/>
              <a:t>When barriers are removed and support is strong:</a:t>
            </a:r>
          </a:p>
          <a:p>
            <a:r>
              <a:rPr lang="en-US" dirty="0"/>
              <a:t>Confidence grows</a:t>
            </a:r>
          </a:p>
          <a:p>
            <a:r>
              <a:rPr lang="en-US" dirty="0"/>
              <a:t>Initiative increases</a:t>
            </a:r>
          </a:p>
          <a:p>
            <a:r>
              <a:rPr lang="en-US" dirty="0"/>
              <a:t>Implementation accelerates</a:t>
            </a:r>
          </a:p>
          <a:p>
            <a:r>
              <a:rPr lang="en-US" dirty="0"/>
              <a:t>Student outcomes improve</a:t>
            </a:r>
          </a:p>
          <a:p>
            <a:r>
              <a:rPr lang="en-US" dirty="0"/>
              <a:t>Empowered educators are the driving force behind sustainable change in adult education.</a:t>
            </a:r>
          </a:p>
          <a:p>
            <a:endParaRPr lang="en-US" dirty="0"/>
          </a:p>
        </p:txBody>
      </p:sp>
      <p:sp>
        <p:nvSpPr>
          <p:cNvPr id="4" name="Slide Number Placeholder 3"/>
          <p:cNvSpPr>
            <a:spLocks noGrp="1"/>
          </p:cNvSpPr>
          <p:nvPr>
            <p:ph type="sldNum" sz="quarter" idx="5"/>
          </p:nvPr>
        </p:nvSpPr>
        <p:spPr/>
        <p:txBody>
          <a:bodyPr/>
          <a:lstStyle/>
          <a:p>
            <a:fld id="{6583769A-2A3C-664A-B1A3-FCFF0FA87D20}" type="slidenum">
              <a:rPr lang="en-US" smtClean="0"/>
              <a:t>12</a:t>
            </a:fld>
            <a:endParaRPr lang="en-US" dirty="0"/>
          </a:p>
        </p:txBody>
      </p:sp>
    </p:spTree>
    <p:extLst>
      <p:ext uri="{BB962C8B-B14F-4D97-AF65-F5344CB8AC3E}">
        <p14:creationId xmlns:p14="http://schemas.microsoft.com/office/powerpoint/2010/main" val="35686976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Adult Education and GED preparation programs, monitoring, observations, and reporting can sometimes feel overwhelming. However, these tools are not just compliance requirements—they are essential for improving student outcomes.</a:t>
            </a:r>
          </a:p>
          <a:p>
            <a:r>
              <a:rPr lang="en-US" dirty="0"/>
              <a:t>The key question is:</a:t>
            </a:r>
          </a:p>
          <a:p>
            <a:r>
              <a:rPr lang="en-US" b="1" dirty="0"/>
              <a:t>What is the data telling you about your program?</a:t>
            </a:r>
            <a:endParaRPr lang="en-US" dirty="0"/>
          </a:p>
          <a:p>
            <a:r>
              <a:rPr lang="en-US" dirty="0"/>
              <a:t>How many students stop out during the reportable period or POP – period of participation?</a:t>
            </a:r>
          </a:p>
          <a:p>
            <a:r>
              <a:rPr lang="en-US" dirty="0"/>
              <a:t>What is your retention rate?</a:t>
            </a:r>
          </a:p>
          <a:p>
            <a:r>
              <a:rPr lang="en-US" dirty="0"/>
              <a:t>Are students post-testing at expected intervals?</a:t>
            </a:r>
          </a:p>
          <a:p>
            <a:r>
              <a:rPr lang="en-US" dirty="0"/>
              <a:t>Are measurable skill gains increasing year over year?</a:t>
            </a:r>
          </a:p>
          <a:p>
            <a:r>
              <a:rPr lang="en-US" dirty="0"/>
              <a:t>When used intentionally, these tools guide better decisions.</a:t>
            </a:r>
          </a:p>
          <a:p>
            <a:br>
              <a:rPr lang="en-US" dirty="0"/>
            </a:br>
            <a:endParaRPr lang="en-US" dirty="0"/>
          </a:p>
          <a:p>
            <a:r>
              <a:rPr lang="en-US" b="1" dirty="0"/>
              <a:t>1. Evaluation Tools</a:t>
            </a:r>
          </a:p>
          <a:p>
            <a:r>
              <a:rPr lang="en-US" b="1" dirty="0"/>
              <a:t>a. Surveys and Questionnaires</a:t>
            </a:r>
          </a:p>
          <a:p>
            <a:r>
              <a:rPr lang="en-US" dirty="0"/>
              <a:t>Learner feedback (entry, mid-point, and exit surveys)</a:t>
            </a:r>
          </a:p>
          <a:p>
            <a:r>
              <a:rPr lang="en-US" dirty="0"/>
              <a:t>Instructor self-reflection or evaluations</a:t>
            </a:r>
          </a:p>
          <a:p>
            <a:r>
              <a:rPr lang="en-US" dirty="0"/>
              <a:t>Employer or partner feedback (for workforce-aligned programs)</a:t>
            </a:r>
          </a:p>
          <a:p>
            <a:r>
              <a:rPr lang="en-US" dirty="0"/>
              <a:t>These tools provide insight into student experience and instructional effectiveness.</a:t>
            </a:r>
          </a:p>
          <a:p>
            <a:br>
              <a:rPr lang="en-US" dirty="0"/>
            </a:br>
            <a:endParaRPr lang="en-US" dirty="0"/>
          </a:p>
          <a:p>
            <a:r>
              <a:rPr lang="en-US" b="1" dirty="0"/>
              <a:t>b. Focus Groups and Interviews</a:t>
            </a:r>
          </a:p>
          <a:p>
            <a:r>
              <a:rPr lang="en-US" dirty="0"/>
              <a:t>Gather deeper insights from:</a:t>
            </a:r>
          </a:p>
          <a:p>
            <a:r>
              <a:rPr lang="en-US" dirty="0"/>
              <a:t>GED learners</a:t>
            </a:r>
          </a:p>
          <a:p>
            <a:r>
              <a:rPr lang="en-US" dirty="0"/>
              <a:t>Instructors</a:t>
            </a:r>
          </a:p>
          <a:p>
            <a:r>
              <a:rPr lang="en-US" dirty="0"/>
              <a:t>Intake/advising staff</a:t>
            </a:r>
          </a:p>
          <a:p>
            <a:r>
              <a:rPr lang="en-US" dirty="0"/>
              <a:t>Community or workforce partners</a:t>
            </a:r>
          </a:p>
          <a:p>
            <a:r>
              <a:rPr lang="en-US" dirty="0"/>
              <a:t>Qualitative data helps explain the “why” behind performance numbers.</a:t>
            </a:r>
          </a:p>
          <a:p>
            <a:br>
              <a:rPr lang="en-US" dirty="0"/>
            </a:br>
            <a:endParaRPr lang="en-US" dirty="0"/>
          </a:p>
          <a:p>
            <a:r>
              <a:rPr lang="en-US" b="1" dirty="0"/>
              <a:t>c. Pre- and Post-Assessments</a:t>
            </a:r>
          </a:p>
          <a:p>
            <a:r>
              <a:rPr lang="en-US" dirty="0"/>
              <a:t>Measure academic skill growth</a:t>
            </a:r>
          </a:p>
          <a:p>
            <a:r>
              <a:rPr lang="en-US" dirty="0"/>
              <a:t>Compare baseline scores to post-test results</a:t>
            </a:r>
          </a:p>
          <a:p>
            <a:r>
              <a:rPr lang="en-US" dirty="0"/>
              <a:t>Track readiness for GED testing</a:t>
            </a:r>
          </a:p>
          <a:p>
            <a:r>
              <a:rPr lang="en-US" dirty="0"/>
              <a:t>These assessments provide measurable evidence of progress.</a:t>
            </a:r>
          </a:p>
          <a:p>
            <a:br>
              <a:rPr lang="en-US" dirty="0"/>
            </a:br>
            <a:endParaRPr lang="en-US" dirty="0"/>
          </a:p>
          <a:p>
            <a:r>
              <a:rPr lang="en-US" b="1" dirty="0"/>
              <a:t>2. Data Analysis</a:t>
            </a:r>
          </a:p>
          <a:p>
            <a:r>
              <a:rPr lang="en-US" b="1" dirty="0"/>
              <a:t>a. Learning Management System (LMS) or Data System Analytics</a:t>
            </a:r>
          </a:p>
          <a:p>
            <a:r>
              <a:rPr lang="en-US" dirty="0"/>
              <a:t>Track attendance and instructional hours</a:t>
            </a:r>
          </a:p>
          <a:p>
            <a:r>
              <a:rPr lang="en-US" dirty="0"/>
              <a:t>Monitor persistence</a:t>
            </a:r>
          </a:p>
          <a:p>
            <a:r>
              <a:rPr lang="en-US" dirty="0"/>
              <a:t>Review post-testing timelines</a:t>
            </a:r>
          </a:p>
          <a:p>
            <a:r>
              <a:rPr lang="en-US" dirty="0"/>
              <a:t>Identify patterns in performance</a:t>
            </a:r>
          </a:p>
          <a:p>
            <a:br>
              <a:rPr lang="en-US" dirty="0"/>
            </a:br>
            <a:endParaRPr lang="en-US" dirty="0"/>
          </a:p>
          <a:p>
            <a:r>
              <a:rPr lang="en-US" b="1" dirty="0"/>
              <a:t>b. Outcome Tracking</a:t>
            </a:r>
          </a:p>
          <a:p>
            <a:r>
              <a:rPr lang="en-US" dirty="0"/>
              <a:t>GED subject pass rates</a:t>
            </a:r>
          </a:p>
          <a:p>
            <a:r>
              <a:rPr lang="en-US" dirty="0"/>
              <a:t>GED credential attainment</a:t>
            </a:r>
          </a:p>
          <a:p>
            <a:r>
              <a:rPr lang="en-US" dirty="0"/>
              <a:t>Measurable skill gains</a:t>
            </a:r>
          </a:p>
          <a:p>
            <a:r>
              <a:rPr lang="en-US" dirty="0"/>
              <a:t>Transitions to employment or postsecondary education</a:t>
            </a:r>
          </a:p>
          <a:p>
            <a:br>
              <a:rPr lang="en-US" dirty="0"/>
            </a:br>
            <a:endParaRPr lang="en-US" dirty="0"/>
          </a:p>
          <a:p>
            <a:r>
              <a:rPr lang="en-US" b="1" dirty="0"/>
              <a:t>c. Key Performance Indicators (KPIs)</a:t>
            </a:r>
          </a:p>
          <a:p>
            <a:r>
              <a:rPr lang="en-US" dirty="0"/>
              <a:t>Enrollment trends</a:t>
            </a:r>
          </a:p>
          <a:p>
            <a:r>
              <a:rPr lang="en-US" dirty="0"/>
              <a:t>Retention and dropout rates</a:t>
            </a:r>
          </a:p>
          <a:p>
            <a:r>
              <a:rPr lang="en-US" dirty="0"/>
              <a:t>Cost per participant</a:t>
            </a:r>
          </a:p>
          <a:p>
            <a:r>
              <a:rPr lang="en-US" dirty="0"/>
              <a:t>Performance against state benchmarks</a:t>
            </a:r>
          </a:p>
          <a:p>
            <a:r>
              <a:rPr lang="en-US" dirty="0"/>
              <a:t>Regular monthly, quarterly, and year-over-year </a:t>
            </a:r>
          </a:p>
        </p:txBody>
      </p:sp>
      <p:sp>
        <p:nvSpPr>
          <p:cNvPr id="4" name="Slide Number Placeholder 3"/>
          <p:cNvSpPr>
            <a:spLocks noGrp="1"/>
          </p:cNvSpPr>
          <p:nvPr>
            <p:ph type="sldNum" sz="quarter" idx="5"/>
          </p:nvPr>
        </p:nvSpPr>
        <p:spPr/>
        <p:txBody>
          <a:bodyPr/>
          <a:lstStyle/>
          <a:p>
            <a:fld id="{6583769A-2A3C-664A-B1A3-FCFF0FA87D20}" type="slidenum">
              <a:rPr lang="en-US" smtClean="0"/>
              <a:t>13</a:t>
            </a:fld>
            <a:endParaRPr lang="en-US" dirty="0"/>
          </a:p>
        </p:txBody>
      </p:sp>
    </p:spTree>
    <p:extLst>
      <p:ext uri="{BB962C8B-B14F-4D97-AF65-F5344CB8AC3E}">
        <p14:creationId xmlns:p14="http://schemas.microsoft.com/office/powerpoint/2010/main" val="39835974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 Build on the Change</a:t>
            </a:r>
          </a:p>
          <a:p>
            <a:r>
              <a:rPr lang="en-US" b="1" dirty="0"/>
              <a:t>Sustain Acceleration in Adult Education</a:t>
            </a:r>
            <a:endParaRPr lang="en-US" dirty="0"/>
          </a:p>
          <a:p>
            <a:r>
              <a:rPr lang="en-US" dirty="0"/>
              <a:t>Early wins are momentum—not the finish line</a:t>
            </a:r>
          </a:p>
          <a:p>
            <a:r>
              <a:rPr lang="en-US" dirty="0"/>
              <a:t>Expand and deepen successful strategies</a:t>
            </a:r>
          </a:p>
          <a:p>
            <a:r>
              <a:rPr lang="en-US" dirty="0"/>
              <a:t>Prevent regression to old habits</a:t>
            </a:r>
          </a:p>
          <a:p>
            <a:r>
              <a:rPr lang="en-US" dirty="0"/>
              <a:t>Keep aligning improvements to student outcomes</a:t>
            </a:r>
          </a:p>
          <a:p>
            <a:endParaRPr lang="en-US" dirty="0"/>
          </a:p>
          <a:p>
            <a:r>
              <a:rPr lang="en-US" b="1" dirty="0"/>
              <a:t>Step 7: Build on the Change (Sustain Acceleration)</a:t>
            </a:r>
          </a:p>
          <a:p>
            <a:r>
              <a:rPr lang="en-US" dirty="0"/>
              <a:t>In GED preparation and adult education programs, early successes—such as improved attendance, higher post-test rates, or successful pilot classes—are important. But they are only the beginning.</a:t>
            </a:r>
          </a:p>
          <a:p>
            <a:r>
              <a:rPr lang="en-US" b="1" dirty="0"/>
              <a:t>One win is not the goal. It is the launchpad.</a:t>
            </a:r>
            <a:endParaRPr lang="en-US" dirty="0"/>
          </a:p>
          <a:p>
            <a:br>
              <a:rPr lang="en-US" dirty="0"/>
            </a:br>
            <a:endParaRPr lang="en-US" dirty="0"/>
          </a:p>
          <a:p>
            <a:r>
              <a:rPr lang="en-US" b="1" dirty="0"/>
              <a:t>What It Means in Adult Education</a:t>
            </a:r>
          </a:p>
          <a:p>
            <a:r>
              <a:rPr lang="en-US" dirty="0"/>
              <a:t>After achieving short-term wins:</a:t>
            </a:r>
          </a:p>
          <a:p>
            <a:r>
              <a:rPr lang="en-US" dirty="0"/>
              <a:t>Don’t declare victory too soon.</a:t>
            </a:r>
          </a:p>
          <a:p>
            <a:r>
              <a:rPr lang="en-US" dirty="0"/>
              <a:t>Use momentum to strengthen and expand improvements.</a:t>
            </a:r>
          </a:p>
          <a:p>
            <a:r>
              <a:rPr lang="en-US" dirty="0"/>
              <a:t>Continue refining instruction, systems, and student supports.</a:t>
            </a:r>
          </a:p>
          <a:p>
            <a:r>
              <a:rPr lang="en-US" dirty="0"/>
              <a:t>Real transformation in adult education requires sustained effort over time.</a:t>
            </a:r>
          </a:p>
          <a:p>
            <a:br>
              <a:rPr lang="en-US" dirty="0"/>
            </a:br>
            <a:endParaRPr lang="en-US" dirty="0"/>
          </a:p>
          <a:p>
            <a:r>
              <a:rPr lang="en-US" b="1" dirty="0"/>
              <a:t>Why It Matters</a:t>
            </a:r>
          </a:p>
          <a:p>
            <a:r>
              <a:rPr lang="en-US" dirty="0"/>
              <a:t>Early success can create a false sense of completion. Staff may feel:</a:t>
            </a:r>
          </a:p>
          <a:p>
            <a:r>
              <a:rPr lang="en-US" dirty="0"/>
              <a:t>“We fixed the issue.”</a:t>
            </a:r>
          </a:p>
          <a:p>
            <a:r>
              <a:rPr lang="en-US" dirty="0"/>
              <a:t>“The hard part is over.”</a:t>
            </a:r>
          </a:p>
          <a:p>
            <a:r>
              <a:rPr lang="en-US" dirty="0"/>
              <a:t>However, deep change—such as improving GED completion rates, strengthening measurable skill gains, or integrating technology program-wide—requires long-term consistency.</a:t>
            </a:r>
          </a:p>
          <a:p>
            <a:r>
              <a:rPr lang="en-US" dirty="0"/>
              <a:t>If momentum slows:</a:t>
            </a:r>
          </a:p>
          <a:p>
            <a:r>
              <a:rPr lang="en-US" dirty="0"/>
              <a:t>Old instructional habits may return.</a:t>
            </a:r>
          </a:p>
          <a:p>
            <a:r>
              <a:rPr lang="en-US" dirty="0"/>
              <a:t>Data monitoring may decline.</a:t>
            </a:r>
          </a:p>
          <a:p>
            <a:r>
              <a:rPr lang="en-US" dirty="0"/>
              <a:t>Energy and accountability may fade.</a:t>
            </a:r>
          </a:p>
          <a:p>
            <a:r>
              <a:rPr lang="en-US" dirty="0"/>
              <a:t>Sustaining acceleration ensures improvement becomes embedded into the program culture.</a:t>
            </a:r>
          </a:p>
          <a:p>
            <a:br>
              <a:rPr lang="en-US" dirty="0"/>
            </a:br>
            <a:endParaRPr lang="en-US" dirty="0"/>
          </a:p>
          <a:p>
            <a:r>
              <a:rPr lang="en-US" b="1" dirty="0"/>
              <a:t>Key Actions to Build on Change in GED Programs</a:t>
            </a:r>
          </a:p>
          <a:p>
            <a:r>
              <a:rPr lang="en-US" b="1" dirty="0"/>
              <a:t>1. Celebrate Wins—Then Raise the Bar</a:t>
            </a:r>
          </a:p>
          <a:p>
            <a:r>
              <a:rPr lang="en-US" dirty="0"/>
              <a:t>Recognize improvement in outcomes, but clarify the next milestone goal.</a:t>
            </a:r>
            <a:br>
              <a:rPr lang="en-US" dirty="0"/>
            </a:br>
            <a:r>
              <a:rPr lang="en-US" dirty="0"/>
              <a:t>For example:</a:t>
            </a:r>
            <a:br>
              <a:rPr lang="en-US" dirty="0"/>
            </a:br>
            <a:r>
              <a:rPr lang="en-US" dirty="0"/>
              <a:t>If post-testing improved by 10%, set a new persistence goal.</a:t>
            </a:r>
          </a:p>
          <a:p>
            <a:br>
              <a:rPr lang="en-US" dirty="0"/>
            </a:br>
            <a:endParaRPr lang="en-US" dirty="0"/>
          </a:p>
          <a:p>
            <a:r>
              <a:rPr lang="en-US" b="1" dirty="0"/>
              <a:t>2. Analyze and Replicate Success</a:t>
            </a:r>
          </a:p>
          <a:p>
            <a:r>
              <a:rPr lang="en-US" dirty="0"/>
              <a:t>Identify what worked:</a:t>
            </a:r>
          </a:p>
          <a:p>
            <a:r>
              <a:rPr lang="en-US" dirty="0"/>
              <a:t>Was it professional development?</a:t>
            </a:r>
          </a:p>
          <a:p>
            <a:r>
              <a:rPr lang="en-US" dirty="0"/>
              <a:t>A new scheduling model?</a:t>
            </a:r>
          </a:p>
          <a:p>
            <a:r>
              <a:rPr lang="en-US" dirty="0"/>
              <a:t>Stronger data reviews?</a:t>
            </a:r>
          </a:p>
          <a:p>
            <a:r>
              <a:rPr lang="en-US" dirty="0"/>
              <a:t>Replicate effective strategies across other classrooms or content areas.</a:t>
            </a:r>
          </a:p>
          <a:p>
            <a:br>
              <a:rPr lang="en-US" dirty="0"/>
            </a:br>
            <a:endParaRPr lang="en-US" dirty="0"/>
          </a:p>
          <a:p>
            <a:r>
              <a:rPr lang="en-US" b="1" dirty="0"/>
              <a:t>3. Continue Removing Barriers</a:t>
            </a:r>
          </a:p>
          <a:p>
            <a:r>
              <a:rPr lang="en-US" dirty="0"/>
              <a:t>As improvements expand, new challenges will appear:</a:t>
            </a:r>
          </a:p>
          <a:p>
            <a:r>
              <a:rPr lang="en-US" dirty="0"/>
              <a:t>Technology gaps</a:t>
            </a:r>
          </a:p>
          <a:p>
            <a:r>
              <a:rPr lang="en-US" dirty="0"/>
              <a:t>Staffing limitations</a:t>
            </a:r>
          </a:p>
          <a:p>
            <a:r>
              <a:rPr lang="en-US" dirty="0"/>
              <a:t>Scheduling conflicts</a:t>
            </a:r>
          </a:p>
          <a:p>
            <a:r>
              <a:rPr lang="en-US" dirty="0"/>
              <a:t>Address them quickly to prevent stalled progress.</a:t>
            </a:r>
          </a:p>
          <a:p>
            <a:br>
              <a:rPr lang="en-US" dirty="0"/>
            </a:br>
            <a:endParaRPr lang="en-US" dirty="0"/>
          </a:p>
          <a:p>
            <a:r>
              <a:rPr lang="en-US" b="1" dirty="0"/>
              <a:t>4. Introduce New Initiatives Aligned to the Vision</a:t>
            </a:r>
          </a:p>
          <a:p>
            <a:r>
              <a:rPr lang="en-US" dirty="0"/>
              <a:t>Layer improvements strategically:</a:t>
            </a:r>
          </a:p>
          <a:p>
            <a:r>
              <a:rPr lang="en-US" dirty="0"/>
              <a:t>Expand hybrid instruction</a:t>
            </a:r>
          </a:p>
          <a:p>
            <a:r>
              <a:rPr lang="en-US" dirty="0"/>
              <a:t>Add contextualized workforce lessons</a:t>
            </a:r>
          </a:p>
          <a:p>
            <a:r>
              <a:rPr lang="en-US" dirty="0"/>
              <a:t>Strengthen career transition services</a:t>
            </a:r>
          </a:p>
          <a:p>
            <a:r>
              <a:rPr lang="en-US" dirty="0"/>
              <a:t>Improve onboarding and orientation processes</a:t>
            </a:r>
          </a:p>
          <a:p>
            <a:r>
              <a:rPr lang="en-US" dirty="0"/>
              <a:t>Build while momentum is strong.</a:t>
            </a:r>
          </a:p>
          <a:p>
            <a:br>
              <a:rPr lang="en-US" dirty="0"/>
            </a:br>
            <a:endParaRPr lang="en-US" dirty="0"/>
          </a:p>
          <a:p>
            <a:r>
              <a:rPr lang="en-US" b="1" dirty="0"/>
              <a:t>5. Bring More People Into the Effort</a:t>
            </a:r>
          </a:p>
          <a:p>
            <a:r>
              <a:rPr lang="en-US" dirty="0"/>
              <a:t>Invite additional instructors, staff, and partners to contribute ideas and leadership. Fresh energy helps sustain growth.</a:t>
            </a:r>
          </a:p>
          <a:p>
            <a:br>
              <a:rPr lang="en-US" dirty="0"/>
            </a:br>
            <a:endParaRPr lang="en-US" dirty="0"/>
          </a:p>
          <a:p>
            <a:r>
              <a:rPr lang="en-US" b="1" dirty="0"/>
              <a:t>Example in a GED Program</a:t>
            </a:r>
          </a:p>
          <a:p>
            <a:r>
              <a:rPr lang="en-US" dirty="0"/>
              <a:t>A program launches a digital learning pilot and sees improved engagement and measurable skill gains.</a:t>
            </a:r>
          </a:p>
          <a:p>
            <a:r>
              <a:rPr lang="en-US" dirty="0"/>
              <a:t>Instead of stopping:</a:t>
            </a:r>
          </a:p>
          <a:p>
            <a:r>
              <a:rPr lang="en-US" dirty="0"/>
              <a:t>More instructors receive digital training.</a:t>
            </a:r>
          </a:p>
          <a:p>
            <a:r>
              <a:rPr lang="en-US" dirty="0"/>
              <a:t>Additional GED content areas integrate online practice tools.</a:t>
            </a:r>
          </a:p>
          <a:p>
            <a:r>
              <a:rPr lang="en-US" dirty="0"/>
              <a:t>Partnerships with local employers introduce job-aligned digital skills.</a:t>
            </a:r>
          </a:p>
          <a:p>
            <a:r>
              <a:rPr lang="en-US" dirty="0"/>
              <a:t>Leadership reviews outdated policies that limit hybrid flexibility.</a:t>
            </a:r>
          </a:p>
          <a:p>
            <a:r>
              <a:rPr lang="en-US" dirty="0"/>
              <a:t>The initial pilot becomes a catalyst for broader transformation.</a:t>
            </a:r>
          </a:p>
          <a:p>
            <a:br>
              <a:rPr lang="en-US" dirty="0"/>
            </a:br>
            <a:endParaRPr lang="en-US" dirty="0"/>
          </a:p>
          <a:p>
            <a:r>
              <a:rPr lang="en-US" b="1" dirty="0"/>
              <a:t>Takeaway</a:t>
            </a:r>
          </a:p>
          <a:p>
            <a:r>
              <a:rPr lang="en-US" dirty="0"/>
              <a:t>In adult education:</a:t>
            </a:r>
          </a:p>
          <a:p>
            <a:r>
              <a:rPr lang="en-US" dirty="0"/>
              <a:t>Early success builds credibility.</a:t>
            </a:r>
          </a:p>
          <a:p>
            <a:r>
              <a:rPr lang="en-US" dirty="0"/>
              <a:t>Sustained effort builds culture.</a:t>
            </a:r>
          </a:p>
          <a:p>
            <a:r>
              <a:rPr lang="en-US" dirty="0"/>
              <a:t>Building on change means staying focused, energized, and committed—until improved instruction, strong student outcomes, and innovative practices become the norm in every GED classroom.</a:t>
            </a:r>
          </a:p>
          <a:p>
            <a:endParaRPr lang="en-US" dirty="0"/>
          </a:p>
        </p:txBody>
      </p:sp>
      <p:sp>
        <p:nvSpPr>
          <p:cNvPr id="4" name="Slide Number Placeholder 3"/>
          <p:cNvSpPr>
            <a:spLocks noGrp="1"/>
          </p:cNvSpPr>
          <p:nvPr>
            <p:ph type="sldNum" sz="quarter" idx="5"/>
          </p:nvPr>
        </p:nvSpPr>
        <p:spPr/>
        <p:txBody>
          <a:bodyPr/>
          <a:lstStyle/>
          <a:p>
            <a:fld id="{6583769A-2A3C-664A-B1A3-FCFF0FA87D20}" type="slidenum">
              <a:rPr lang="en-US" smtClean="0"/>
              <a:t>14</a:t>
            </a:fld>
            <a:endParaRPr lang="en-US" dirty="0"/>
          </a:p>
        </p:txBody>
      </p:sp>
    </p:spTree>
    <p:extLst>
      <p:ext uri="{BB962C8B-B14F-4D97-AF65-F5344CB8AC3E}">
        <p14:creationId xmlns:p14="http://schemas.microsoft.com/office/powerpoint/2010/main" val="40180609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know sometimes we feel bogged down by monitoring, observations, reports, </a:t>
            </a:r>
          </a:p>
          <a:p>
            <a:r>
              <a:rPr lang="en-US" dirty="0"/>
              <a:t>Review the data (Monthly, Quarterly, Year-over-Year) – What is the data telling you about your program? How many students stop out during the reportable period? What is your program’s retention rate?</a:t>
            </a:r>
          </a:p>
          <a:p>
            <a:r>
              <a:rPr lang="en-US" dirty="0"/>
              <a:t>Evaluation Tools: </a:t>
            </a:r>
          </a:p>
          <a:p>
            <a:r>
              <a:rPr lang="en-US" b="1" dirty="0"/>
              <a:t>Surveys and Questionnaires</a:t>
            </a:r>
            <a:endParaRPr lang="en-US" dirty="0"/>
          </a:p>
          <a:p>
            <a:pPr lvl="0"/>
            <a:r>
              <a:rPr lang="en-US" b="1" dirty="0"/>
              <a:t>Learner feedback surveys</a:t>
            </a:r>
            <a:r>
              <a:rPr lang="en-US" dirty="0"/>
              <a:t> (pre- and post-program)</a:t>
            </a:r>
          </a:p>
          <a:p>
            <a:pPr lvl="0"/>
            <a:r>
              <a:rPr lang="en-US" b="1" dirty="0"/>
              <a:t>Instructor evaluations</a:t>
            </a:r>
            <a:endParaRPr lang="en-US" dirty="0"/>
          </a:p>
          <a:p>
            <a:pPr lvl="0"/>
            <a:r>
              <a:rPr lang="en-US" b="1" dirty="0"/>
              <a:t>Employer/partner feedback</a:t>
            </a:r>
            <a:r>
              <a:rPr lang="en-US" dirty="0"/>
              <a:t> (if relevant)</a:t>
            </a:r>
          </a:p>
          <a:p>
            <a:r>
              <a:rPr lang="en-US" b="1" dirty="0"/>
              <a:t>b. Focus Groups and Interviews</a:t>
            </a:r>
            <a:endParaRPr lang="en-US" dirty="0"/>
          </a:p>
          <a:p>
            <a:pPr lvl="0"/>
            <a:r>
              <a:rPr lang="en-US" dirty="0"/>
              <a:t>Gather in-depth insights from:</a:t>
            </a:r>
          </a:p>
          <a:p>
            <a:pPr lvl="1"/>
            <a:r>
              <a:rPr lang="en-US" dirty="0"/>
              <a:t>Learners</a:t>
            </a:r>
          </a:p>
          <a:p>
            <a:pPr lvl="1"/>
            <a:r>
              <a:rPr lang="en-US" dirty="0"/>
              <a:t>Instructors</a:t>
            </a:r>
          </a:p>
          <a:p>
            <a:pPr lvl="1"/>
            <a:r>
              <a:rPr lang="en-US" dirty="0"/>
              <a:t>Program staff</a:t>
            </a:r>
          </a:p>
          <a:p>
            <a:pPr lvl="1"/>
            <a:r>
              <a:rPr lang="en-US" dirty="0"/>
              <a:t>Stakeholders</a:t>
            </a:r>
          </a:p>
          <a:p>
            <a:r>
              <a:rPr lang="en-US" b="1" dirty="0"/>
              <a:t>c. Pre- and Post-Assessments</a:t>
            </a:r>
            <a:endParaRPr lang="en-US" dirty="0"/>
          </a:p>
          <a:p>
            <a:pPr lvl="0"/>
            <a:r>
              <a:rPr lang="en-US" dirty="0"/>
              <a:t>Measure knowledge or skills gained</a:t>
            </a:r>
          </a:p>
          <a:p>
            <a:pPr lvl="0"/>
            <a:r>
              <a:rPr lang="en-US" dirty="0"/>
              <a:t>Compare baseline data to final results</a:t>
            </a:r>
          </a:p>
          <a:p>
            <a:r>
              <a:rPr lang="en-US" dirty="0"/>
              <a:t>Data Analysis : </a:t>
            </a:r>
            <a:r>
              <a:rPr lang="en-US" b="1" dirty="0"/>
              <a:t>Learning Management System (LMS) Analytics</a:t>
            </a:r>
            <a:endParaRPr lang="en-US" dirty="0"/>
          </a:p>
          <a:p>
            <a:pPr lvl="0"/>
            <a:r>
              <a:rPr lang="en-US" dirty="0"/>
              <a:t>Track attendance, participation, and completion rates</a:t>
            </a:r>
          </a:p>
          <a:p>
            <a:pPr lvl="0"/>
            <a:r>
              <a:rPr lang="en-US" dirty="0"/>
              <a:t>Monitor learner progress and performance</a:t>
            </a:r>
          </a:p>
          <a:p>
            <a:r>
              <a:rPr lang="en-US" b="1" dirty="0"/>
              <a:t>b. Outcome Tracking</a:t>
            </a:r>
            <a:endParaRPr lang="en-US" dirty="0"/>
          </a:p>
          <a:p>
            <a:pPr lvl="0"/>
            <a:r>
              <a:rPr lang="en-US" dirty="0"/>
              <a:t>Employment rates (for workforce programs)</a:t>
            </a:r>
          </a:p>
          <a:p>
            <a:pPr lvl="0"/>
            <a:r>
              <a:rPr lang="en-US" dirty="0"/>
              <a:t>Certification or credential attainment</a:t>
            </a:r>
          </a:p>
          <a:p>
            <a:pPr lvl="0"/>
            <a:r>
              <a:rPr lang="en-US" dirty="0"/>
              <a:t>Advancement in education or career</a:t>
            </a:r>
          </a:p>
          <a:p>
            <a:r>
              <a:rPr lang="en-US" b="1" dirty="0"/>
              <a:t>c. Key Performance Indicators (KPIs)</a:t>
            </a:r>
            <a:endParaRPr lang="en-US" dirty="0"/>
          </a:p>
          <a:p>
            <a:pPr lvl="0"/>
            <a:r>
              <a:rPr lang="en-US" dirty="0"/>
              <a:t>Enrollment numbers</a:t>
            </a:r>
          </a:p>
          <a:p>
            <a:pPr lvl="0"/>
            <a:r>
              <a:rPr lang="en-US" dirty="0"/>
              <a:t>Retention and dropout rates</a:t>
            </a:r>
          </a:p>
          <a:p>
            <a:pPr lvl="0"/>
            <a:r>
              <a:rPr lang="en-US" dirty="0"/>
              <a:t>Cost per learner</a:t>
            </a:r>
          </a:p>
          <a:p>
            <a:r>
              <a:rPr lang="en-US" dirty="0"/>
              <a:t>Return on Investment (ROI)</a:t>
            </a:r>
          </a:p>
          <a:p>
            <a:r>
              <a:rPr lang="en-US" dirty="0"/>
              <a:t>Observation Tools: </a:t>
            </a:r>
          </a:p>
          <a:p>
            <a:r>
              <a:rPr lang="en-US" b="1" dirty="0"/>
              <a:t>Classroom Observations</a:t>
            </a:r>
            <a:endParaRPr lang="en-US" dirty="0"/>
          </a:p>
          <a:p>
            <a:pPr lvl="0"/>
            <a:r>
              <a:rPr lang="en-US" dirty="0"/>
              <a:t>Review teaching quality, engagement strategies, and learner interaction</a:t>
            </a:r>
          </a:p>
          <a:p>
            <a:r>
              <a:rPr lang="en-US" b="1" dirty="0"/>
              <a:t>b. Peer Reviews</a:t>
            </a:r>
            <a:endParaRPr lang="en-US" dirty="0"/>
          </a:p>
          <a:p>
            <a:pPr lvl="0"/>
            <a:r>
              <a:rPr lang="en-US" dirty="0"/>
              <a:t>Instructors observe and provide feedback to one another</a:t>
            </a:r>
          </a:p>
          <a:p>
            <a:r>
              <a:rPr lang="en-US" dirty="0"/>
              <a:t>c. Compliance  and Desktop Monitoring</a:t>
            </a:r>
          </a:p>
          <a:p>
            <a:r>
              <a:rPr lang="en-US" dirty="0"/>
              <a:t>Benchmarking and Standards Comparison- </a:t>
            </a:r>
          </a:p>
          <a:p>
            <a:pPr lvl="0"/>
            <a:r>
              <a:rPr lang="en-US" dirty="0"/>
              <a:t>Compare against:</a:t>
            </a:r>
          </a:p>
          <a:p>
            <a:pPr lvl="1"/>
            <a:r>
              <a:rPr lang="en-US" dirty="0"/>
              <a:t>Regional and state standards</a:t>
            </a:r>
          </a:p>
          <a:p>
            <a:pPr lvl="1"/>
            <a:r>
              <a:rPr lang="en-US" dirty="0"/>
              <a:t>Similar programs (internal or external)</a:t>
            </a:r>
          </a:p>
          <a:p>
            <a:r>
              <a:rPr lang="en-US" dirty="0"/>
              <a:t>Best practices in adult education</a:t>
            </a:r>
          </a:p>
          <a:p>
            <a:r>
              <a:rPr lang="en-US" dirty="0"/>
              <a:t>Continuous Improvement: </a:t>
            </a:r>
            <a:r>
              <a:rPr lang="en-US" b="1" dirty="0"/>
              <a:t>SWOT Analysis</a:t>
            </a:r>
            <a:endParaRPr lang="en-US" dirty="0"/>
          </a:p>
          <a:p>
            <a:pPr lvl="0"/>
            <a:r>
              <a:rPr lang="en-US" dirty="0"/>
              <a:t>Identify Strengths, Weaknesses, Opportunities, and Threats</a:t>
            </a:r>
          </a:p>
          <a:p>
            <a:r>
              <a:rPr lang="en-US" b="1" dirty="0"/>
              <a:t>b. Logic Models or Theory of Change</a:t>
            </a:r>
            <a:endParaRPr lang="en-US" dirty="0"/>
          </a:p>
          <a:p>
            <a:pPr lvl="0"/>
            <a:r>
              <a:rPr lang="en-US" dirty="0"/>
              <a:t>Assess if the program’s structure leads to intended outcomes</a:t>
            </a:r>
          </a:p>
          <a:p>
            <a:r>
              <a:rPr lang="en-US" b="1" dirty="0"/>
              <a:t>c. Feedback Loops</a:t>
            </a:r>
            <a:endParaRPr lang="en-US" dirty="0"/>
          </a:p>
          <a:p>
            <a:pPr lvl="0"/>
            <a:r>
              <a:rPr lang="en-US" dirty="0"/>
              <a:t>Regular reviews and adjustments based on ongoing feedback</a:t>
            </a:r>
          </a:p>
          <a:p>
            <a:endParaRPr lang="en-US" dirty="0"/>
          </a:p>
        </p:txBody>
      </p:sp>
      <p:sp>
        <p:nvSpPr>
          <p:cNvPr id="4" name="Slide Number Placeholder 3"/>
          <p:cNvSpPr>
            <a:spLocks noGrp="1"/>
          </p:cNvSpPr>
          <p:nvPr>
            <p:ph type="sldNum" sz="quarter" idx="5"/>
          </p:nvPr>
        </p:nvSpPr>
        <p:spPr/>
        <p:txBody>
          <a:bodyPr/>
          <a:lstStyle/>
          <a:p>
            <a:fld id="{6583769A-2A3C-664A-B1A3-FCFF0FA87D20}" type="slidenum">
              <a:rPr lang="en-US" smtClean="0"/>
              <a:t>15</a:t>
            </a:fld>
            <a:endParaRPr lang="en-US" dirty="0"/>
          </a:p>
        </p:txBody>
      </p:sp>
    </p:spTree>
    <p:extLst>
      <p:ext uri="{BB962C8B-B14F-4D97-AF65-F5344CB8AC3E}">
        <p14:creationId xmlns:p14="http://schemas.microsoft.com/office/powerpoint/2010/main" val="2391645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Adult learners deserve programs that are flexible, learner-centered, and future-ready.</a:t>
            </a:r>
          </a:p>
          <a:p>
            <a:r>
              <a:rPr lang="en-US" dirty="0"/>
              <a:t>Standing still in adult education means falling behind.</a:t>
            </a:r>
          </a:p>
          <a:p>
            <a:r>
              <a:rPr lang="en-US" dirty="0"/>
              <a:t>Sustainable change protects funding, strengthens outcomes, and improves lives.</a:t>
            </a:r>
          </a:p>
          <a:p>
            <a:r>
              <a:rPr lang="en-US" dirty="0"/>
              <a:t>Structured leadership and a clear vision make transformation possible.</a:t>
            </a:r>
          </a:p>
          <a:p>
            <a:r>
              <a:rPr lang="en-US" dirty="0"/>
              <a:t>When we change well, we expand opportunity—not just instruction.</a:t>
            </a:r>
          </a:p>
          <a:p>
            <a:endParaRPr lang="en-US" dirty="0"/>
          </a:p>
          <a:p>
            <a:r>
              <a:rPr lang="en-US" b="1" dirty="0"/>
              <a:t>Final Thought for Adult Education Leaders</a:t>
            </a:r>
          </a:p>
          <a:p>
            <a:r>
              <a:rPr lang="en-US" dirty="0"/>
              <a:t>Lasting change in GED and Adult Education programs must be:</a:t>
            </a:r>
          </a:p>
          <a:p>
            <a:r>
              <a:rPr lang="en-US" b="1" dirty="0"/>
              <a:t>Human-centered</a:t>
            </a:r>
            <a:r>
              <a:rPr lang="en-US" dirty="0"/>
              <a:t> – focused on real learner needs</a:t>
            </a:r>
          </a:p>
          <a:p>
            <a:r>
              <a:rPr lang="en-US" b="1" dirty="0"/>
              <a:t>Purpose-driven</a:t>
            </a:r>
            <a:r>
              <a:rPr lang="en-US" dirty="0"/>
              <a:t> – connected to life-changing outcomes</a:t>
            </a:r>
          </a:p>
          <a:p>
            <a:r>
              <a:rPr lang="en-US" b="1" dirty="0"/>
              <a:t>Strategically supported</a:t>
            </a:r>
            <a:r>
              <a:rPr lang="en-US" dirty="0"/>
              <a:t> – backed by structure, systems, and leadership</a:t>
            </a:r>
          </a:p>
          <a:p>
            <a:r>
              <a:rPr lang="en-US" dirty="0"/>
              <a:t>Whether improving curriculum, expanding hybrid access, strengthening measurable skill gains, or increasing GED attainment, structured change ensures improvement is sustainable—not temporary.</a:t>
            </a:r>
          </a:p>
          <a:p>
            <a:br>
              <a:rPr lang="en-US" dirty="0"/>
            </a:br>
            <a:endParaRPr lang="en-US" dirty="0"/>
          </a:p>
          <a:p>
            <a:r>
              <a:rPr lang="en-US" b="1" dirty="0"/>
              <a:t>Why This Matters</a:t>
            </a:r>
          </a:p>
          <a:p>
            <a:r>
              <a:rPr lang="en-US" b="1" dirty="0"/>
              <a:t>1. Adult Learners Are Changing</a:t>
            </a:r>
          </a:p>
          <a:p>
            <a:r>
              <a:rPr lang="en-US" dirty="0"/>
              <a:t>Today’s adult learners:</a:t>
            </a:r>
          </a:p>
          <a:p>
            <a:r>
              <a:rPr lang="en-US" dirty="0"/>
              <a:t>Balance work, family, and education</a:t>
            </a:r>
          </a:p>
          <a:p>
            <a:r>
              <a:rPr lang="en-US" dirty="0"/>
              <a:t>Expect flexible scheduling and digital access</a:t>
            </a:r>
          </a:p>
          <a:p>
            <a:r>
              <a:rPr lang="en-US" dirty="0"/>
              <a:t>Need job-aligned, real-world skills</a:t>
            </a:r>
          </a:p>
          <a:p>
            <a:r>
              <a:rPr lang="en-US" dirty="0"/>
              <a:t>Require supportive, barrier-reducing environments</a:t>
            </a:r>
          </a:p>
          <a:p>
            <a:r>
              <a:rPr lang="en-US" dirty="0"/>
              <a:t>If programs do not adapt, learners disengage—or choose other options. Continuous improvement keeps programs relevant and accessible.</a:t>
            </a:r>
          </a:p>
          <a:p>
            <a:br>
              <a:rPr lang="en-US" dirty="0"/>
            </a:br>
            <a:endParaRPr lang="en-US" dirty="0"/>
          </a:p>
          <a:p>
            <a:r>
              <a:rPr lang="en-US" b="1" dirty="0"/>
              <a:t>2. Funding and Accountability Depend on Results</a:t>
            </a:r>
          </a:p>
          <a:p>
            <a:r>
              <a:rPr lang="en-US" dirty="0"/>
              <a:t>Adult education programs rely heavily on:</a:t>
            </a:r>
          </a:p>
          <a:p>
            <a:r>
              <a:rPr lang="en-US" dirty="0"/>
              <a:t>Public funding</a:t>
            </a:r>
          </a:p>
          <a:p>
            <a:r>
              <a:rPr lang="en-US" dirty="0"/>
              <a:t>Grants</a:t>
            </a:r>
          </a:p>
          <a:p>
            <a:r>
              <a:rPr lang="en-US" dirty="0"/>
              <a:t>Performance-based outcomes</a:t>
            </a:r>
          </a:p>
          <a:p>
            <a:r>
              <a:rPr lang="en-US" dirty="0"/>
              <a:t>Community and workforce partnerships</a:t>
            </a:r>
          </a:p>
          <a:p>
            <a:r>
              <a:rPr lang="en-US" dirty="0"/>
              <a:t>Stakeholders increasingly expect:</a:t>
            </a:r>
          </a:p>
          <a:p>
            <a:r>
              <a:rPr lang="en-US" dirty="0"/>
              <a:t>Measurable skill gains</a:t>
            </a:r>
          </a:p>
          <a:p>
            <a:r>
              <a:rPr lang="en-US" dirty="0"/>
              <a:t>GED credential attainment</a:t>
            </a:r>
          </a:p>
          <a:p>
            <a:r>
              <a:rPr lang="en-US" dirty="0"/>
              <a:t>Transition to employment or postsecondary education</a:t>
            </a:r>
          </a:p>
          <a:p>
            <a:r>
              <a:rPr lang="en-US" dirty="0"/>
              <a:t>Data-informed decision-making</a:t>
            </a:r>
          </a:p>
          <a:p>
            <a:r>
              <a:rPr lang="en-US" dirty="0"/>
              <a:t>Programs that evolve and demonstrate impact retain support. Those that stagnate risk losing it.</a:t>
            </a:r>
          </a:p>
          <a:p>
            <a:br>
              <a:rPr lang="en-US" dirty="0"/>
            </a:br>
            <a:endParaRPr lang="en-US" dirty="0"/>
          </a:p>
          <a:p>
            <a:r>
              <a:rPr lang="en-US" b="1" dirty="0"/>
              <a:t>3. The Workforce Is Rapidly Evolving</a:t>
            </a:r>
          </a:p>
          <a:p>
            <a:r>
              <a:rPr lang="en-US" dirty="0"/>
              <a:t>Modern jobs demand:</a:t>
            </a:r>
          </a:p>
          <a:p>
            <a:r>
              <a:rPr lang="en-US" dirty="0"/>
              <a:t>Digital literacy</a:t>
            </a:r>
          </a:p>
          <a:p>
            <a:r>
              <a:rPr lang="en-US" dirty="0"/>
              <a:t>Critical thinking</a:t>
            </a:r>
          </a:p>
          <a:p>
            <a:r>
              <a:rPr lang="en-US" dirty="0"/>
              <a:t>Adaptability</a:t>
            </a:r>
          </a:p>
          <a:p>
            <a:r>
              <a:rPr lang="en-US" dirty="0"/>
              <a:t>Industry-recognized credentials</a:t>
            </a:r>
          </a:p>
          <a:p>
            <a:r>
              <a:rPr lang="en-US" dirty="0"/>
              <a:t>Adult education must serve as a bridge between learners and today’s labor market. Strategic change ensures programs remain workforce-aligned and future-focused.</a:t>
            </a:r>
          </a:p>
          <a:p>
            <a:br>
              <a:rPr lang="en-US" dirty="0"/>
            </a:br>
            <a:endParaRPr lang="en-US" dirty="0"/>
          </a:p>
          <a:p>
            <a:r>
              <a:rPr lang="en-US" b="1" dirty="0"/>
              <a:t>4. Educator and Staff Morale Depends on It</a:t>
            </a:r>
          </a:p>
          <a:p>
            <a:r>
              <a:rPr lang="en-US" dirty="0"/>
              <a:t>Poorly managed change creates:</a:t>
            </a:r>
          </a:p>
          <a:p>
            <a:r>
              <a:rPr lang="en-US" dirty="0"/>
              <a:t>Burnout</a:t>
            </a:r>
          </a:p>
          <a:p>
            <a:r>
              <a:rPr lang="en-US" dirty="0"/>
              <a:t>Confusion</a:t>
            </a:r>
          </a:p>
          <a:p>
            <a:r>
              <a:rPr lang="en-US" dirty="0"/>
              <a:t>Resistance</a:t>
            </a:r>
          </a:p>
          <a:p>
            <a:r>
              <a:rPr lang="en-US" dirty="0"/>
              <a:t>Well-led change builds:</a:t>
            </a:r>
          </a:p>
          <a:p>
            <a:r>
              <a:rPr lang="en-US" dirty="0"/>
              <a:t>Shared purpose</a:t>
            </a:r>
          </a:p>
          <a:p>
            <a:r>
              <a:rPr lang="en-US" dirty="0"/>
              <a:t>Collaboration</a:t>
            </a:r>
          </a:p>
          <a:p>
            <a:r>
              <a:rPr lang="en-US" dirty="0"/>
              <a:t>Professional growth</a:t>
            </a:r>
          </a:p>
          <a:p>
            <a:r>
              <a:rPr lang="en-US" dirty="0"/>
              <a:t>Innovation</a:t>
            </a:r>
          </a:p>
          <a:p>
            <a:r>
              <a:rPr lang="en-US" dirty="0"/>
              <a:t>When educators see real impact in student outcomes, morale strengthens.</a:t>
            </a:r>
          </a:p>
          <a:p>
            <a:br>
              <a:rPr lang="en-US" dirty="0"/>
            </a:br>
            <a:endParaRPr lang="en-US" dirty="0"/>
          </a:p>
          <a:p>
            <a:r>
              <a:rPr lang="en-US" b="1" dirty="0"/>
              <a:t>5. It’s About Lives, Not Just Lessons</a:t>
            </a:r>
          </a:p>
          <a:p>
            <a:r>
              <a:rPr lang="en-US" dirty="0"/>
              <a:t>GED preparation is not simply academic instruction.</a:t>
            </a:r>
          </a:p>
          <a:p>
            <a:r>
              <a:rPr lang="en-US" dirty="0"/>
              <a:t>It represents:</a:t>
            </a:r>
          </a:p>
          <a:p>
            <a:r>
              <a:rPr lang="en-US" dirty="0"/>
              <a:t>A parent earning a credential to support their family</a:t>
            </a:r>
          </a:p>
          <a:p>
            <a:r>
              <a:rPr lang="en-US" dirty="0"/>
              <a:t>A worker  earning their GED to qualify for a promotion</a:t>
            </a:r>
          </a:p>
          <a:p>
            <a:r>
              <a:rPr lang="en-US" dirty="0"/>
              <a:t>A learner rebuilding confidence</a:t>
            </a:r>
          </a:p>
          <a:p>
            <a:r>
              <a:rPr lang="en-US" dirty="0"/>
              <a:t>A pathway to postsecondary education</a:t>
            </a:r>
          </a:p>
          <a:p>
            <a:r>
              <a:rPr lang="en-US" dirty="0"/>
              <a:t>When programs adapt effectively, they remove barriers, expand access, and change life trajectories.</a:t>
            </a:r>
          </a:p>
          <a:p>
            <a:br>
              <a:rPr lang="en-US" dirty="0"/>
            </a:br>
            <a:endParaRPr lang="en-US" dirty="0"/>
          </a:p>
          <a:p>
            <a:r>
              <a:rPr lang="en-US" b="1" dirty="0"/>
              <a:t>Final Takeaway</a:t>
            </a:r>
          </a:p>
          <a:p>
            <a:r>
              <a:rPr lang="en-US" dirty="0"/>
              <a:t>In Adult Education:</a:t>
            </a:r>
          </a:p>
          <a:p>
            <a:r>
              <a:rPr lang="en-US" dirty="0"/>
              <a:t>Standing still is falling behind.</a:t>
            </a:r>
          </a:p>
          <a:p>
            <a:r>
              <a:rPr lang="en-US" dirty="0"/>
              <a:t>Structured, strategic change is not optional—it is essential.</a:t>
            </a:r>
          </a:p>
          <a:p>
            <a:r>
              <a:rPr lang="en-US" dirty="0"/>
              <a:t>When we lead change intentionally, we strengthen programs.</a:t>
            </a:r>
            <a:br>
              <a:rPr lang="en-US" dirty="0"/>
            </a:br>
            <a:r>
              <a:rPr lang="en-US" dirty="0"/>
              <a:t>When we strengthen programs, we improve outcomes.</a:t>
            </a:r>
            <a:br>
              <a:rPr lang="en-US" dirty="0"/>
            </a:br>
            <a:r>
              <a:rPr lang="en-US" dirty="0"/>
              <a:t>When we improve outcomes, we change lives.</a:t>
            </a:r>
          </a:p>
          <a:p>
            <a:endParaRPr lang="en-US" dirty="0"/>
          </a:p>
        </p:txBody>
      </p:sp>
      <p:sp>
        <p:nvSpPr>
          <p:cNvPr id="4" name="Slide Number Placeholder 3"/>
          <p:cNvSpPr>
            <a:spLocks noGrp="1"/>
          </p:cNvSpPr>
          <p:nvPr>
            <p:ph type="sldNum" sz="quarter" idx="5"/>
          </p:nvPr>
        </p:nvSpPr>
        <p:spPr/>
        <p:txBody>
          <a:bodyPr/>
          <a:lstStyle/>
          <a:p>
            <a:fld id="{6583769A-2A3C-664A-B1A3-FCFF0FA87D20}" type="slidenum">
              <a:rPr lang="en-US" smtClean="0"/>
              <a:t>16</a:t>
            </a:fld>
            <a:endParaRPr lang="en-US" dirty="0"/>
          </a:p>
        </p:txBody>
      </p:sp>
    </p:spTree>
    <p:extLst>
      <p:ext uri="{BB962C8B-B14F-4D97-AF65-F5344CB8AC3E}">
        <p14:creationId xmlns:p14="http://schemas.microsoft.com/office/powerpoint/2010/main" val="293917840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583769A-2A3C-664A-B1A3-FCFF0FA87D20}" type="slidenum">
              <a:rPr lang="en-US" smtClean="0"/>
              <a:t>17</a:t>
            </a:fld>
            <a:endParaRPr lang="en-US" dirty="0"/>
          </a:p>
        </p:txBody>
      </p:sp>
    </p:spTree>
    <p:extLst>
      <p:ext uri="{BB962C8B-B14F-4D97-AF65-F5344CB8AC3E}">
        <p14:creationId xmlns:p14="http://schemas.microsoft.com/office/powerpoint/2010/main" val="8803233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583769A-2A3C-664A-B1A3-FCFF0FA87D20}" type="slidenum">
              <a:rPr lang="en-US" smtClean="0"/>
              <a:t>19</a:t>
            </a:fld>
            <a:endParaRPr lang="en-US" dirty="0"/>
          </a:p>
        </p:txBody>
      </p:sp>
    </p:spTree>
    <p:extLst>
      <p:ext uri="{BB962C8B-B14F-4D97-AF65-F5344CB8AC3E}">
        <p14:creationId xmlns:p14="http://schemas.microsoft.com/office/powerpoint/2010/main" val="8811462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When the GED Classroom Stood Still: A Story About Embracing Change in Adult Education</a:t>
            </a:r>
            <a:endParaRPr lang="en-US" dirty="0"/>
          </a:p>
          <a:p>
            <a:r>
              <a:rPr lang="en-US" dirty="0"/>
              <a:t>For more than 30 years, </a:t>
            </a:r>
            <a:r>
              <a:rPr lang="en-US" b="1" dirty="0"/>
              <a:t>Smith’s Station Adult Learning Center</a:t>
            </a:r>
            <a:r>
              <a:rPr lang="en-US" dirty="0"/>
              <a:t> was a respected and trusted resource in its community. The program provided literacy instruction, Adult Basic Education, GED preparation, English language learning, and workforce readiness services. Thousands of adult learners walked through its doors and left with stronger skills, a GED credential, and renewed opportunities for employment, college, and career advancement.</a:t>
            </a:r>
          </a:p>
          <a:p>
            <a:r>
              <a:rPr lang="en-US" dirty="0"/>
              <a:t>The program had a dedicated staff, experienced instructors, and a strong reputation. For decades, its traditional classroom model worked well.</a:t>
            </a:r>
          </a:p>
          <a:p>
            <a:r>
              <a:rPr lang="en-US" dirty="0"/>
              <a:t>But the world around the program began to change.</a:t>
            </a:r>
          </a:p>
          <a:p>
            <a:r>
              <a:rPr lang="en-US" dirty="0"/>
              <a:t>Adult learners were balancing work schedules, family responsibilities, transportation challenges, and increasing technology demands. Students began asking:</a:t>
            </a:r>
          </a:p>
          <a:p>
            <a:pPr lvl="0"/>
            <a:r>
              <a:rPr lang="en-US" dirty="0"/>
              <a:t>“Do you offer online or hybrid GED classes?” </a:t>
            </a:r>
          </a:p>
          <a:p>
            <a:pPr lvl="0"/>
            <a:r>
              <a:rPr lang="en-US" dirty="0"/>
              <a:t>“Can I study on my phone after work?” </a:t>
            </a:r>
          </a:p>
          <a:p>
            <a:pPr lvl="0"/>
            <a:r>
              <a:rPr lang="en-US" dirty="0"/>
              <a:t>“Can I access lessons from home?” </a:t>
            </a:r>
          </a:p>
          <a:p>
            <a:pPr lvl="0"/>
            <a:r>
              <a:rPr lang="en-US" dirty="0"/>
              <a:t>“Will this program help me build digital workplace skills?” </a:t>
            </a:r>
          </a:p>
          <a:p>
            <a:r>
              <a:rPr lang="en-US" dirty="0"/>
              <a:t>Employers were also changing their expectations. Digital literacy, online communication, and technology skills became essential in nearly every career field. Workforce partners encouraged adult education programs to become more flexible and responsive to learner needs.</a:t>
            </a:r>
          </a:p>
          <a:p>
            <a:r>
              <a:rPr lang="en-US" dirty="0"/>
              <a:t>Some instructors and staff recognized these changes and suggested new approaches:</a:t>
            </a:r>
          </a:p>
          <a:p>
            <a:pPr lvl="0"/>
            <a:r>
              <a:rPr lang="en-US" dirty="0"/>
              <a:t>Offering hybrid and virtual GED classes </a:t>
            </a:r>
          </a:p>
          <a:p>
            <a:pPr lvl="0"/>
            <a:r>
              <a:rPr lang="en-US" dirty="0"/>
              <a:t>Incorporating digital literacy into instruction </a:t>
            </a:r>
          </a:p>
          <a:p>
            <a:pPr lvl="0"/>
            <a:r>
              <a:rPr lang="en-US" dirty="0"/>
              <a:t>Using online assessment and practice tools </a:t>
            </a:r>
          </a:p>
          <a:p>
            <a:pPr lvl="0"/>
            <a:r>
              <a:rPr lang="en-US" dirty="0"/>
              <a:t>Expanding partnerships with workforce agencies and employers </a:t>
            </a:r>
          </a:p>
          <a:p>
            <a:pPr lvl="0"/>
            <a:r>
              <a:rPr lang="en-US" dirty="0"/>
              <a:t>Using data to identify barriers and improve student outcomes </a:t>
            </a:r>
          </a:p>
          <a:p>
            <a:r>
              <a:rPr lang="en-US" dirty="0"/>
              <a:t>One instructor, Ms. Lopez, even began experimenting with new strategies herself. She shared instructional videos, emailed assignments, and hosted virtual study sessions. Her students remained engaged and appreciated the flexibility. However, her efforts remained isolated and were not supported by a larger program-wide strategy.</a:t>
            </a:r>
          </a:p>
          <a:p>
            <a:r>
              <a:rPr lang="en-US" dirty="0"/>
              <a:t>Leadership remained cautious.</a:t>
            </a:r>
          </a:p>
          <a:p>
            <a:r>
              <a:rPr lang="en-US" dirty="0"/>
              <a:t>The common response became:</a:t>
            </a:r>
          </a:p>
          <a:p>
            <a:r>
              <a:rPr lang="en-US" b="1" dirty="0"/>
              <a:t>“This is how we’ve always done it.”</a:t>
            </a:r>
            <a:endParaRPr lang="en-US" dirty="0"/>
          </a:p>
          <a:p>
            <a:r>
              <a:rPr lang="en-US" dirty="0"/>
              <a:t>As months turned into years, the consequences became clear.</a:t>
            </a:r>
          </a:p>
          <a:p>
            <a:r>
              <a:rPr lang="en-US" dirty="0"/>
              <a:t>Adult learners increasingly chose programs that offered flexible schedules, online options, and technology-enhanced learning. Enrollment steadily declined. Attendance rates dropped. Student outcomes began to suffer. Funding decreased as participation numbers fell.</a:t>
            </a:r>
          </a:p>
          <a:p>
            <a:r>
              <a:rPr lang="en-US" dirty="0"/>
              <a:t>Within a few years, enrollment had fallen significantly, forcing the program to reduce evening classes, eliminate staff positions, and limit services. The very students who needed flexible learning opportunities the most found fewer options available.</a:t>
            </a:r>
          </a:p>
          <a:p>
            <a:r>
              <a:rPr lang="en-US" dirty="0"/>
              <a:t>Meanwhile, another adult education program in the region chose a different path.</a:t>
            </a:r>
          </a:p>
          <a:p>
            <a:r>
              <a:rPr lang="en-US" dirty="0"/>
              <a:t>Rather than resisting change, they listened to learners and employers. They invested in professional development, implemented hybrid and mobile learning options, strengthened workforce partnerships, and used data to guide decision-making. They were not perfect, but they were willing to adapt.</a:t>
            </a:r>
          </a:p>
          <a:p>
            <a:r>
              <a:rPr lang="en-US" dirty="0"/>
              <a:t>As a result, enrollment increased, student engagement improved, and more learners earned their GED and achieved career goals. The program became recognized as a model for innovation and student success.</a:t>
            </a:r>
          </a:p>
          <a:p>
            <a:r>
              <a:rPr lang="en-US" b="1" dirty="0"/>
              <a:t>The Lesson for Adult Education</a:t>
            </a:r>
            <a:endParaRPr lang="en-US" dirty="0"/>
          </a:p>
          <a:p>
            <a:r>
              <a:rPr lang="en-US" dirty="0"/>
              <a:t>The story of Smith’s Station is not really about technology, online learning, or funding.</a:t>
            </a:r>
          </a:p>
          <a:p>
            <a:r>
              <a:rPr lang="en-US" dirty="0"/>
              <a:t>It is about mindset.</a:t>
            </a:r>
          </a:p>
          <a:p>
            <a:r>
              <a:rPr lang="en-US" dirty="0"/>
              <a:t>In Adult Education, change is not a disruption to avoid—it is a responsibility. Our learners' lives, careers, and educational needs continue to evolve. If we remain committed to old methods simply because they are familiar, we risk becoming less effective in serving those who depend on us.</a:t>
            </a:r>
          </a:p>
          <a:p>
            <a:r>
              <a:rPr lang="en-US" dirty="0"/>
              <a:t>Change does not mean abandoning what works. It means building upon our strengths while adapting to new realities.</a:t>
            </a:r>
          </a:p>
          <a:p>
            <a:r>
              <a:rPr lang="en-US" dirty="0"/>
              <a:t>When we create urgency, work collaboratively, invest in innovation, and focus on learner needs, we strengthen our programs and expand opportunities for the adults we serve.</a:t>
            </a:r>
          </a:p>
          <a:p>
            <a:r>
              <a:rPr lang="en-US" b="1" dirty="0"/>
              <a:t>The programs that thrive are not necessarily the ones with the most resources—they are the ones willing to learn, adapt, and grow.</a:t>
            </a:r>
            <a:endParaRPr lang="en-US" dirty="0"/>
          </a:p>
          <a:p>
            <a:r>
              <a:rPr lang="en-US" dirty="0"/>
              <a:t>And ultimately, that is what Adult Education is all about: helping people transform their lives by embracing the possibilities of change</a:t>
            </a:r>
          </a:p>
          <a:p>
            <a:endParaRPr lang="en-US" dirty="0"/>
          </a:p>
        </p:txBody>
      </p:sp>
      <p:sp>
        <p:nvSpPr>
          <p:cNvPr id="4" name="Slide Number Placeholder 3"/>
          <p:cNvSpPr>
            <a:spLocks noGrp="1"/>
          </p:cNvSpPr>
          <p:nvPr>
            <p:ph type="sldNum" sz="quarter" idx="5"/>
          </p:nvPr>
        </p:nvSpPr>
        <p:spPr/>
        <p:txBody>
          <a:bodyPr/>
          <a:lstStyle/>
          <a:p>
            <a:fld id="{6583769A-2A3C-664A-B1A3-FCFF0FA87D20}" type="slidenum">
              <a:rPr lang="en-US" smtClean="0"/>
              <a:t>2</a:t>
            </a:fld>
            <a:endParaRPr lang="en-US" dirty="0"/>
          </a:p>
        </p:txBody>
      </p:sp>
    </p:spTree>
    <p:extLst>
      <p:ext uri="{BB962C8B-B14F-4D97-AF65-F5344CB8AC3E}">
        <p14:creationId xmlns:p14="http://schemas.microsoft.com/office/powerpoint/2010/main" val="28207220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583769A-2A3C-664A-B1A3-FCFF0FA87D20}" type="slidenum">
              <a:rPr lang="en-US" smtClean="0"/>
              <a:t>3</a:t>
            </a:fld>
            <a:endParaRPr lang="en-US" dirty="0"/>
          </a:p>
        </p:txBody>
      </p:sp>
    </p:spTree>
    <p:extLst>
      <p:ext uri="{BB962C8B-B14F-4D97-AF65-F5344CB8AC3E}">
        <p14:creationId xmlns:p14="http://schemas.microsoft.com/office/powerpoint/2010/main" val="27092674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“Too Established to Change?”</a:t>
            </a:r>
          </a:p>
          <a:p>
            <a:r>
              <a:rPr lang="en-US" b="1" dirty="0"/>
              <a:t>Who remembers Blackberry? This brand was once the industry leader</a:t>
            </a:r>
          </a:p>
          <a:p>
            <a:r>
              <a:rPr lang="en-US" b="1" dirty="0"/>
              <a:t>What about blockbuster – Growing up we could not wait to go to blockbuster to rent movies or video gams for the weekend!</a:t>
            </a:r>
          </a:p>
          <a:p>
            <a:endParaRPr lang="en-US" b="1" dirty="0"/>
          </a:p>
          <a:p>
            <a:r>
              <a:rPr lang="en-US" b="1" dirty="0"/>
              <a:t>By the time business leaders were read to embrace change it was too late – Apple took over Streaming platforms offer the convenience of accessing movies from your living room or mobile device.</a:t>
            </a:r>
          </a:p>
          <a:p>
            <a:endParaRPr lang="en-US" b="1" dirty="0"/>
          </a:p>
          <a:p>
            <a:r>
              <a:rPr lang="en-US" b="1" dirty="0"/>
              <a:t>Moral </a:t>
            </a:r>
            <a:endParaRPr lang="en-US" dirty="0"/>
          </a:p>
          <a:p>
            <a:r>
              <a:rPr lang="en-US" dirty="0"/>
              <a:t>Change does not pause for comfort or tradition. In adult education, past success does not guarantee future relevance. Our learners’ realities shift. Workforce expectations evolve. Funding priorities adjust.</a:t>
            </a:r>
          </a:p>
          <a:p>
            <a:r>
              <a:rPr lang="en-US" dirty="0"/>
              <a:t>Programs that cultivate a growth mindset—one that sees change as an opportunity rather than a disruption—remain strong and sustainable.</a:t>
            </a:r>
          </a:p>
          <a:p>
            <a:r>
              <a:rPr lang="en-US" dirty="0"/>
              <a:t>In GED preparation classrooms, the question is not whether change will happen. The question is whether we will lead it—or be forced to react to it.</a:t>
            </a:r>
          </a:p>
          <a:p>
            <a:endParaRPr lang="en-US" dirty="0"/>
          </a:p>
        </p:txBody>
      </p:sp>
      <p:sp>
        <p:nvSpPr>
          <p:cNvPr id="4" name="Slide Number Placeholder 3"/>
          <p:cNvSpPr>
            <a:spLocks noGrp="1"/>
          </p:cNvSpPr>
          <p:nvPr>
            <p:ph type="sldNum" sz="quarter" idx="5"/>
          </p:nvPr>
        </p:nvSpPr>
        <p:spPr/>
        <p:txBody>
          <a:bodyPr/>
          <a:lstStyle/>
          <a:p>
            <a:fld id="{6583769A-2A3C-664A-B1A3-FCFF0FA87D20}" type="slidenum">
              <a:rPr lang="en-US" smtClean="0"/>
              <a:t>4</a:t>
            </a:fld>
            <a:endParaRPr lang="en-US" dirty="0"/>
          </a:p>
        </p:txBody>
      </p:sp>
    </p:spTree>
    <p:extLst>
      <p:ext uri="{BB962C8B-B14F-4D97-AF65-F5344CB8AC3E}">
        <p14:creationId xmlns:p14="http://schemas.microsoft.com/office/powerpoint/2010/main" val="10492769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GED preparation and adult education programs, successful change does not happen by accident. It requires intentional leadership and alignment around key principles.</a:t>
            </a:r>
          </a:p>
          <a:p>
            <a:r>
              <a:rPr lang="en-US" b="1" dirty="0"/>
              <a:t>Urgency</a:t>
            </a:r>
            <a:r>
              <a:rPr lang="en-US" dirty="0"/>
              <a:t>  -  might come from declining enrollment, performance benchmarks, funding requirements, or shifting workforce expectations. When staff clearly understand the data and the needs of adult learners, they recognize that change is not optional—it is necessary to improve student outcomes.</a:t>
            </a:r>
          </a:p>
          <a:p>
            <a:endParaRPr lang="en-US" dirty="0"/>
          </a:p>
          <a:p>
            <a:r>
              <a:rPr lang="en-US" b="1" dirty="0"/>
              <a:t>Coalition</a:t>
            </a:r>
            <a:r>
              <a:rPr lang="en-US" dirty="0"/>
              <a:t> means change cannot rest on one director or one enthusiastic instructor. It requires a team: administrators, teachers, support staff, data managers, and community partners. When influential leaders model commitment to improvement, others follow.</a:t>
            </a:r>
          </a:p>
          <a:p>
            <a:endParaRPr lang="en-US" dirty="0"/>
          </a:p>
          <a:p>
            <a:r>
              <a:rPr lang="en-US" b="1" dirty="0"/>
              <a:t>Vision</a:t>
            </a:r>
            <a:r>
              <a:rPr lang="en-US" dirty="0"/>
              <a:t> provides direction. In adult education, that vision might focus on increasing GED attainment rates, expanding hybrid instruction, improving measurable skill gains, or strengthening career pathways. When the vision is clearly communicated, instructors understand how their classroom practices connect to broader program goals.</a:t>
            </a:r>
          </a:p>
          <a:p>
            <a:endParaRPr lang="en-US" dirty="0"/>
          </a:p>
          <a:p>
            <a:r>
              <a:rPr lang="en-US" b="1" dirty="0"/>
              <a:t>Empowerment</a:t>
            </a:r>
            <a:r>
              <a:rPr lang="en-US" dirty="0"/>
              <a:t> ensures staff have the tools and authority to act. This may include professional development in digital instruction, streamlined data systems, flexible scheduling policies, or removing bureaucratic barriers that slow innovation. When barriers are removed, instructors feel confident implementing new strategies that benefit learners.</a:t>
            </a:r>
          </a:p>
          <a:p>
            <a:br>
              <a:rPr lang="en-US" dirty="0"/>
            </a:br>
            <a:endParaRPr lang="en-US" dirty="0"/>
          </a:p>
          <a:p>
            <a:r>
              <a:rPr lang="en-US" b="1" dirty="0"/>
              <a:t>When These Principles Work Together</a:t>
            </a:r>
            <a:endParaRPr lang="en-US" dirty="0"/>
          </a:p>
          <a:p>
            <a:r>
              <a:rPr lang="en-US" dirty="0"/>
              <a:t>Urgency creates momentum and motivates action.</a:t>
            </a:r>
          </a:p>
          <a:p>
            <a:r>
              <a:rPr lang="en-US" dirty="0"/>
              <a:t>A strong coalition sustains leadership and accountability.</a:t>
            </a:r>
          </a:p>
          <a:p>
            <a:r>
              <a:rPr lang="en-US" dirty="0"/>
              <a:t>A shared vision reduces confusion and aligns efforts.</a:t>
            </a:r>
          </a:p>
          <a:p>
            <a:r>
              <a:rPr lang="en-US" dirty="0"/>
              <a:t>Empowerment increases engagement, ownership, and innovation.</a:t>
            </a:r>
          </a:p>
          <a:p>
            <a:r>
              <a:rPr lang="en-US" dirty="0"/>
              <a:t>When adult education programs apply these principles together, they are not just responding to one immediate challenge. They are building a culture of continuous improvement—one that allows GED prep classrooms to evolve, adapt, and consistently meet the needs of adult learners.</a:t>
            </a:r>
          </a:p>
          <a:p>
            <a:endParaRPr lang="en-US" dirty="0"/>
          </a:p>
        </p:txBody>
      </p:sp>
      <p:sp>
        <p:nvSpPr>
          <p:cNvPr id="4" name="Slide Number Placeholder 3"/>
          <p:cNvSpPr>
            <a:spLocks noGrp="1"/>
          </p:cNvSpPr>
          <p:nvPr>
            <p:ph type="sldNum" sz="quarter" idx="5"/>
          </p:nvPr>
        </p:nvSpPr>
        <p:spPr/>
        <p:txBody>
          <a:bodyPr/>
          <a:lstStyle/>
          <a:p>
            <a:fld id="{6583769A-2A3C-664A-B1A3-FCFF0FA87D20}" type="slidenum">
              <a:rPr lang="en-US" smtClean="0"/>
              <a:t>5</a:t>
            </a:fld>
            <a:endParaRPr lang="en-US" dirty="0"/>
          </a:p>
        </p:txBody>
      </p:sp>
    </p:spTree>
    <p:extLst>
      <p:ext uri="{BB962C8B-B14F-4D97-AF65-F5344CB8AC3E}">
        <p14:creationId xmlns:p14="http://schemas.microsoft.com/office/powerpoint/2010/main" val="37947493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b="1" dirty="0"/>
              <a:t>Do you see a major opportunity to improve outcomes for adult learners?</a:t>
            </a:r>
            <a:br>
              <a:rPr lang="en-US" dirty="0"/>
            </a:br>
            <a:r>
              <a:rPr lang="en-US" dirty="0"/>
              <a:t>(Can we increase GED attainment, persistence, measurable skill gains, or workforce transitions?)</a:t>
            </a:r>
          </a:p>
          <a:p>
            <a:pPr>
              <a:buNone/>
            </a:pPr>
            <a:r>
              <a:rPr lang="en-US" b="1" dirty="0"/>
              <a:t>Can you clearly identify, articulate, and communicate that opportunity to staff and students?</a:t>
            </a:r>
            <a:endParaRPr lang="en-US" dirty="0"/>
          </a:p>
          <a:p>
            <a:pPr>
              <a:buNone/>
            </a:pPr>
            <a:r>
              <a:rPr lang="en-US" b="1" dirty="0"/>
              <a:t>Can you connect external changes—like workforce demands, digital skills, funding requirements, or community needs—to the strengths of your program?</a:t>
            </a:r>
            <a:endParaRPr lang="en-US" dirty="0"/>
          </a:p>
          <a:p>
            <a:pPr>
              <a:buNone/>
            </a:pPr>
            <a:r>
              <a:rPr lang="en-US" b="1" dirty="0"/>
              <a:t>What are the stakes if you succeed?</a:t>
            </a:r>
            <a:br>
              <a:rPr lang="en-US" dirty="0"/>
            </a:br>
            <a:r>
              <a:rPr lang="en-US" dirty="0"/>
              <a:t>(More graduates, stronger funding, greater community impact.)</a:t>
            </a:r>
          </a:p>
          <a:p>
            <a:pPr>
              <a:buNone/>
            </a:pPr>
            <a:r>
              <a:rPr lang="en-US" b="1" dirty="0"/>
              <a:t>What are the consequences if you do not act?</a:t>
            </a:r>
            <a:br>
              <a:rPr lang="en-US" dirty="0"/>
            </a:br>
            <a:r>
              <a:rPr lang="en-US" dirty="0"/>
              <a:t>(Declining enrollment, reduced funding, missed opportunities for learners.)</a:t>
            </a:r>
          </a:p>
          <a:p>
            <a:endParaRPr lang="en-US" b="1" dirty="0"/>
          </a:p>
          <a:p>
            <a:r>
              <a:rPr lang="en-US" b="1" dirty="0"/>
              <a:t>Step 1: Establishing a Sense of Urgency in Adult Education</a:t>
            </a:r>
          </a:p>
          <a:p>
            <a:r>
              <a:rPr lang="en-US" b="1" dirty="0"/>
              <a:t>“Change begins when people are motivated to move.”</a:t>
            </a:r>
            <a:endParaRPr lang="en-US" dirty="0"/>
          </a:p>
          <a:p>
            <a:r>
              <a:rPr lang="en-US" dirty="0"/>
              <a:t>In GED preparation programs, urgency means helping instructors, staff, and even students recognize that maintaining the status quo is not enough.</a:t>
            </a:r>
          </a:p>
          <a:p>
            <a:r>
              <a:rPr lang="en-US" dirty="0"/>
              <a:t>Urgency may stem from:</a:t>
            </a:r>
          </a:p>
          <a:p>
            <a:r>
              <a:rPr lang="en-US" dirty="0"/>
              <a:t>Declining enrollment</a:t>
            </a:r>
          </a:p>
          <a:p>
            <a:r>
              <a:rPr lang="en-US" dirty="0"/>
              <a:t>Low post-testing rates</a:t>
            </a:r>
          </a:p>
          <a:p>
            <a:r>
              <a:rPr lang="en-US" dirty="0"/>
              <a:t>Gaps in measurable skill gains (missed opportunities to post-test due to students stopping out)</a:t>
            </a:r>
          </a:p>
          <a:p>
            <a:r>
              <a:rPr lang="en-US" dirty="0"/>
              <a:t>GED completion rates below target</a:t>
            </a:r>
          </a:p>
          <a:p>
            <a:r>
              <a:rPr lang="en-US" dirty="0"/>
              <a:t>Workforce shifts requiring stronger digital literacy</a:t>
            </a:r>
          </a:p>
          <a:p>
            <a:r>
              <a:rPr lang="en-US" dirty="0"/>
              <a:t>Changes in state or federal performance expectations</a:t>
            </a:r>
          </a:p>
          <a:p>
            <a:r>
              <a:rPr lang="en-US" dirty="0"/>
              <a:t>Creating urgency is about building the right climate for improvement—appealing to both the </a:t>
            </a:r>
            <a:r>
              <a:rPr lang="en-US" b="1" dirty="0"/>
              <a:t>head and the heart</a:t>
            </a:r>
            <a:r>
              <a:rPr lang="en-US" dirty="0"/>
              <a:t>.</a:t>
            </a:r>
          </a:p>
          <a:p>
            <a:br>
              <a:rPr lang="en-US" dirty="0"/>
            </a:br>
            <a:endParaRPr lang="en-US" dirty="0"/>
          </a:p>
          <a:p>
            <a:r>
              <a:rPr lang="en-US" b="1" dirty="0"/>
              <a:t>Appeal to the Head (Data &amp; Facts)</a:t>
            </a:r>
          </a:p>
          <a:p>
            <a:r>
              <a:rPr lang="en-US" dirty="0"/>
              <a:t>Share clear, concrete data:</a:t>
            </a:r>
          </a:p>
          <a:p>
            <a:r>
              <a:rPr lang="en-US" dirty="0"/>
              <a:t>“Our post-test rate dropped 12% this quarter.”</a:t>
            </a:r>
          </a:p>
          <a:p>
            <a:r>
              <a:rPr lang="en-US" dirty="0"/>
              <a:t>“Only 55% of our students are persisting beyond 40 hours.”</a:t>
            </a:r>
          </a:p>
          <a:p>
            <a:r>
              <a:rPr lang="en-US" dirty="0"/>
              <a:t>“Local employers are requesting digital skills that our curriculum doesn’t currently emphasize.”</a:t>
            </a:r>
          </a:p>
          <a:p>
            <a:r>
              <a:rPr lang="en-US" dirty="0"/>
              <a:t>When staff see the data, they understand why action is necessary.</a:t>
            </a:r>
          </a:p>
          <a:p>
            <a:br>
              <a:rPr lang="en-US" dirty="0"/>
            </a:br>
            <a:endParaRPr lang="en-US" dirty="0"/>
          </a:p>
          <a:p>
            <a:r>
              <a:rPr lang="en-US" b="1" dirty="0"/>
              <a:t>Appeal to the Heart (Mission &amp; Purpose)</a:t>
            </a:r>
          </a:p>
          <a:p>
            <a:r>
              <a:rPr lang="en-US" dirty="0"/>
              <a:t>Data alone does not inspire change.</a:t>
            </a:r>
          </a:p>
          <a:p>
            <a:r>
              <a:rPr lang="en-US" dirty="0"/>
              <a:t>Remind the team:</a:t>
            </a:r>
          </a:p>
          <a:p>
            <a:r>
              <a:rPr lang="en-US" dirty="0"/>
              <a:t>Each percentage point represents real adult learners.</a:t>
            </a:r>
          </a:p>
          <a:p>
            <a:r>
              <a:rPr lang="en-US" dirty="0"/>
              <a:t>Every delayed improvement means someone may not earn their GED this year.</a:t>
            </a:r>
          </a:p>
          <a:p>
            <a:r>
              <a:rPr lang="en-US" dirty="0"/>
              <a:t>Our work changes families (generations),  careers, and communities.</a:t>
            </a:r>
          </a:p>
          <a:p>
            <a:r>
              <a:rPr lang="en-US" dirty="0"/>
              <a:t>When staff reconnect with purpose, urgency becomes personal—not just procedural.</a:t>
            </a:r>
          </a:p>
          <a:p>
            <a:br>
              <a:rPr lang="en-US" dirty="0"/>
            </a:br>
            <a:endParaRPr lang="en-US" dirty="0"/>
          </a:p>
          <a:p>
            <a:r>
              <a:rPr lang="en-US" b="1" dirty="0"/>
              <a:t>Paint the Stakes Clearly</a:t>
            </a:r>
          </a:p>
          <a:p>
            <a:r>
              <a:rPr lang="en-US" dirty="0"/>
              <a:t>Use a “burning platform” approach adapted for adult education:</a:t>
            </a:r>
          </a:p>
          <a:p>
            <a:r>
              <a:rPr lang="en-US" dirty="0"/>
              <a:t>“If we don’t improve student persistence, we risk losing funding tied to performance.”</a:t>
            </a:r>
          </a:p>
          <a:p>
            <a:r>
              <a:rPr lang="en-US" dirty="0"/>
              <a:t>“If we don’t modernize instruction, learners will enroll in programs that offer more flexibility.”</a:t>
            </a:r>
          </a:p>
          <a:p>
            <a:r>
              <a:rPr lang="en-US" dirty="0"/>
              <a:t>“If we act now, we could increase GED attainment by 15% this year.”</a:t>
            </a:r>
          </a:p>
          <a:p>
            <a:r>
              <a:rPr lang="en-US" dirty="0"/>
              <a:t>Clarity about consequences builds momentum.</a:t>
            </a:r>
          </a:p>
          <a:p>
            <a:br>
              <a:rPr lang="en-US" dirty="0"/>
            </a:br>
            <a:endParaRPr lang="en-US" dirty="0"/>
          </a:p>
          <a:p>
            <a:r>
              <a:rPr lang="en-US" b="1" dirty="0"/>
              <a:t>Practical Method</a:t>
            </a:r>
          </a:p>
          <a:p>
            <a:r>
              <a:rPr lang="en-US" dirty="0"/>
              <a:t>Conduct a </a:t>
            </a:r>
            <a:r>
              <a:rPr lang="en-US" b="1" dirty="0"/>
              <a:t>program-level SWOT analysis</a:t>
            </a:r>
            <a:r>
              <a:rPr lang="en-US" dirty="0"/>
              <a:t> with your team: </a:t>
            </a:r>
            <a:r>
              <a:rPr lang="en-US" b="1" dirty="0"/>
              <a:t>(ask the group to share SWOT examples for there classrooms or programs)</a:t>
            </a:r>
          </a:p>
          <a:p>
            <a:r>
              <a:rPr lang="en-US" b="1" dirty="0"/>
              <a:t>Strengths:</a:t>
            </a:r>
            <a:r>
              <a:rPr lang="en-US" dirty="0"/>
              <a:t> Dedicated instructors, strong community reputation, supportive partnerships</a:t>
            </a:r>
          </a:p>
          <a:p>
            <a:r>
              <a:rPr lang="en-US" b="1" dirty="0"/>
              <a:t>Weaknesses:</a:t>
            </a:r>
            <a:r>
              <a:rPr lang="en-US" dirty="0"/>
              <a:t> Limited hybrid options, inconsistent data tracking</a:t>
            </a:r>
          </a:p>
          <a:p>
            <a:r>
              <a:rPr lang="en-US" b="1" dirty="0"/>
              <a:t>Opportunities:</a:t>
            </a:r>
            <a:r>
              <a:rPr lang="en-US" dirty="0"/>
              <a:t> Workforce alignment, digital learning expansion</a:t>
            </a:r>
          </a:p>
          <a:p>
            <a:r>
              <a:rPr lang="en-US" b="1" dirty="0"/>
              <a:t>Threats:</a:t>
            </a:r>
            <a:r>
              <a:rPr lang="en-US" dirty="0"/>
              <a:t> Funding changes, competing programs, declining enrollment</a:t>
            </a:r>
          </a:p>
          <a:p>
            <a:r>
              <a:rPr lang="en-US" dirty="0"/>
              <a:t>This process makes the need for change visible and shared.</a:t>
            </a:r>
          </a:p>
          <a:p>
            <a:br>
              <a:rPr lang="en-US" dirty="0"/>
            </a:br>
            <a:endParaRPr lang="en-US" dirty="0"/>
          </a:p>
          <a:p>
            <a:r>
              <a:rPr lang="en-US" b="1" dirty="0"/>
              <a:t>Key Takeaway</a:t>
            </a:r>
          </a:p>
          <a:p>
            <a:r>
              <a:rPr lang="en-US" dirty="0"/>
              <a:t>Without a shared sense of urgency, improvement efforts stall.</a:t>
            </a:r>
          </a:p>
          <a:p>
            <a:r>
              <a:rPr lang="en-US" dirty="0"/>
              <a:t>With urgency:</a:t>
            </a:r>
          </a:p>
          <a:p>
            <a:r>
              <a:rPr lang="en-US" dirty="0"/>
              <a:t>Staff feel motivated</a:t>
            </a:r>
          </a:p>
          <a:p>
            <a:r>
              <a:rPr lang="en-US" dirty="0"/>
              <a:t>Leadership gains traction</a:t>
            </a:r>
          </a:p>
          <a:p>
            <a:r>
              <a:rPr lang="en-US" dirty="0"/>
              <a:t>Conversations shift from “Why change?” to “How do we improve?”</a:t>
            </a:r>
          </a:p>
          <a:p>
            <a:r>
              <a:rPr lang="en-US" dirty="0"/>
              <a:t>In adult education, urgency is not about pressure—it is about responsibility. Our learners cannot wait for us to get comfortable.</a:t>
            </a:r>
          </a:p>
          <a:p>
            <a:endParaRPr lang="en-US" dirty="0"/>
          </a:p>
        </p:txBody>
      </p:sp>
      <p:sp>
        <p:nvSpPr>
          <p:cNvPr id="4" name="Slide Number Placeholder 3"/>
          <p:cNvSpPr>
            <a:spLocks noGrp="1"/>
          </p:cNvSpPr>
          <p:nvPr>
            <p:ph type="sldNum" sz="quarter" idx="5"/>
          </p:nvPr>
        </p:nvSpPr>
        <p:spPr/>
        <p:txBody>
          <a:bodyPr/>
          <a:lstStyle/>
          <a:p>
            <a:fld id="{6583769A-2A3C-664A-B1A3-FCFF0FA87D20}" type="slidenum">
              <a:rPr lang="en-US" smtClean="0"/>
              <a:t>6</a:t>
            </a:fld>
            <a:endParaRPr lang="en-US" dirty="0"/>
          </a:p>
        </p:txBody>
      </p:sp>
    </p:spTree>
    <p:extLst>
      <p:ext uri="{BB962C8B-B14F-4D97-AF65-F5344CB8AC3E}">
        <p14:creationId xmlns:p14="http://schemas.microsoft.com/office/powerpoint/2010/main" val="31960694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BFF6AB-71A2-C64B-0818-D18E5127F1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7ED828-243D-9293-108C-54E80C040EC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1AE514A-1643-DBE0-58B5-CC97496FEBED}"/>
              </a:ext>
            </a:extLst>
          </p:cNvPr>
          <p:cNvSpPr>
            <a:spLocks noGrp="1"/>
          </p:cNvSpPr>
          <p:nvPr>
            <p:ph type="body" idx="1"/>
          </p:nvPr>
        </p:nvSpPr>
        <p:spPr/>
        <p:txBody>
          <a:bodyPr/>
          <a:lstStyle/>
          <a:p>
            <a:r>
              <a:rPr lang="en-US" b="1" dirty="0"/>
              <a:t>Interactive Activity: "The Change Challenge"</a:t>
            </a:r>
          </a:p>
          <a:p>
            <a:r>
              <a:rPr lang="en-US" b="1" dirty="0"/>
              <a:t>Time Required</a:t>
            </a:r>
          </a:p>
          <a:p>
            <a:r>
              <a:rPr lang="en-US" dirty="0"/>
              <a:t>10–15 minutes</a:t>
            </a:r>
          </a:p>
          <a:p>
            <a:r>
              <a:rPr lang="en-US" b="1" dirty="0"/>
              <a:t>Purpose</a:t>
            </a:r>
          </a:p>
          <a:p>
            <a:r>
              <a:rPr lang="en-US" dirty="0"/>
              <a:t>Help participants identify a real challenge in their GED or Adult Education program and apply Kotter's change principles to it.</a:t>
            </a:r>
          </a:p>
          <a:p>
            <a:br>
              <a:rPr lang="en-US" dirty="0"/>
            </a:br>
            <a:endParaRPr lang="en-US" dirty="0"/>
          </a:p>
          <a:p>
            <a:r>
              <a:rPr lang="en-US" b="1" dirty="0"/>
              <a:t>Instructions</a:t>
            </a:r>
          </a:p>
          <a:p>
            <a:r>
              <a:rPr lang="en-US" b="1" dirty="0"/>
              <a:t>Step 1: Form Small Groups (2 minutes)</a:t>
            </a:r>
          </a:p>
          <a:p>
            <a:r>
              <a:rPr lang="en-US" dirty="0"/>
              <a:t>Ask participants to form groups of 3–5 people.</a:t>
            </a:r>
          </a:p>
          <a:p>
            <a:br>
              <a:rPr lang="en-US" dirty="0"/>
            </a:br>
            <a:endParaRPr lang="en-US" dirty="0"/>
          </a:p>
          <a:p>
            <a:r>
              <a:rPr lang="en-US" b="1" dirty="0"/>
              <a:t>Step 2: Present the Scenario (1 minute)</a:t>
            </a:r>
          </a:p>
          <a:p>
            <a:r>
              <a:rPr lang="en-US" dirty="0"/>
              <a:t>Display the prompt:</a:t>
            </a:r>
          </a:p>
          <a:p>
            <a:r>
              <a:rPr lang="en-US" b="1" dirty="0"/>
              <a:t>"Imagine your program is experiencing one of the following challenges:"</a:t>
            </a:r>
            <a:endParaRPr lang="en-US" dirty="0"/>
          </a:p>
          <a:p>
            <a:r>
              <a:rPr lang="en-US" dirty="0"/>
              <a:t>Declining enrollment </a:t>
            </a:r>
          </a:p>
          <a:p>
            <a:r>
              <a:rPr lang="en-US" dirty="0"/>
              <a:t>Low retention/persistence </a:t>
            </a:r>
          </a:p>
          <a:p>
            <a:r>
              <a:rPr lang="en-US" dirty="0"/>
              <a:t>Low post-testing rates </a:t>
            </a:r>
          </a:p>
          <a:p>
            <a:r>
              <a:rPr lang="en-US" dirty="0"/>
              <a:t>Poor attendance </a:t>
            </a:r>
          </a:p>
          <a:p>
            <a:r>
              <a:rPr lang="en-US" dirty="0"/>
              <a:t>Difficulty integrating technology </a:t>
            </a:r>
          </a:p>
          <a:p>
            <a:r>
              <a:rPr lang="en-US" dirty="0"/>
              <a:t>Limited workforce partnerships </a:t>
            </a:r>
          </a:p>
          <a:p>
            <a:r>
              <a:rPr lang="en-US" dirty="0"/>
              <a:t>Each group selects one challenge.</a:t>
            </a:r>
          </a:p>
          <a:p>
            <a:br>
              <a:rPr lang="en-US" dirty="0"/>
            </a:br>
            <a:endParaRPr lang="en-US" dirty="0"/>
          </a:p>
          <a:p>
            <a:r>
              <a:rPr lang="en-US" b="1" dirty="0"/>
              <a:t>Step 3: Complete the Change Challenge Worksheet (5 minutes)</a:t>
            </a:r>
          </a:p>
          <a:p>
            <a:r>
              <a:rPr lang="en-US" dirty="0"/>
              <a:t>Provide a handout or slide with the following questions:</a:t>
            </a:r>
          </a:p>
          <a:p>
            <a:r>
              <a:rPr lang="en-US" dirty="0"/>
              <a:t>Question</a:t>
            </a:r>
          </a:p>
          <a:p>
            <a:r>
              <a:rPr lang="en-US" dirty="0"/>
              <a:t>Group Response</a:t>
            </a:r>
          </a:p>
          <a:p>
            <a:r>
              <a:rPr lang="en-US" dirty="0"/>
              <a:t>What data creates urgency for this issue?</a:t>
            </a:r>
          </a:p>
          <a:p>
            <a:r>
              <a:rPr lang="en-US" dirty="0"/>
              <a:t>Who should be on your guiding coalition?</a:t>
            </a:r>
          </a:p>
          <a:p>
            <a:r>
              <a:rPr lang="en-US" dirty="0"/>
              <a:t>What would your vision statement be?</a:t>
            </a:r>
          </a:p>
          <a:p>
            <a:r>
              <a:rPr lang="en-US" dirty="0"/>
              <a:t>What barriers must be removed?</a:t>
            </a:r>
          </a:p>
          <a:p>
            <a:r>
              <a:rPr lang="en-US" dirty="0"/>
              <a:t>What quick win could be achieved within 60 days?</a:t>
            </a:r>
          </a:p>
          <a:p>
            <a:br>
              <a:rPr lang="en-US" dirty="0"/>
            </a:br>
            <a:endParaRPr lang="en-US" dirty="0"/>
          </a:p>
          <a:p>
            <a:r>
              <a:rPr lang="en-US" b="1" dirty="0"/>
              <a:t>Step 4: Rapid Report-Out (5 minutes)</a:t>
            </a:r>
          </a:p>
          <a:p>
            <a:r>
              <a:rPr lang="en-US" dirty="0"/>
              <a:t>Each group has </a:t>
            </a:r>
            <a:r>
              <a:rPr lang="en-US" b="1" dirty="0"/>
              <a:t>30–60 seconds</a:t>
            </a:r>
            <a:r>
              <a:rPr lang="en-US" dirty="0"/>
              <a:t> to share:</a:t>
            </a:r>
          </a:p>
          <a:p>
            <a:r>
              <a:rPr lang="en-US" dirty="0"/>
              <a:t>Their challenge </a:t>
            </a:r>
          </a:p>
          <a:p>
            <a:r>
              <a:rPr lang="en-US" dirty="0"/>
              <a:t>Their vision </a:t>
            </a:r>
          </a:p>
          <a:p>
            <a:r>
              <a:rPr lang="en-US" dirty="0"/>
              <a:t>Their quick win </a:t>
            </a:r>
          </a:p>
          <a:p>
            <a:r>
              <a:rPr lang="en-US" dirty="0"/>
              <a:t>Record responses on a flip chart or slide.</a:t>
            </a:r>
          </a:p>
          <a:p>
            <a:endParaRPr lang="en-US" dirty="0"/>
          </a:p>
        </p:txBody>
      </p:sp>
      <p:sp>
        <p:nvSpPr>
          <p:cNvPr id="4" name="Slide Number Placeholder 3">
            <a:extLst>
              <a:ext uri="{FF2B5EF4-FFF2-40B4-BE49-F238E27FC236}">
                <a16:creationId xmlns:a16="http://schemas.microsoft.com/office/drawing/2014/main" id="{DF7AB6C4-7C06-9ADB-9C74-BB2F0EF5B74A}"/>
              </a:ext>
            </a:extLst>
          </p:cNvPr>
          <p:cNvSpPr>
            <a:spLocks noGrp="1"/>
          </p:cNvSpPr>
          <p:nvPr>
            <p:ph type="sldNum" sz="quarter" idx="5"/>
          </p:nvPr>
        </p:nvSpPr>
        <p:spPr/>
        <p:txBody>
          <a:bodyPr/>
          <a:lstStyle/>
          <a:p>
            <a:fld id="{6583769A-2A3C-664A-B1A3-FCFF0FA87D20}" type="slidenum">
              <a:rPr lang="en-US" smtClean="0"/>
              <a:t>7</a:t>
            </a:fld>
            <a:endParaRPr lang="en-US" dirty="0"/>
          </a:p>
        </p:txBody>
      </p:sp>
    </p:spTree>
    <p:extLst>
      <p:ext uri="{BB962C8B-B14F-4D97-AF65-F5344CB8AC3E}">
        <p14:creationId xmlns:p14="http://schemas.microsoft.com/office/powerpoint/2010/main" val="6542147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Step 2: Forming a Powerful Guiding Coalition in Adult Education  “Change is not a solo effort.”</a:t>
            </a:r>
          </a:p>
          <a:p>
            <a:endParaRPr lang="en-US" b="1" dirty="0"/>
          </a:p>
          <a:p>
            <a:r>
              <a:rPr lang="en-US" dirty="0"/>
              <a:t>In GED preparation and adult education programs, meaningful change cannot be led by one person alone. Successful improvement requires a </a:t>
            </a:r>
            <a:r>
              <a:rPr lang="en-US" b="1" dirty="0"/>
              <a:t>guiding coalition</a:t>
            </a:r>
            <a:r>
              <a:rPr lang="en-US" dirty="0"/>
              <a:t>—a group of trusted, influential individuals who can lead, support, and sustain change efforts.</a:t>
            </a:r>
          </a:p>
          <a:p>
            <a:r>
              <a:rPr lang="en-US" dirty="0"/>
              <a:t>This coalition should include representatives from across the program, such as:</a:t>
            </a:r>
          </a:p>
          <a:p>
            <a:r>
              <a:rPr lang="en-US" dirty="0"/>
              <a:t>Program directors or coordinators</a:t>
            </a:r>
          </a:p>
          <a:p>
            <a:r>
              <a:rPr lang="en-US" dirty="0"/>
              <a:t>Lead instructors and veteran teachers</a:t>
            </a:r>
          </a:p>
          <a:p>
            <a:r>
              <a:rPr lang="en-US" dirty="0"/>
              <a:t>Intake, advising, or support staff</a:t>
            </a:r>
          </a:p>
          <a:p>
            <a:r>
              <a:rPr lang="en-US" dirty="0"/>
              <a:t>Data or compliance specialists</a:t>
            </a:r>
          </a:p>
          <a:p>
            <a:r>
              <a:rPr lang="en-US" dirty="0"/>
              <a:t>Workforce or community partners</a:t>
            </a:r>
          </a:p>
          <a:p>
            <a:r>
              <a:rPr lang="en-US" dirty="0"/>
              <a:t>Former students or current adult learners, when appropriate</a:t>
            </a:r>
          </a:p>
          <a:p>
            <a:r>
              <a:rPr lang="en-US" dirty="0"/>
              <a:t>This group should represent the voices of the entire program and ensure decisions reflect classroom realities as well as program goals. The goal is not hierarchy, but </a:t>
            </a:r>
            <a:r>
              <a:rPr lang="en-US" b="1" dirty="0"/>
              <a:t>influence and credibility</a:t>
            </a:r>
            <a:r>
              <a:rPr lang="en-US" dirty="0"/>
              <a:t>. </a:t>
            </a:r>
          </a:p>
          <a:p>
            <a:endParaRPr lang="en-US" dirty="0"/>
          </a:p>
          <a:p>
            <a:r>
              <a:rPr lang="en-US" dirty="0"/>
              <a:t>People are more likely to embrace change when they see it modeled by peers they respect. In adult education, instructors and staff must trust that the change:</a:t>
            </a:r>
          </a:p>
          <a:p>
            <a:r>
              <a:rPr lang="en-US" dirty="0"/>
              <a:t>Reflects classroom realities</a:t>
            </a:r>
          </a:p>
          <a:p>
            <a:r>
              <a:rPr lang="en-US" dirty="0"/>
              <a:t>Represents their voices</a:t>
            </a:r>
          </a:p>
          <a:p>
            <a:r>
              <a:rPr lang="en-US" dirty="0"/>
              <a:t>Is truly focused on improving outcomes for adult learners</a:t>
            </a:r>
          </a:p>
          <a:p>
            <a:r>
              <a:rPr lang="en-US" dirty="0"/>
              <a:t>A coalition built on trust becomes the </a:t>
            </a:r>
            <a:r>
              <a:rPr lang="en-US" b="1" dirty="0"/>
              <a:t>face of the change</a:t>
            </a:r>
            <a:r>
              <a:rPr lang="en-US" dirty="0"/>
              <a:t>—visible, approachable, and consistent.</a:t>
            </a:r>
          </a:p>
          <a:p>
            <a:endParaRPr lang="en-US" dirty="0"/>
          </a:p>
          <a:p>
            <a:endParaRPr lang="en-US" dirty="0"/>
          </a:p>
          <a:p>
            <a:r>
              <a:rPr lang="en-US" b="1" dirty="0"/>
              <a:t>Representation Is Key</a:t>
            </a:r>
          </a:p>
          <a:p>
            <a:r>
              <a:rPr lang="en-US" dirty="0"/>
              <a:t>A strong guiding coalition reflects the diversity of the program:</a:t>
            </a:r>
          </a:p>
          <a:p>
            <a:r>
              <a:rPr lang="en-US" dirty="0"/>
              <a:t>Different roles and levels of responsibility, different instructional levels, backgrounds, skills, and perspectives. </a:t>
            </a:r>
          </a:p>
          <a:p>
            <a:r>
              <a:rPr lang="en-US" dirty="0"/>
              <a:t>This strengthens problem-solving and helps the coalition connect with a wide range of staff and students.</a:t>
            </a:r>
          </a:p>
          <a:p>
            <a:r>
              <a:rPr lang="en-US" dirty="0"/>
              <a:t>Most importantly, coalition members must be viewed as people who:</a:t>
            </a:r>
          </a:p>
          <a:p>
            <a:r>
              <a:rPr lang="en-US" dirty="0"/>
              <a:t>Represent others fairly</a:t>
            </a:r>
          </a:p>
          <a:p>
            <a:r>
              <a:rPr lang="en-US" dirty="0"/>
              <a:t>Communicate honestly</a:t>
            </a:r>
          </a:p>
          <a:p>
            <a:r>
              <a:rPr lang="en-US" dirty="0"/>
              <a:t>Have the program’s and learners’ best interests in mind</a:t>
            </a:r>
          </a:p>
          <a:p>
            <a:r>
              <a:rPr lang="en-US" dirty="0"/>
              <a:t>When trust is present, people are more willing to follow.</a:t>
            </a:r>
          </a:p>
          <a:p>
            <a:endParaRPr lang="en-US" dirty="0"/>
          </a:p>
          <a:p>
            <a:r>
              <a:rPr lang="en-US" b="1" dirty="0"/>
              <a:t>Best Interest of Learners</a:t>
            </a:r>
          </a:p>
          <a:p>
            <a:r>
              <a:rPr lang="en-US" dirty="0"/>
              <a:t>At every step, the coalition must keep the </a:t>
            </a:r>
            <a:r>
              <a:rPr lang="en-US" b="1" dirty="0"/>
              <a:t>best interests of adult learners</a:t>
            </a:r>
            <a:r>
              <a:rPr lang="en-US" dirty="0"/>
              <a:t> at the center:</a:t>
            </a:r>
          </a:p>
          <a:p>
            <a:r>
              <a:rPr lang="en-US" dirty="0"/>
              <a:t>Will this improve access, persistence, or GED attainment?</a:t>
            </a:r>
          </a:p>
          <a:p>
            <a:r>
              <a:rPr lang="en-US" dirty="0"/>
              <a:t>Will it support working adults, parents, or learners with barriers?</a:t>
            </a:r>
          </a:p>
          <a:p>
            <a:r>
              <a:rPr lang="en-US" dirty="0"/>
              <a:t>Will it strengthen pathways to employment or postsecondary education?</a:t>
            </a:r>
          </a:p>
          <a:p>
            <a:r>
              <a:rPr lang="en-US" dirty="0"/>
              <a:t>When staff believe the coalition is advocating for learners—not just compliance—they are more willing to engage and support change.</a:t>
            </a:r>
          </a:p>
          <a:p>
            <a:endParaRPr lang="en-US" b="0" dirty="0"/>
          </a:p>
          <a:p>
            <a:r>
              <a:rPr lang="en-US" b="1" dirty="0"/>
              <a:t>Key Takeaway</a:t>
            </a:r>
          </a:p>
          <a:p>
            <a:r>
              <a:rPr lang="en-US" dirty="0"/>
              <a:t>A guiding coalition in adult education:</a:t>
            </a:r>
          </a:p>
          <a:p>
            <a:r>
              <a:rPr lang="en-US" dirty="0"/>
              <a:t>Builds credibility and momentum</a:t>
            </a:r>
          </a:p>
          <a:p>
            <a:r>
              <a:rPr lang="en-US" dirty="0"/>
              <a:t>Reduces resistance and fear</a:t>
            </a:r>
          </a:p>
          <a:p>
            <a:r>
              <a:rPr lang="en-US" dirty="0"/>
              <a:t>Creates shared ownership of improvement</a:t>
            </a:r>
          </a:p>
          <a:p>
            <a:r>
              <a:rPr lang="en-US" dirty="0"/>
              <a:t>When trusted voices lead together, change feels less imposed—and more like a collective commitment to better serve adult learners.</a:t>
            </a:r>
          </a:p>
          <a:p>
            <a:endParaRPr lang="en-US" dirty="0"/>
          </a:p>
          <a:p>
            <a:endParaRPr lang="en-US" dirty="0"/>
          </a:p>
        </p:txBody>
      </p:sp>
      <p:sp>
        <p:nvSpPr>
          <p:cNvPr id="4" name="Slide Number Placeholder 3"/>
          <p:cNvSpPr>
            <a:spLocks noGrp="1"/>
          </p:cNvSpPr>
          <p:nvPr>
            <p:ph type="sldNum" sz="quarter" idx="5"/>
          </p:nvPr>
        </p:nvSpPr>
        <p:spPr/>
        <p:txBody>
          <a:bodyPr/>
          <a:lstStyle/>
          <a:p>
            <a:fld id="{6583769A-2A3C-664A-B1A3-FCFF0FA87D20}" type="slidenum">
              <a:rPr lang="en-US" smtClean="0"/>
              <a:t>8</a:t>
            </a:fld>
            <a:endParaRPr lang="en-US" dirty="0"/>
          </a:p>
        </p:txBody>
      </p:sp>
    </p:spTree>
    <p:extLst>
      <p:ext uri="{BB962C8B-B14F-4D97-AF65-F5344CB8AC3E}">
        <p14:creationId xmlns:p14="http://schemas.microsoft.com/office/powerpoint/2010/main" val="3489951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Step 3: Create a Strategic Vision:</a:t>
            </a:r>
          </a:p>
          <a:p>
            <a:r>
              <a:rPr lang="en-US" b="1" dirty="0"/>
              <a:t>Clear</a:t>
            </a:r>
            <a:br>
              <a:rPr lang="en-US" dirty="0"/>
            </a:br>
            <a:r>
              <a:rPr lang="en-US" dirty="0"/>
              <a:t>A focused direction that defines what success looks like in your GED program.</a:t>
            </a:r>
          </a:p>
          <a:p>
            <a:r>
              <a:rPr lang="en-US" b="1" dirty="0"/>
              <a:t>Vibrant</a:t>
            </a:r>
            <a:br>
              <a:rPr lang="en-US" dirty="0"/>
            </a:br>
            <a:r>
              <a:rPr lang="en-US" dirty="0"/>
              <a:t>Inspiring and future-oriented—energizing staff and learners.</a:t>
            </a:r>
          </a:p>
          <a:p>
            <a:r>
              <a:rPr lang="en-US" b="1" dirty="0"/>
              <a:t>Motivating</a:t>
            </a:r>
            <a:br>
              <a:rPr lang="en-US" dirty="0"/>
            </a:br>
            <a:r>
              <a:rPr lang="en-US" dirty="0"/>
              <a:t>Connects daily work to meaningful student outcomes.</a:t>
            </a:r>
          </a:p>
          <a:p>
            <a:r>
              <a:rPr lang="en-US" b="1" dirty="0"/>
              <a:t>Desired Destination</a:t>
            </a:r>
            <a:br>
              <a:rPr lang="en-US" dirty="0"/>
            </a:br>
            <a:r>
              <a:rPr lang="en-US" dirty="0"/>
              <a:t>A specific picture of where the program is headed and what it aims to achieve.</a:t>
            </a:r>
          </a:p>
          <a:p>
            <a:endParaRPr lang="en-US" dirty="0"/>
          </a:p>
          <a:p>
            <a:r>
              <a:rPr lang="en-US" b="1" dirty="0"/>
              <a:t>Elevator Pitch -  Has anyone here had the opportunity to give an elevator speech for your GED/AE Program? What did you say/focus on?</a:t>
            </a:r>
            <a:br>
              <a:rPr lang="en-US" dirty="0"/>
            </a:br>
            <a:r>
              <a:rPr lang="en-US" dirty="0"/>
              <a:t>A short, compelling statement (30–60 seconds) that clearly communicates the vision to staff, partners, and learners.</a:t>
            </a:r>
          </a:p>
          <a:p>
            <a:endParaRPr lang="en-US" b="1" dirty="0"/>
          </a:p>
          <a:p>
            <a:r>
              <a:rPr lang="en-US" b="1" dirty="0"/>
              <a:t>“If you can’t describe the change in five minutes or less—and see understanding and interest—you’re not finished.”</a:t>
            </a:r>
            <a:endParaRPr lang="en-US" dirty="0"/>
          </a:p>
          <a:p>
            <a:r>
              <a:rPr lang="en-US" dirty="0"/>
              <a:t>In GED preparation and adult education programs, a strong vision must be clear, practical, and inspiring. It should answer two questions:</a:t>
            </a:r>
          </a:p>
          <a:p>
            <a:r>
              <a:rPr lang="en-US" dirty="0"/>
              <a:t>Where are we going?</a:t>
            </a:r>
          </a:p>
          <a:p>
            <a:r>
              <a:rPr lang="en-US" dirty="0"/>
              <a:t>Why does it matter for our adult learners?</a:t>
            </a:r>
          </a:p>
          <a:p>
            <a:r>
              <a:rPr lang="en-US" dirty="0"/>
              <a:t>Your vision should describe what success looks like after the change and connect directly to student outcomes.</a:t>
            </a:r>
          </a:p>
          <a:p>
            <a:r>
              <a:rPr lang="en-US" b="1" dirty="0"/>
              <a:t>Example:</a:t>
            </a:r>
            <a:br>
              <a:rPr lang="en-US" dirty="0"/>
            </a:br>
            <a:r>
              <a:rPr lang="en-US" dirty="0"/>
              <a:t>“We envision a GED program where every adult learner has access to flexible instruction, builds strong digital skills, and successfully transitions to employment or postsecondary education.”</a:t>
            </a:r>
          </a:p>
          <a:p>
            <a:r>
              <a:rPr lang="en-US" b="1" dirty="0"/>
              <a:t>Make the Vision SMART</a:t>
            </a:r>
          </a:p>
          <a:p>
            <a:r>
              <a:rPr lang="en-US" dirty="0"/>
              <a:t>A powerful vision is not vague—it is measurable and achievable.</a:t>
            </a:r>
          </a:p>
          <a:p>
            <a:r>
              <a:rPr lang="en-US" dirty="0"/>
              <a:t>For example:</a:t>
            </a:r>
          </a:p>
          <a:p>
            <a:r>
              <a:rPr lang="en-US" dirty="0"/>
              <a:t>Increase GED attainment by 15% within one year</a:t>
            </a:r>
          </a:p>
          <a:p>
            <a:r>
              <a:rPr lang="en-US" dirty="0"/>
              <a:t>Improve post-testing rates to 75%</a:t>
            </a:r>
          </a:p>
          <a:p>
            <a:r>
              <a:rPr lang="en-US" dirty="0"/>
              <a:t>Expand hybrid instruction to serve 40% of enrolled learners</a:t>
            </a:r>
          </a:p>
          <a:p>
            <a:r>
              <a:rPr lang="en-US" dirty="0"/>
              <a:t>Increase measurable skill gains by 10%</a:t>
            </a:r>
          </a:p>
          <a:p>
            <a:r>
              <a:rPr lang="en-US" dirty="0"/>
              <a:t>When the destination is specific, staff can align their daily work to it.</a:t>
            </a:r>
          </a:p>
          <a:p>
            <a:endParaRPr lang="en-US" dirty="0"/>
          </a:p>
        </p:txBody>
      </p:sp>
      <p:sp>
        <p:nvSpPr>
          <p:cNvPr id="4" name="Slide Number Placeholder 3"/>
          <p:cNvSpPr>
            <a:spLocks noGrp="1"/>
          </p:cNvSpPr>
          <p:nvPr>
            <p:ph type="sldNum" sz="quarter" idx="5"/>
          </p:nvPr>
        </p:nvSpPr>
        <p:spPr/>
        <p:txBody>
          <a:bodyPr/>
          <a:lstStyle/>
          <a:p>
            <a:fld id="{6583769A-2A3C-664A-B1A3-FCFF0FA87D20}" type="slidenum">
              <a:rPr lang="en-US" smtClean="0"/>
              <a:t>9</a:t>
            </a:fld>
            <a:endParaRPr lang="en-US" dirty="0"/>
          </a:p>
        </p:txBody>
      </p:sp>
    </p:spTree>
    <p:extLst>
      <p:ext uri="{BB962C8B-B14F-4D97-AF65-F5344CB8AC3E}">
        <p14:creationId xmlns:p14="http://schemas.microsoft.com/office/powerpoint/2010/main" val="215665189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B747056-D864-9943-B945-CBDEC0DBFA18}"/>
              </a:ext>
            </a:extLst>
          </p:cNvPr>
          <p:cNvSpPr/>
          <p:nvPr/>
        </p:nvSpPr>
        <p:spPr>
          <a:xfrm>
            <a:off x="0" y="2359712"/>
            <a:ext cx="12192036" cy="4498288"/>
          </a:xfrm>
          <a:custGeom>
            <a:avLst/>
            <a:gdLst>
              <a:gd name="csX0" fmla="*/ 0 w 12192000"/>
              <a:gd name="csY0" fmla="*/ 0 h 3574026"/>
              <a:gd name="csX1" fmla="*/ 12192000 w 12192000"/>
              <a:gd name="csY1" fmla="*/ 0 h 3574026"/>
              <a:gd name="csX2" fmla="*/ 12192000 w 12192000"/>
              <a:gd name="csY2" fmla="*/ 3574026 h 3574026"/>
              <a:gd name="csX3" fmla="*/ 0 w 12192000"/>
              <a:gd name="csY3" fmla="*/ 3574026 h 3574026"/>
              <a:gd name="csX4" fmla="*/ 0 w 12192000"/>
              <a:gd name="csY4" fmla="*/ 0 h 3574026"/>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51"/>
              <a:gd name="csY0" fmla="*/ 924262 h 4498288"/>
              <a:gd name="csX1" fmla="*/ 12192000 w 12192051"/>
              <a:gd name="csY1" fmla="*/ 30 h 4498288"/>
              <a:gd name="csX2" fmla="*/ 12192000 w 12192051"/>
              <a:gd name="csY2" fmla="*/ 4498288 h 4498288"/>
              <a:gd name="csX3" fmla="*/ 0 w 12192051"/>
              <a:gd name="csY3" fmla="*/ 4498288 h 4498288"/>
              <a:gd name="csX4" fmla="*/ 0 w 12192051"/>
              <a:gd name="csY4" fmla="*/ 924262 h 4498288"/>
              <a:gd name="csX0" fmla="*/ 0 w 12192036"/>
              <a:gd name="csY0" fmla="*/ 924262 h 4498288"/>
              <a:gd name="csX1" fmla="*/ 12192000 w 12192036"/>
              <a:gd name="csY1" fmla="*/ 30 h 4498288"/>
              <a:gd name="csX2" fmla="*/ 12192000 w 12192036"/>
              <a:gd name="csY2" fmla="*/ 4498288 h 4498288"/>
              <a:gd name="csX3" fmla="*/ 0 w 12192036"/>
              <a:gd name="csY3" fmla="*/ 4498288 h 4498288"/>
              <a:gd name="csX4" fmla="*/ 0 w 12192036"/>
              <a:gd name="csY4" fmla="*/ 924262 h 4498288"/>
            </a:gdLst>
            <a:ahLst/>
            <a:cxnLst>
              <a:cxn ang="0">
                <a:pos x="csX0" y="csY0"/>
              </a:cxn>
              <a:cxn ang="0">
                <a:pos x="csX1" y="csY1"/>
              </a:cxn>
              <a:cxn ang="0">
                <a:pos x="csX2" y="csY2"/>
              </a:cxn>
              <a:cxn ang="0">
                <a:pos x="csX3" y="csY3"/>
              </a:cxn>
              <a:cxn ang="0">
                <a:pos x="csX4" y="csY4"/>
              </a:cxn>
            </a:cxnLst>
            <a:rect l="l" t="t" r="r" b="b"/>
            <a:pathLst>
              <a:path w="12192036" h="4498288">
                <a:moveTo>
                  <a:pt x="0" y="924262"/>
                </a:moveTo>
                <a:cubicBezTo>
                  <a:pt x="6775596" y="1089771"/>
                  <a:pt x="12208387" y="-6526"/>
                  <a:pt x="12192000" y="30"/>
                </a:cubicBezTo>
                <a:lnTo>
                  <a:pt x="12192000" y="4498288"/>
                </a:lnTo>
                <a:lnTo>
                  <a:pt x="0" y="4498288"/>
                </a:lnTo>
                <a:lnTo>
                  <a:pt x="0" y="924262"/>
                </a:lnTo>
                <a:close/>
              </a:path>
            </a:pathLst>
          </a:custGeom>
          <a:solidFill>
            <a:srgbClr val="014B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3" name="Subtitle 2">
            <a:extLst>
              <a:ext uri="{FF2B5EF4-FFF2-40B4-BE49-F238E27FC236}">
                <a16:creationId xmlns:a16="http://schemas.microsoft.com/office/drawing/2014/main" id="{15E7EC74-D20B-574D-AB10-A4B7B90B2B2B}"/>
              </a:ext>
            </a:extLst>
          </p:cNvPr>
          <p:cNvSpPr>
            <a:spLocks noGrp="1"/>
          </p:cNvSpPr>
          <p:nvPr>
            <p:ph type="subTitle" idx="1" hasCustomPrompt="1"/>
          </p:nvPr>
        </p:nvSpPr>
        <p:spPr>
          <a:xfrm>
            <a:off x="656161" y="5100080"/>
            <a:ext cx="10879667" cy="407805"/>
          </a:xfrm>
          <a:noFill/>
        </p:spPr>
        <p:txBody>
          <a:bodyPr wrap="none" lIns="0" tIns="0" rIns="0" bIns="0" anchor="t" anchorCtr="0">
            <a:noAutofit/>
          </a:bodyPr>
          <a:lstStyle>
            <a:lvl1pPr marL="0" indent="0" algn="ctr">
              <a:buNone/>
              <a:defRPr sz="1800">
                <a:solidFill>
                  <a:schemeClr val="accent4"/>
                </a:solidFill>
              </a:defRPr>
            </a:lvl1pPr>
            <a:lvl2pPr marL="342884" indent="0" algn="ctr">
              <a:buNone/>
              <a:defRPr sz="1500"/>
            </a:lvl2pPr>
            <a:lvl3pPr marL="685766" indent="0" algn="ctr">
              <a:buNone/>
              <a:defRPr sz="1350"/>
            </a:lvl3pPr>
            <a:lvl4pPr marL="1028649" indent="0" algn="ctr">
              <a:buNone/>
              <a:defRPr sz="1200"/>
            </a:lvl4pPr>
            <a:lvl5pPr marL="1371532" indent="0" algn="ctr">
              <a:buNone/>
              <a:defRPr sz="1200"/>
            </a:lvl5pPr>
            <a:lvl6pPr marL="1714415" indent="0" algn="ctr">
              <a:buNone/>
              <a:defRPr sz="1200"/>
            </a:lvl6pPr>
            <a:lvl7pPr marL="2057297" indent="0" algn="ctr">
              <a:buNone/>
              <a:defRPr sz="1200"/>
            </a:lvl7pPr>
            <a:lvl8pPr marL="2400180" indent="0" algn="ctr">
              <a:buNone/>
              <a:defRPr sz="1200"/>
            </a:lvl8pPr>
            <a:lvl9pPr marL="2743064" indent="0" algn="ctr">
              <a:buNone/>
              <a:defRPr sz="1200"/>
            </a:lvl9pPr>
          </a:lstStyle>
          <a:p>
            <a:r>
              <a:rPr lang="en-US" dirty="0"/>
              <a:t>Click to add presenter name and/or date</a:t>
            </a:r>
          </a:p>
        </p:txBody>
      </p:sp>
      <p:sp>
        <p:nvSpPr>
          <p:cNvPr id="4" name="Text Placeholder 3">
            <a:extLst>
              <a:ext uri="{FF2B5EF4-FFF2-40B4-BE49-F238E27FC236}">
                <a16:creationId xmlns:a16="http://schemas.microsoft.com/office/drawing/2014/main" id="{896E5C3F-8D26-E84F-B390-3C5ADC75341C}"/>
              </a:ext>
            </a:extLst>
          </p:cNvPr>
          <p:cNvSpPr>
            <a:spLocks noGrp="1"/>
          </p:cNvSpPr>
          <p:nvPr>
            <p:ph type="body" sz="quarter" idx="10" hasCustomPrompt="1"/>
          </p:nvPr>
        </p:nvSpPr>
        <p:spPr>
          <a:xfrm>
            <a:off x="656162" y="3701850"/>
            <a:ext cx="10879667" cy="1254780"/>
          </a:xfrm>
        </p:spPr>
        <p:txBody>
          <a:bodyPr lIns="0" tIns="0" rIns="0" bIns="0" anchor="t" anchorCtr="0">
            <a:normAutofit/>
          </a:bodyPr>
          <a:lstStyle>
            <a:lvl1pPr marL="0" indent="0" algn="ctr">
              <a:buNone/>
              <a:defRPr sz="4400" b="1">
                <a:solidFill>
                  <a:schemeClr val="bg1"/>
                </a:solidFill>
                <a:latin typeface="Arial" panose="020B0604020202020204" pitchFamily="34" charset="0"/>
                <a:cs typeface="Arial" panose="020B0604020202020204" pitchFamily="34" charset="0"/>
              </a:defRPr>
            </a:lvl1pPr>
          </a:lstStyle>
          <a:p>
            <a:pPr lvl="0"/>
            <a:r>
              <a:rPr lang="en-US" dirty="0"/>
              <a:t>Edit Title</a:t>
            </a:r>
          </a:p>
        </p:txBody>
      </p:sp>
      <p:pic>
        <p:nvPicPr>
          <p:cNvPr id="5" name="Picture 4">
            <a:extLst>
              <a:ext uri="{FF2B5EF4-FFF2-40B4-BE49-F238E27FC236}">
                <a16:creationId xmlns:a16="http://schemas.microsoft.com/office/drawing/2014/main" id="{8F834156-DBB1-53AA-8B6C-6B5E13E509D2}"/>
              </a:ext>
            </a:extLst>
          </p:cNvPr>
          <p:cNvPicPr>
            <a:picLocks noChangeAspect="1"/>
          </p:cNvPicPr>
          <p:nvPr userDrawn="1"/>
        </p:nvPicPr>
        <p:blipFill>
          <a:blip r:embed="rId2"/>
          <a:stretch>
            <a:fillRect/>
          </a:stretch>
        </p:blipFill>
        <p:spPr>
          <a:xfrm>
            <a:off x="4890998" y="381337"/>
            <a:ext cx="2410003" cy="2459475"/>
          </a:xfrm>
          <a:prstGeom prst="rect">
            <a:avLst/>
          </a:prstGeom>
        </p:spPr>
      </p:pic>
      <p:pic>
        <p:nvPicPr>
          <p:cNvPr id="9" name="Picture 8">
            <a:extLst>
              <a:ext uri="{FF2B5EF4-FFF2-40B4-BE49-F238E27FC236}">
                <a16:creationId xmlns:a16="http://schemas.microsoft.com/office/drawing/2014/main" id="{354E9389-7092-C6C6-2901-7E2030E7A578}"/>
              </a:ext>
            </a:extLst>
          </p:cNvPr>
          <p:cNvPicPr>
            <a:picLocks noChangeAspect="1"/>
          </p:cNvPicPr>
          <p:nvPr userDrawn="1"/>
        </p:nvPicPr>
        <p:blipFill>
          <a:blip r:embed="rId3"/>
          <a:stretch>
            <a:fillRect/>
          </a:stretch>
        </p:blipFill>
        <p:spPr>
          <a:xfrm>
            <a:off x="5548420" y="5679189"/>
            <a:ext cx="1095148" cy="619579"/>
          </a:xfrm>
          <a:prstGeom prst="rect">
            <a:avLst/>
          </a:prstGeom>
        </p:spPr>
      </p:pic>
    </p:spTree>
    <p:extLst>
      <p:ext uri="{BB962C8B-B14F-4D97-AF65-F5344CB8AC3E}">
        <p14:creationId xmlns:p14="http://schemas.microsoft.com/office/powerpoint/2010/main" val="1157065328"/>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47EBFA8B-9121-7449-A4EB-206378AAAEF1}"/>
              </a:ext>
            </a:extLst>
          </p:cNvPr>
          <p:cNvSpPr>
            <a:spLocks noGrp="1"/>
          </p:cNvSpPr>
          <p:nvPr>
            <p:ph sz="quarter" idx="14"/>
          </p:nvPr>
        </p:nvSpPr>
        <p:spPr>
          <a:xfrm>
            <a:off x="653584" y="2109370"/>
            <a:ext cx="3517264" cy="228600"/>
          </a:xfrm>
          <a:solidFill>
            <a:schemeClr val="accent2"/>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4">
            <a:extLst>
              <a:ext uri="{FF2B5EF4-FFF2-40B4-BE49-F238E27FC236}">
                <a16:creationId xmlns:a16="http://schemas.microsoft.com/office/drawing/2014/main" id="{407A52B1-75F0-BA4C-9C19-8861B4794028}"/>
              </a:ext>
            </a:extLst>
          </p:cNvPr>
          <p:cNvSpPr>
            <a:spLocks noGrp="1"/>
          </p:cNvSpPr>
          <p:nvPr>
            <p:ph sz="quarter" idx="15"/>
          </p:nvPr>
        </p:nvSpPr>
        <p:spPr>
          <a:xfrm>
            <a:off x="4448746" y="2116147"/>
            <a:ext cx="3511296" cy="228600"/>
          </a:xfrm>
          <a:solidFill>
            <a:schemeClr val="accent3"/>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2">
            <a:extLst>
              <a:ext uri="{FF2B5EF4-FFF2-40B4-BE49-F238E27FC236}">
                <a16:creationId xmlns:a16="http://schemas.microsoft.com/office/drawing/2014/main" id="{9855A100-3887-6743-9B36-18479C193238}"/>
              </a:ext>
            </a:extLst>
          </p:cNvPr>
          <p:cNvSpPr>
            <a:spLocks noGrp="1"/>
          </p:cNvSpPr>
          <p:nvPr>
            <p:ph sz="half" idx="13"/>
          </p:nvPr>
        </p:nvSpPr>
        <p:spPr>
          <a:xfrm>
            <a:off x="4448747" y="2116147"/>
            <a:ext cx="3511296"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Content Placeholder 2">
            <a:extLst>
              <a:ext uri="{FF2B5EF4-FFF2-40B4-BE49-F238E27FC236}">
                <a16:creationId xmlns:a16="http://schemas.microsoft.com/office/drawing/2014/main" id="{52AA08B5-566F-B349-BFA2-05121F4921D0}"/>
              </a:ext>
            </a:extLst>
          </p:cNvPr>
          <p:cNvSpPr>
            <a:spLocks noGrp="1"/>
          </p:cNvSpPr>
          <p:nvPr>
            <p:ph sz="half" idx="1"/>
          </p:nvPr>
        </p:nvSpPr>
        <p:spPr>
          <a:xfrm>
            <a:off x="653586" y="2109373"/>
            <a:ext cx="3517263" cy="4054727"/>
          </a:xfrm>
          <a:ln>
            <a:solidFill>
              <a:schemeClr val="accent1">
                <a:shade val="50000"/>
              </a:schemeClr>
            </a:solidFill>
          </a:ln>
        </p:spPr>
        <p:txBody>
          <a:bodyPr lIns="228600" tIns="457200" rIns="2286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83D092AB-8F98-5F47-9407-0AC5D9732FDE}"/>
              </a:ext>
            </a:extLst>
          </p:cNvPr>
          <p:cNvSpPr>
            <a:spLocks noGrp="1"/>
          </p:cNvSpPr>
          <p:nvPr>
            <p:ph type="sldNum" sz="quarter" idx="12"/>
          </p:nvPr>
        </p:nvSpPr>
        <p:spPr/>
        <p:txBody>
          <a:bodyPr/>
          <a:lstStyle/>
          <a:p>
            <a:fld id="{BAE26A2A-DE5F-EA41-900F-AB5C4F1D9848}" type="slidenum">
              <a:rPr lang="en-US" smtClean="0"/>
              <a:t>‹#›</a:t>
            </a:fld>
            <a:endParaRPr lang="en-US" dirty="0"/>
          </a:p>
        </p:txBody>
      </p:sp>
      <p:sp>
        <p:nvSpPr>
          <p:cNvPr id="8" name="Content Placeholder 4">
            <a:extLst>
              <a:ext uri="{FF2B5EF4-FFF2-40B4-BE49-F238E27FC236}">
                <a16:creationId xmlns:a16="http://schemas.microsoft.com/office/drawing/2014/main" id="{FF5CD06F-127B-554B-A173-766C0CD9DD20}"/>
              </a:ext>
            </a:extLst>
          </p:cNvPr>
          <p:cNvSpPr>
            <a:spLocks noGrp="1"/>
          </p:cNvSpPr>
          <p:nvPr>
            <p:ph sz="quarter" idx="16"/>
          </p:nvPr>
        </p:nvSpPr>
        <p:spPr>
          <a:xfrm>
            <a:off x="8237942" y="2116147"/>
            <a:ext cx="3515444" cy="228600"/>
          </a:xfrm>
          <a:solidFill>
            <a:schemeClr val="accent1"/>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2">
            <a:extLst>
              <a:ext uri="{FF2B5EF4-FFF2-40B4-BE49-F238E27FC236}">
                <a16:creationId xmlns:a16="http://schemas.microsoft.com/office/drawing/2014/main" id="{269F9AC2-CF2E-D648-AE72-707E239D6B6A}"/>
              </a:ext>
            </a:extLst>
          </p:cNvPr>
          <p:cNvSpPr>
            <a:spLocks noGrp="1"/>
          </p:cNvSpPr>
          <p:nvPr>
            <p:ph sz="half" idx="17"/>
          </p:nvPr>
        </p:nvSpPr>
        <p:spPr>
          <a:xfrm>
            <a:off x="8237942" y="2116147"/>
            <a:ext cx="3515444"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itle Placeholder 1">
            <a:extLst>
              <a:ext uri="{FF2B5EF4-FFF2-40B4-BE49-F238E27FC236}">
                <a16:creationId xmlns:a16="http://schemas.microsoft.com/office/drawing/2014/main" id="{6BF60DA4-0E5E-5965-D44F-2925D39800B4}"/>
              </a:ext>
            </a:extLst>
          </p:cNvPr>
          <p:cNvSpPr>
            <a:spLocks noGrp="1"/>
          </p:cNvSpPr>
          <p:nvPr>
            <p:ph type="title"/>
          </p:nvPr>
        </p:nvSpPr>
        <p:spPr>
          <a:xfrm>
            <a:off x="653586" y="825037"/>
            <a:ext cx="11099800" cy="1165587"/>
          </a:xfrm>
          <a:prstGeom prst="rect">
            <a:avLst/>
          </a:prstGeom>
        </p:spPr>
        <p:txBody>
          <a:bodyPr vert="horz" lIns="0" tIns="0" rIns="0" bIns="0" rtlCol="0" anchor="t" anchorCtr="0">
            <a:normAutofit/>
          </a:bodyPr>
          <a:lstStyle/>
          <a:p>
            <a:r>
              <a:rPr lang="en-US" dirty="0"/>
              <a:t>Click to edit Master title style</a:t>
            </a:r>
          </a:p>
        </p:txBody>
      </p:sp>
    </p:spTree>
    <p:extLst>
      <p:ext uri="{BB962C8B-B14F-4D97-AF65-F5344CB8AC3E}">
        <p14:creationId xmlns:p14="http://schemas.microsoft.com/office/powerpoint/2010/main" val="27123155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2nd color combo">
    <p:spTree>
      <p:nvGrpSpPr>
        <p:cNvPr id="1" name=""/>
        <p:cNvGrpSpPr/>
        <p:nvPr/>
      </p:nvGrpSpPr>
      <p:grpSpPr>
        <a:xfrm>
          <a:off x="0" y="0"/>
          <a:ext cx="0" cy="0"/>
          <a:chOff x="0" y="0"/>
          <a:chExt cx="0" cy="0"/>
        </a:xfrm>
      </p:grpSpPr>
      <p:sp>
        <p:nvSpPr>
          <p:cNvPr id="11" name="Content Placeholder 2">
            <a:extLst>
              <a:ext uri="{FF2B5EF4-FFF2-40B4-BE49-F238E27FC236}">
                <a16:creationId xmlns:a16="http://schemas.microsoft.com/office/drawing/2014/main" id="{9855A100-3887-6743-9B36-18479C193238}"/>
              </a:ext>
            </a:extLst>
          </p:cNvPr>
          <p:cNvSpPr>
            <a:spLocks noGrp="1"/>
          </p:cNvSpPr>
          <p:nvPr>
            <p:ph sz="half" idx="13"/>
          </p:nvPr>
        </p:nvSpPr>
        <p:spPr>
          <a:xfrm>
            <a:off x="6262648" y="2079861"/>
            <a:ext cx="5181600"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Content Placeholder 2">
            <a:extLst>
              <a:ext uri="{FF2B5EF4-FFF2-40B4-BE49-F238E27FC236}">
                <a16:creationId xmlns:a16="http://schemas.microsoft.com/office/drawing/2014/main" id="{52AA08B5-566F-B349-BFA2-05121F4921D0}"/>
              </a:ext>
            </a:extLst>
          </p:cNvPr>
          <p:cNvSpPr>
            <a:spLocks noGrp="1"/>
          </p:cNvSpPr>
          <p:nvPr>
            <p:ph sz="half" idx="1"/>
          </p:nvPr>
        </p:nvSpPr>
        <p:spPr>
          <a:xfrm>
            <a:off x="653586" y="2079861"/>
            <a:ext cx="5181600" cy="4054727"/>
          </a:xfrm>
          <a:ln>
            <a:solidFill>
              <a:schemeClr val="accent1">
                <a:shade val="50000"/>
              </a:schemeClr>
            </a:solidFill>
          </a:ln>
        </p:spPr>
        <p:txBody>
          <a:bodyPr lIns="228600" tIns="457200" rIns="2286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83D092AB-8F98-5F47-9407-0AC5D9732FDE}"/>
              </a:ext>
            </a:extLst>
          </p:cNvPr>
          <p:cNvSpPr>
            <a:spLocks noGrp="1"/>
          </p:cNvSpPr>
          <p:nvPr>
            <p:ph type="sldNum" sz="quarter" idx="12"/>
          </p:nvPr>
        </p:nvSpPr>
        <p:spPr/>
        <p:txBody>
          <a:bodyPr/>
          <a:lstStyle/>
          <a:p>
            <a:fld id="{BAE26A2A-DE5F-EA41-900F-AB5C4F1D9848}" type="slidenum">
              <a:rPr lang="en-US" smtClean="0"/>
              <a:t>‹#›</a:t>
            </a:fld>
            <a:endParaRPr lang="en-US" dirty="0"/>
          </a:p>
        </p:txBody>
      </p:sp>
      <p:sp>
        <p:nvSpPr>
          <p:cNvPr id="9" name="Rectangle 8">
            <a:extLst>
              <a:ext uri="{FF2B5EF4-FFF2-40B4-BE49-F238E27FC236}">
                <a16:creationId xmlns:a16="http://schemas.microsoft.com/office/drawing/2014/main" id="{BFC4BD02-03E7-8642-B0E6-135850D5BEC1}"/>
              </a:ext>
            </a:extLst>
          </p:cNvPr>
          <p:cNvSpPr/>
          <p:nvPr/>
        </p:nvSpPr>
        <p:spPr>
          <a:xfrm>
            <a:off x="653586" y="2079860"/>
            <a:ext cx="5181600" cy="21504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0" name="Rectangle 9">
            <a:extLst>
              <a:ext uri="{FF2B5EF4-FFF2-40B4-BE49-F238E27FC236}">
                <a16:creationId xmlns:a16="http://schemas.microsoft.com/office/drawing/2014/main" id="{46D0408B-B86A-744D-8F37-716CE888CED4}"/>
              </a:ext>
            </a:extLst>
          </p:cNvPr>
          <p:cNvSpPr/>
          <p:nvPr/>
        </p:nvSpPr>
        <p:spPr>
          <a:xfrm>
            <a:off x="6262654" y="2079860"/>
            <a:ext cx="5185319" cy="21504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8" name="Rectangle 7">
            <a:extLst>
              <a:ext uri="{FF2B5EF4-FFF2-40B4-BE49-F238E27FC236}">
                <a16:creationId xmlns:a16="http://schemas.microsoft.com/office/drawing/2014/main" id="{26CDCF30-BCEE-E64B-B5FE-A8EE9B8D00C9}"/>
              </a:ext>
            </a:extLst>
          </p:cNvPr>
          <p:cNvSpPr/>
          <p:nvPr userDrawn="1"/>
        </p:nvSpPr>
        <p:spPr>
          <a:xfrm>
            <a:off x="653586" y="2079860"/>
            <a:ext cx="5181600" cy="21504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2" name="Rectangle 11">
            <a:extLst>
              <a:ext uri="{FF2B5EF4-FFF2-40B4-BE49-F238E27FC236}">
                <a16:creationId xmlns:a16="http://schemas.microsoft.com/office/drawing/2014/main" id="{A730220D-155F-B144-B72A-ECE29424D3B0}"/>
              </a:ext>
            </a:extLst>
          </p:cNvPr>
          <p:cNvSpPr/>
          <p:nvPr userDrawn="1"/>
        </p:nvSpPr>
        <p:spPr>
          <a:xfrm>
            <a:off x="6262654" y="2079860"/>
            <a:ext cx="5185319" cy="2150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4" name="Title Placeholder 1">
            <a:extLst>
              <a:ext uri="{FF2B5EF4-FFF2-40B4-BE49-F238E27FC236}">
                <a16:creationId xmlns:a16="http://schemas.microsoft.com/office/drawing/2014/main" id="{59580B2A-1B59-E750-B0C5-123BF9DC473B}"/>
              </a:ext>
            </a:extLst>
          </p:cNvPr>
          <p:cNvSpPr>
            <a:spLocks noGrp="1"/>
          </p:cNvSpPr>
          <p:nvPr>
            <p:ph type="title"/>
          </p:nvPr>
        </p:nvSpPr>
        <p:spPr>
          <a:xfrm>
            <a:off x="653586" y="825037"/>
            <a:ext cx="10943328" cy="1165587"/>
          </a:xfrm>
          <a:prstGeom prst="rect">
            <a:avLst/>
          </a:prstGeom>
        </p:spPr>
        <p:txBody>
          <a:bodyPr vert="horz" lIns="0" tIns="0" rIns="0" bIns="0" rtlCol="0" anchor="t" anchorCtr="0">
            <a:normAutofit/>
          </a:bodyPr>
          <a:lstStyle/>
          <a:p>
            <a:r>
              <a:rPr lang="en-US" dirty="0"/>
              <a:t>Click to edit Master title style</a:t>
            </a:r>
          </a:p>
        </p:txBody>
      </p:sp>
    </p:spTree>
    <p:extLst>
      <p:ext uri="{BB962C8B-B14F-4D97-AF65-F5344CB8AC3E}">
        <p14:creationId xmlns:p14="http://schemas.microsoft.com/office/powerpoint/2010/main" val="5027025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ntent 3rd color combo">
    <p:spTree>
      <p:nvGrpSpPr>
        <p:cNvPr id="1" name=""/>
        <p:cNvGrpSpPr/>
        <p:nvPr/>
      </p:nvGrpSpPr>
      <p:grpSpPr>
        <a:xfrm>
          <a:off x="0" y="0"/>
          <a:ext cx="0" cy="0"/>
          <a:chOff x="0" y="0"/>
          <a:chExt cx="0" cy="0"/>
        </a:xfrm>
      </p:grpSpPr>
      <p:sp>
        <p:nvSpPr>
          <p:cNvPr id="11" name="Content Placeholder 2">
            <a:extLst>
              <a:ext uri="{FF2B5EF4-FFF2-40B4-BE49-F238E27FC236}">
                <a16:creationId xmlns:a16="http://schemas.microsoft.com/office/drawing/2014/main" id="{9855A100-3887-6743-9B36-18479C193238}"/>
              </a:ext>
            </a:extLst>
          </p:cNvPr>
          <p:cNvSpPr>
            <a:spLocks noGrp="1"/>
          </p:cNvSpPr>
          <p:nvPr>
            <p:ph sz="half" idx="13"/>
          </p:nvPr>
        </p:nvSpPr>
        <p:spPr>
          <a:xfrm>
            <a:off x="6262648" y="2083843"/>
            <a:ext cx="5181600"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Content Placeholder 2">
            <a:extLst>
              <a:ext uri="{FF2B5EF4-FFF2-40B4-BE49-F238E27FC236}">
                <a16:creationId xmlns:a16="http://schemas.microsoft.com/office/drawing/2014/main" id="{52AA08B5-566F-B349-BFA2-05121F4921D0}"/>
              </a:ext>
            </a:extLst>
          </p:cNvPr>
          <p:cNvSpPr>
            <a:spLocks noGrp="1"/>
          </p:cNvSpPr>
          <p:nvPr>
            <p:ph sz="half" idx="1"/>
          </p:nvPr>
        </p:nvSpPr>
        <p:spPr>
          <a:xfrm>
            <a:off x="653586" y="2083843"/>
            <a:ext cx="5181600" cy="4054727"/>
          </a:xfrm>
          <a:ln>
            <a:solidFill>
              <a:schemeClr val="accent1">
                <a:shade val="50000"/>
              </a:schemeClr>
            </a:solidFill>
          </a:ln>
        </p:spPr>
        <p:txBody>
          <a:bodyPr lIns="228600" tIns="457200" rIns="2286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83D092AB-8F98-5F47-9407-0AC5D9732FDE}"/>
              </a:ext>
            </a:extLst>
          </p:cNvPr>
          <p:cNvSpPr>
            <a:spLocks noGrp="1"/>
          </p:cNvSpPr>
          <p:nvPr>
            <p:ph type="sldNum" sz="quarter" idx="12"/>
          </p:nvPr>
        </p:nvSpPr>
        <p:spPr/>
        <p:txBody>
          <a:bodyPr/>
          <a:lstStyle/>
          <a:p>
            <a:fld id="{BAE26A2A-DE5F-EA41-900F-AB5C4F1D9848}" type="slidenum">
              <a:rPr lang="en-US" smtClean="0"/>
              <a:t>‹#›</a:t>
            </a:fld>
            <a:endParaRPr lang="en-US" dirty="0"/>
          </a:p>
        </p:txBody>
      </p:sp>
      <p:sp>
        <p:nvSpPr>
          <p:cNvPr id="9" name="Rectangle 8">
            <a:extLst>
              <a:ext uri="{FF2B5EF4-FFF2-40B4-BE49-F238E27FC236}">
                <a16:creationId xmlns:a16="http://schemas.microsoft.com/office/drawing/2014/main" id="{BFC4BD02-03E7-8642-B0E6-135850D5BEC1}"/>
              </a:ext>
            </a:extLst>
          </p:cNvPr>
          <p:cNvSpPr/>
          <p:nvPr/>
        </p:nvSpPr>
        <p:spPr>
          <a:xfrm>
            <a:off x="653586" y="2083842"/>
            <a:ext cx="5181600" cy="21504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0" name="Rectangle 9">
            <a:extLst>
              <a:ext uri="{FF2B5EF4-FFF2-40B4-BE49-F238E27FC236}">
                <a16:creationId xmlns:a16="http://schemas.microsoft.com/office/drawing/2014/main" id="{46D0408B-B86A-744D-8F37-716CE888CED4}"/>
              </a:ext>
            </a:extLst>
          </p:cNvPr>
          <p:cNvSpPr/>
          <p:nvPr/>
        </p:nvSpPr>
        <p:spPr>
          <a:xfrm>
            <a:off x="6262654" y="2083842"/>
            <a:ext cx="5185319" cy="21504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8" name="Rectangle 7">
            <a:extLst>
              <a:ext uri="{FF2B5EF4-FFF2-40B4-BE49-F238E27FC236}">
                <a16:creationId xmlns:a16="http://schemas.microsoft.com/office/drawing/2014/main" id="{26CDCF30-BCEE-E64B-B5FE-A8EE9B8D00C9}"/>
              </a:ext>
            </a:extLst>
          </p:cNvPr>
          <p:cNvSpPr/>
          <p:nvPr userDrawn="1"/>
        </p:nvSpPr>
        <p:spPr>
          <a:xfrm>
            <a:off x="653586" y="2083842"/>
            <a:ext cx="5181600" cy="21504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2" name="Rectangle 11">
            <a:extLst>
              <a:ext uri="{FF2B5EF4-FFF2-40B4-BE49-F238E27FC236}">
                <a16:creationId xmlns:a16="http://schemas.microsoft.com/office/drawing/2014/main" id="{A730220D-155F-B144-B72A-ECE29424D3B0}"/>
              </a:ext>
            </a:extLst>
          </p:cNvPr>
          <p:cNvSpPr/>
          <p:nvPr userDrawn="1"/>
        </p:nvSpPr>
        <p:spPr>
          <a:xfrm>
            <a:off x="6262654" y="2083842"/>
            <a:ext cx="5185319" cy="21504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4" name="Title Placeholder 1">
            <a:extLst>
              <a:ext uri="{FF2B5EF4-FFF2-40B4-BE49-F238E27FC236}">
                <a16:creationId xmlns:a16="http://schemas.microsoft.com/office/drawing/2014/main" id="{36CCF299-1FFF-C64C-5DA3-3AD9BAC36F93}"/>
              </a:ext>
            </a:extLst>
          </p:cNvPr>
          <p:cNvSpPr>
            <a:spLocks noGrp="1"/>
          </p:cNvSpPr>
          <p:nvPr>
            <p:ph type="title"/>
          </p:nvPr>
        </p:nvSpPr>
        <p:spPr>
          <a:xfrm>
            <a:off x="653586" y="825037"/>
            <a:ext cx="10936071" cy="1165587"/>
          </a:xfrm>
          <a:prstGeom prst="rect">
            <a:avLst/>
          </a:prstGeom>
        </p:spPr>
        <p:txBody>
          <a:bodyPr vert="horz" lIns="0" tIns="0" rIns="0" bIns="0" rtlCol="0" anchor="t" anchorCtr="0">
            <a:normAutofit/>
          </a:bodyPr>
          <a:lstStyle/>
          <a:p>
            <a:r>
              <a:rPr lang="en-US" dirty="0"/>
              <a:t>Click to edit Master title style</a:t>
            </a:r>
          </a:p>
        </p:txBody>
      </p:sp>
    </p:spTree>
    <p:extLst>
      <p:ext uri="{BB962C8B-B14F-4D97-AF65-F5344CB8AC3E}">
        <p14:creationId xmlns:p14="http://schemas.microsoft.com/office/powerpoint/2010/main" val="31950791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105A573-266D-FD4C-B96B-20E086323414}"/>
              </a:ext>
            </a:extLst>
          </p:cNvPr>
          <p:cNvSpPr>
            <a:spLocks noGrp="1"/>
          </p:cNvSpPr>
          <p:nvPr>
            <p:ph type="body" idx="1"/>
          </p:nvPr>
        </p:nvSpPr>
        <p:spPr>
          <a:xfrm>
            <a:off x="653586" y="1990624"/>
            <a:ext cx="5157787" cy="823912"/>
          </a:xfrm>
        </p:spPr>
        <p:txBody>
          <a:bodyPr anchor="b"/>
          <a:lstStyle>
            <a:lvl1pPr marL="0" indent="0">
              <a:buNone/>
              <a:defRPr sz="1800" b="1"/>
            </a:lvl1pPr>
            <a:lvl2pPr marL="342884" indent="0">
              <a:buNone/>
              <a:defRPr sz="1500" b="1"/>
            </a:lvl2pPr>
            <a:lvl3pPr marL="685766" indent="0">
              <a:buNone/>
              <a:defRPr sz="1350" b="1"/>
            </a:lvl3pPr>
            <a:lvl4pPr marL="1028649" indent="0">
              <a:buNone/>
              <a:defRPr sz="1200" b="1"/>
            </a:lvl4pPr>
            <a:lvl5pPr marL="1371532" indent="0">
              <a:buNone/>
              <a:defRPr sz="1200" b="1"/>
            </a:lvl5pPr>
            <a:lvl6pPr marL="1714415" indent="0">
              <a:buNone/>
              <a:defRPr sz="1200" b="1"/>
            </a:lvl6pPr>
            <a:lvl7pPr marL="2057297" indent="0">
              <a:buNone/>
              <a:defRPr sz="1200" b="1"/>
            </a:lvl7pPr>
            <a:lvl8pPr marL="2400180" indent="0">
              <a:buNone/>
              <a:defRPr sz="1200" b="1"/>
            </a:lvl8pPr>
            <a:lvl9pPr marL="2743064" indent="0">
              <a:buNone/>
              <a:defRPr sz="12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8C55411A-0306-BE4F-8725-1A6F3DAAE2B9}"/>
              </a:ext>
            </a:extLst>
          </p:cNvPr>
          <p:cNvSpPr>
            <a:spLocks noGrp="1"/>
          </p:cNvSpPr>
          <p:nvPr>
            <p:ph sz="half" idx="2"/>
          </p:nvPr>
        </p:nvSpPr>
        <p:spPr>
          <a:xfrm>
            <a:off x="653586" y="2814536"/>
            <a:ext cx="5157787" cy="33903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EFBBEA7-A3E5-A548-A13A-B8061E4F8610}"/>
              </a:ext>
            </a:extLst>
          </p:cNvPr>
          <p:cNvSpPr>
            <a:spLocks noGrp="1"/>
          </p:cNvSpPr>
          <p:nvPr>
            <p:ph type="body" sz="quarter" idx="3"/>
          </p:nvPr>
        </p:nvSpPr>
        <p:spPr>
          <a:xfrm>
            <a:off x="6504706" y="1990624"/>
            <a:ext cx="5183188" cy="823912"/>
          </a:xfrm>
        </p:spPr>
        <p:txBody>
          <a:bodyPr anchor="b"/>
          <a:lstStyle>
            <a:lvl1pPr marL="0" indent="0">
              <a:buNone/>
              <a:defRPr sz="1800" b="1"/>
            </a:lvl1pPr>
            <a:lvl2pPr marL="342884" indent="0">
              <a:buNone/>
              <a:defRPr sz="1500" b="1"/>
            </a:lvl2pPr>
            <a:lvl3pPr marL="685766" indent="0">
              <a:buNone/>
              <a:defRPr sz="1350" b="1"/>
            </a:lvl3pPr>
            <a:lvl4pPr marL="1028649" indent="0">
              <a:buNone/>
              <a:defRPr sz="1200" b="1"/>
            </a:lvl4pPr>
            <a:lvl5pPr marL="1371532" indent="0">
              <a:buNone/>
              <a:defRPr sz="1200" b="1"/>
            </a:lvl5pPr>
            <a:lvl6pPr marL="1714415" indent="0">
              <a:buNone/>
              <a:defRPr sz="1200" b="1"/>
            </a:lvl6pPr>
            <a:lvl7pPr marL="2057297" indent="0">
              <a:buNone/>
              <a:defRPr sz="1200" b="1"/>
            </a:lvl7pPr>
            <a:lvl8pPr marL="2400180" indent="0">
              <a:buNone/>
              <a:defRPr sz="1200" b="1"/>
            </a:lvl8pPr>
            <a:lvl9pPr marL="2743064"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BA3C6838-3013-4346-8732-32B11F863E62}"/>
              </a:ext>
            </a:extLst>
          </p:cNvPr>
          <p:cNvSpPr>
            <a:spLocks noGrp="1"/>
          </p:cNvSpPr>
          <p:nvPr>
            <p:ph sz="quarter" idx="4"/>
          </p:nvPr>
        </p:nvSpPr>
        <p:spPr>
          <a:xfrm>
            <a:off x="6504706" y="2814536"/>
            <a:ext cx="5183188" cy="33903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a:extLst>
              <a:ext uri="{FF2B5EF4-FFF2-40B4-BE49-F238E27FC236}">
                <a16:creationId xmlns:a16="http://schemas.microsoft.com/office/drawing/2014/main" id="{5DAC9CA4-BA24-C94A-A925-C6955C8BF1CF}"/>
              </a:ext>
            </a:extLst>
          </p:cNvPr>
          <p:cNvSpPr>
            <a:spLocks noGrp="1"/>
          </p:cNvSpPr>
          <p:nvPr>
            <p:ph type="sldNum" sz="quarter" idx="12"/>
          </p:nvPr>
        </p:nvSpPr>
        <p:spPr/>
        <p:txBody>
          <a:bodyPr/>
          <a:lstStyle/>
          <a:p>
            <a:fld id="{BAE26A2A-DE5F-EA41-900F-AB5C4F1D9848}" type="slidenum">
              <a:rPr lang="en-US" smtClean="0"/>
              <a:t>‹#›</a:t>
            </a:fld>
            <a:endParaRPr lang="en-US" dirty="0"/>
          </a:p>
        </p:txBody>
      </p:sp>
      <p:sp>
        <p:nvSpPr>
          <p:cNvPr id="2" name="Title Placeholder 1">
            <a:extLst>
              <a:ext uri="{FF2B5EF4-FFF2-40B4-BE49-F238E27FC236}">
                <a16:creationId xmlns:a16="http://schemas.microsoft.com/office/drawing/2014/main" id="{FB261C7C-4418-E4A9-E20E-C6F51D3BBABC}"/>
              </a:ext>
            </a:extLst>
          </p:cNvPr>
          <p:cNvSpPr>
            <a:spLocks noGrp="1"/>
          </p:cNvSpPr>
          <p:nvPr>
            <p:ph type="title"/>
          </p:nvPr>
        </p:nvSpPr>
        <p:spPr>
          <a:xfrm>
            <a:off x="653586" y="825037"/>
            <a:ext cx="11099800" cy="1165587"/>
          </a:xfrm>
          <a:prstGeom prst="rect">
            <a:avLst/>
          </a:prstGeom>
        </p:spPr>
        <p:txBody>
          <a:bodyPr vert="horz" lIns="0" tIns="0" rIns="0" bIns="0" rtlCol="0" anchor="t" anchorCtr="0">
            <a:normAutofit/>
          </a:bodyPr>
          <a:lstStyle/>
          <a:p>
            <a:r>
              <a:rPr lang="en-US" dirty="0"/>
              <a:t>Click to edit Master title style</a:t>
            </a:r>
          </a:p>
        </p:txBody>
      </p:sp>
    </p:spTree>
    <p:extLst>
      <p:ext uri="{BB962C8B-B14F-4D97-AF65-F5344CB8AC3E}">
        <p14:creationId xmlns:p14="http://schemas.microsoft.com/office/powerpoint/2010/main" val="11912249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389BAA-F938-2F4A-9A6F-3BAD8DE04C1D}"/>
              </a:ext>
            </a:extLst>
          </p:cNvPr>
          <p:cNvSpPr>
            <a:spLocks noGrp="1"/>
          </p:cNvSpPr>
          <p:nvPr>
            <p:ph type="title"/>
          </p:nvPr>
        </p:nvSpPr>
        <p:spPr/>
        <p:txBody>
          <a:bodyPr anchor="t" anchorCtr="0"/>
          <a:lstStyle/>
          <a:p>
            <a:r>
              <a:rPr lang="en-US"/>
              <a:t>Click to edit Master title style</a:t>
            </a:r>
            <a:endParaRPr lang="en-US" dirty="0"/>
          </a:p>
        </p:txBody>
      </p:sp>
      <p:sp>
        <p:nvSpPr>
          <p:cNvPr id="5" name="Slide Number Placeholder 4">
            <a:extLst>
              <a:ext uri="{FF2B5EF4-FFF2-40B4-BE49-F238E27FC236}">
                <a16:creationId xmlns:a16="http://schemas.microsoft.com/office/drawing/2014/main" id="{5033BD69-E9C6-F842-B9E0-92E45C7E1852}"/>
              </a:ext>
            </a:extLst>
          </p:cNvPr>
          <p:cNvSpPr>
            <a:spLocks noGrp="1"/>
          </p:cNvSpPr>
          <p:nvPr>
            <p:ph type="sldNum" sz="quarter" idx="12"/>
          </p:nvPr>
        </p:nvSpPr>
        <p:spPr/>
        <p:txBody>
          <a:bodyPr/>
          <a:lstStyle/>
          <a:p>
            <a:fld id="{BAE26A2A-DE5F-EA41-900F-AB5C4F1D9848}" type="slidenum">
              <a:rPr lang="en-US" smtClean="0"/>
              <a:t>‹#›</a:t>
            </a:fld>
            <a:endParaRPr lang="en-US" dirty="0"/>
          </a:p>
        </p:txBody>
      </p:sp>
    </p:spTree>
    <p:extLst>
      <p:ext uri="{BB962C8B-B14F-4D97-AF65-F5344CB8AC3E}">
        <p14:creationId xmlns:p14="http://schemas.microsoft.com/office/powerpoint/2010/main" val="29435209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84819F20-715D-954B-A7DA-F648D52FC946}"/>
              </a:ext>
            </a:extLst>
          </p:cNvPr>
          <p:cNvSpPr>
            <a:spLocks noGrp="1"/>
          </p:cNvSpPr>
          <p:nvPr>
            <p:ph type="sldNum" sz="quarter" idx="10"/>
          </p:nvPr>
        </p:nvSpPr>
        <p:spPr/>
        <p:txBody>
          <a:bodyPr/>
          <a:lstStyle/>
          <a:p>
            <a:fld id="{BAE26A2A-DE5F-EA41-900F-AB5C4F1D9848}" type="slidenum">
              <a:rPr lang="en-US" smtClean="0"/>
              <a:pPr/>
              <a:t>‹#›</a:t>
            </a:fld>
            <a:endParaRPr lang="en-US" dirty="0"/>
          </a:p>
        </p:txBody>
      </p:sp>
    </p:spTree>
    <p:extLst>
      <p:ext uri="{BB962C8B-B14F-4D97-AF65-F5344CB8AC3E}">
        <p14:creationId xmlns:p14="http://schemas.microsoft.com/office/powerpoint/2010/main" val="10187478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with Caption">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F83C966-C5BA-054C-A04D-47E740DC46F8}"/>
              </a:ext>
            </a:extLst>
          </p:cNvPr>
          <p:cNvSpPr>
            <a:spLocks noGrp="1"/>
          </p:cNvSpPr>
          <p:nvPr>
            <p:ph idx="1"/>
          </p:nvPr>
        </p:nvSpPr>
        <p:spPr>
          <a:xfrm>
            <a:off x="5400909" y="863601"/>
            <a:ext cx="6171928" cy="5326742"/>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7">
            <a:extLst>
              <a:ext uri="{FF2B5EF4-FFF2-40B4-BE49-F238E27FC236}">
                <a16:creationId xmlns:a16="http://schemas.microsoft.com/office/drawing/2014/main" id="{07085FB4-97DB-EA42-A44C-EA7C8D954864}"/>
              </a:ext>
            </a:extLst>
          </p:cNvPr>
          <p:cNvSpPr>
            <a:spLocks noGrp="1"/>
          </p:cNvSpPr>
          <p:nvPr>
            <p:ph type="sldNum" sz="quarter" idx="10"/>
          </p:nvPr>
        </p:nvSpPr>
        <p:spPr/>
        <p:txBody>
          <a:bodyPr/>
          <a:lstStyle/>
          <a:p>
            <a:fld id="{BAE26A2A-DE5F-EA41-900F-AB5C4F1D9848}" type="slidenum">
              <a:rPr lang="en-US" smtClean="0"/>
              <a:pPr/>
              <a:t>‹#›</a:t>
            </a:fld>
            <a:endParaRPr lang="en-US" dirty="0"/>
          </a:p>
        </p:txBody>
      </p:sp>
      <p:sp>
        <p:nvSpPr>
          <p:cNvPr id="5" name="Title 1">
            <a:extLst>
              <a:ext uri="{FF2B5EF4-FFF2-40B4-BE49-F238E27FC236}">
                <a16:creationId xmlns:a16="http://schemas.microsoft.com/office/drawing/2014/main" id="{949F7C9F-F23E-5FAE-EC30-C38ADFC2E80C}"/>
              </a:ext>
            </a:extLst>
          </p:cNvPr>
          <p:cNvSpPr>
            <a:spLocks noGrp="1"/>
          </p:cNvSpPr>
          <p:nvPr>
            <p:ph type="title"/>
          </p:nvPr>
        </p:nvSpPr>
        <p:spPr>
          <a:xfrm>
            <a:off x="619164" y="863600"/>
            <a:ext cx="4370583" cy="1600200"/>
          </a:xfrm>
        </p:spPr>
        <p:txBody>
          <a:bodyPr anchor="b">
            <a:normAutofit/>
          </a:bodyPr>
          <a:lstStyle>
            <a:lvl1pPr>
              <a:defRPr sz="3600" b="1"/>
            </a:lvl1pPr>
          </a:lstStyle>
          <a:p>
            <a:r>
              <a:rPr lang="en-US" dirty="0"/>
              <a:t>Click to edit Master title style</a:t>
            </a:r>
          </a:p>
        </p:txBody>
      </p:sp>
      <p:sp>
        <p:nvSpPr>
          <p:cNvPr id="6" name="Text Placeholder 3">
            <a:extLst>
              <a:ext uri="{FF2B5EF4-FFF2-40B4-BE49-F238E27FC236}">
                <a16:creationId xmlns:a16="http://schemas.microsoft.com/office/drawing/2014/main" id="{BDA8CF62-3BFB-ED88-07A9-2CA96124F1AB}"/>
              </a:ext>
            </a:extLst>
          </p:cNvPr>
          <p:cNvSpPr>
            <a:spLocks noGrp="1"/>
          </p:cNvSpPr>
          <p:nvPr>
            <p:ph type="body" sz="half" idx="2"/>
          </p:nvPr>
        </p:nvSpPr>
        <p:spPr>
          <a:xfrm>
            <a:off x="619164" y="2603190"/>
            <a:ext cx="4370583" cy="3587153"/>
          </a:xfrm>
        </p:spPr>
        <p:txBody>
          <a:bodyPr lIns="0" tIns="91440" rIns="0" bIns="0">
            <a:normAutofit/>
          </a:bodyPr>
          <a:lstStyle>
            <a:lvl1pPr marL="0" indent="0">
              <a:buNone/>
              <a:defRPr sz="2000"/>
            </a:lvl1pPr>
            <a:lvl2pPr marL="342884" indent="0">
              <a:buNone/>
              <a:defRPr sz="1050"/>
            </a:lvl2pPr>
            <a:lvl3pPr marL="685766" indent="0">
              <a:buNone/>
              <a:defRPr sz="900"/>
            </a:lvl3pPr>
            <a:lvl4pPr marL="1028649" indent="0">
              <a:buNone/>
              <a:defRPr sz="750"/>
            </a:lvl4pPr>
            <a:lvl5pPr marL="1371532" indent="0">
              <a:buNone/>
              <a:defRPr sz="750"/>
            </a:lvl5pPr>
            <a:lvl6pPr marL="1714415" indent="0">
              <a:buNone/>
              <a:defRPr sz="750"/>
            </a:lvl6pPr>
            <a:lvl7pPr marL="2057297" indent="0">
              <a:buNone/>
              <a:defRPr sz="750"/>
            </a:lvl7pPr>
            <a:lvl8pPr marL="2400180" indent="0">
              <a:buNone/>
              <a:defRPr sz="750"/>
            </a:lvl8pPr>
            <a:lvl9pPr marL="2743064" indent="0">
              <a:buNone/>
              <a:defRPr sz="750"/>
            </a:lvl9pPr>
          </a:lstStyle>
          <a:p>
            <a:pPr lvl="0"/>
            <a:r>
              <a:rPr lang="en-US" dirty="0"/>
              <a:t>Click to edit Master text styles</a:t>
            </a:r>
          </a:p>
        </p:txBody>
      </p:sp>
    </p:spTree>
    <p:extLst>
      <p:ext uri="{BB962C8B-B14F-4D97-AF65-F5344CB8AC3E}">
        <p14:creationId xmlns:p14="http://schemas.microsoft.com/office/powerpoint/2010/main" val="370964792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4CFF36-73D1-6641-A81E-6262477727D5}"/>
              </a:ext>
            </a:extLst>
          </p:cNvPr>
          <p:cNvSpPr>
            <a:spLocks noGrp="1"/>
          </p:cNvSpPr>
          <p:nvPr>
            <p:ph type="title"/>
          </p:nvPr>
        </p:nvSpPr>
        <p:spPr>
          <a:xfrm>
            <a:off x="633678" y="856343"/>
            <a:ext cx="4370583" cy="1600200"/>
          </a:xfrm>
        </p:spPr>
        <p:txBody>
          <a:bodyPr anchor="b">
            <a:normAutofit/>
          </a:bodyPr>
          <a:lstStyle>
            <a:lvl1pPr>
              <a:defRPr sz="3600" b="1"/>
            </a:lvl1pPr>
          </a:lstStyle>
          <a:p>
            <a:r>
              <a:rPr lang="en-US" dirty="0"/>
              <a:t>Click to edit Master title style</a:t>
            </a:r>
          </a:p>
        </p:txBody>
      </p:sp>
      <p:sp>
        <p:nvSpPr>
          <p:cNvPr id="3" name="Picture Placeholder 2">
            <a:extLst>
              <a:ext uri="{FF2B5EF4-FFF2-40B4-BE49-F238E27FC236}">
                <a16:creationId xmlns:a16="http://schemas.microsoft.com/office/drawing/2014/main" id="{62CDA541-F771-F44D-B879-91605476BD53}"/>
              </a:ext>
            </a:extLst>
          </p:cNvPr>
          <p:cNvSpPr>
            <a:spLocks noGrp="1"/>
          </p:cNvSpPr>
          <p:nvPr>
            <p:ph type="pic" idx="1"/>
          </p:nvPr>
        </p:nvSpPr>
        <p:spPr>
          <a:xfrm>
            <a:off x="5415423" y="856344"/>
            <a:ext cx="6142900" cy="5319485"/>
          </a:xfrm>
        </p:spPr>
        <p:txBody>
          <a:bodyPr/>
          <a:lstStyle>
            <a:lvl1pPr marL="0" indent="0">
              <a:buNone/>
              <a:defRPr sz="2400"/>
            </a:lvl1pPr>
            <a:lvl2pPr marL="342884" indent="0">
              <a:buNone/>
              <a:defRPr sz="2100"/>
            </a:lvl2pPr>
            <a:lvl3pPr marL="685766" indent="0">
              <a:buNone/>
              <a:defRPr sz="1800"/>
            </a:lvl3pPr>
            <a:lvl4pPr marL="1028649" indent="0">
              <a:buNone/>
              <a:defRPr sz="1500"/>
            </a:lvl4pPr>
            <a:lvl5pPr marL="1371532" indent="0">
              <a:buNone/>
              <a:defRPr sz="1500"/>
            </a:lvl5pPr>
            <a:lvl6pPr marL="1714415" indent="0">
              <a:buNone/>
              <a:defRPr sz="1500"/>
            </a:lvl6pPr>
            <a:lvl7pPr marL="2057297" indent="0">
              <a:buNone/>
              <a:defRPr sz="1500"/>
            </a:lvl7pPr>
            <a:lvl8pPr marL="2400180" indent="0">
              <a:buNone/>
              <a:defRPr sz="1500"/>
            </a:lvl8pPr>
            <a:lvl9pPr marL="2743064" indent="0">
              <a:buNone/>
              <a:defRPr sz="1500"/>
            </a:lvl9pPr>
          </a:lstStyle>
          <a:p>
            <a:r>
              <a:rPr lang="en-US" dirty="0"/>
              <a:t>Click icon to add picture</a:t>
            </a:r>
          </a:p>
        </p:txBody>
      </p:sp>
      <p:sp>
        <p:nvSpPr>
          <p:cNvPr id="4" name="Text Placeholder 3">
            <a:extLst>
              <a:ext uri="{FF2B5EF4-FFF2-40B4-BE49-F238E27FC236}">
                <a16:creationId xmlns:a16="http://schemas.microsoft.com/office/drawing/2014/main" id="{2E059967-644C-ED41-B6D6-984569C083FB}"/>
              </a:ext>
            </a:extLst>
          </p:cNvPr>
          <p:cNvSpPr>
            <a:spLocks noGrp="1"/>
          </p:cNvSpPr>
          <p:nvPr>
            <p:ph type="body" sz="half" idx="2"/>
          </p:nvPr>
        </p:nvSpPr>
        <p:spPr>
          <a:xfrm>
            <a:off x="633678" y="2595934"/>
            <a:ext cx="4370583" cy="3579896"/>
          </a:xfrm>
        </p:spPr>
        <p:txBody>
          <a:bodyPr lIns="0" tIns="91440" rIns="0" bIns="0">
            <a:normAutofit/>
          </a:bodyPr>
          <a:lstStyle>
            <a:lvl1pPr marL="0" indent="0">
              <a:buNone/>
              <a:defRPr sz="2000"/>
            </a:lvl1pPr>
            <a:lvl2pPr marL="342884" indent="0">
              <a:buNone/>
              <a:defRPr sz="1050"/>
            </a:lvl2pPr>
            <a:lvl3pPr marL="685766" indent="0">
              <a:buNone/>
              <a:defRPr sz="900"/>
            </a:lvl3pPr>
            <a:lvl4pPr marL="1028649" indent="0">
              <a:buNone/>
              <a:defRPr sz="750"/>
            </a:lvl4pPr>
            <a:lvl5pPr marL="1371532" indent="0">
              <a:buNone/>
              <a:defRPr sz="750"/>
            </a:lvl5pPr>
            <a:lvl6pPr marL="1714415" indent="0">
              <a:buNone/>
              <a:defRPr sz="750"/>
            </a:lvl6pPr>
            <a:lvl7pPr marL="2057297" indent="0">
              <a:buNone/>
              <a:defRPr sz="750"/>
            </a:lvl7pPr>
            <a:lvl8pPr marL="2400180" indent="0">
              <a:buNone/>
              <a:defRPr sz="750"/>
            </a:lvl8pPr>
            <a:lvl9pPr marL="2743064" indent="0">
              <a:buNone/>
              <a:defRPr sz="750"/>
            </a:lvl9pPr>
          </a:lstStyle>
          <a:p>
            <a:pPr lvl="0"/>
            <a:r>
              <a:rPr lang="en-US" dirty="0"/>
              <a:t>Click to edit Master text styles</a:t>
            </a:r>
          </a:p>
        </p:txBody>
      </p:sp>
      <p:sp>
        <p:nvSpPr>
          <p:cNvPr id="8" name="Slide Number Placeholder 7">
            <a:extLst>
              <a:ext uri="{FF2B5EF4-FFF2-40B4-BE49-F238E27FC236}">
                <a16:creationId xmlns:a16="http://schemas.microsoft.com/office/drawing/2014/main" id="{8D260F6B-8180-044B-AA16-163F69841E0A}"/>
              </a:ext>
            </a:extLst>
          </p:cNvPr>
          <p:cNvSpPr>
            <a:spLocks noGrp="1"/>
          </p:cNvSpPr>
          <p:nvPr>
            <p:ph type="sldNum" sz="quarter" idx="10"/>
          </p:nvPr>
        </p:nvSpPr>
        <p:spPr/>
        <p:txBody>
          <a:bodyPr/>
          <a:lstStyle/>
          <a:p>
            <a:fld id="{BAE26A2A-DE5F-EA41-900F-AB5C4F1D9848}" type="slidenum">
              <a:rPr lang="en-US" smtClean="0"/>
              <a:pPr/>
              <a:t>‹#›</a:t>
            </a:fld>
            <a:endParaRPr lang="en-US" dirty="0"/>
          </a:p>
        </p:txBody>
      </p:sp>
    </p:spTree>
    <p:extLst>
      <p:ext uri="{BB962C8B-B14F-4D97-AF65-F5344CB8AC3E}">
        <p14:creationId xmlns:p14="http://schemas.microsoft.com/office/powerpoint/2010/main" val="17668056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ssion Overview">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dirty="0"/>
          </a:p>
        </p:txBody>
      </p:sp>
      <p:sp>
        <p:nvSpPr>
          <p:cNvPr id="5" name="TextBox 4">
            <a:extLst>
              <a:ext uri="{FF2B5EF4-FFF2-40B4-BE49-F238E27FC236}">
                <a16:creationId xmlns:a16="http://schemas.microsoft.com/office/drawing/2014/main" id="{35082078-36D7-86CE-2FF9-A6BB562368BF}"/>
              </a:ext>
            </a:extLst>
          </p:cNvPr>
          <p:cNvSpPr txBox="1"/>
          <p:nvPr userDrawn="1"/>
        </p:nvSpPr>
        <p:spPr>
          <a:xfrm>
            <a:off x="609599" y="776554"/>
            <a:ext cx="3949799" cy="553998"/>
          </a:xfrm>
          <a:prstGeom prst="rect">
            <a:avLst/>
          </a:prstGeom>
          <a:noFill/>
        </p:spPr>
        <p:txBody>
          <a:bodyPr wrap="none" lIns="0" tIns="0" rIns="0" bIns="0" rtlCol="0">
            <a:spAutoFit/>
          </a:bodyPr>
          <a:lstStyle/>
          <a:p>
            <a:r>
              <a:rPr lang="en-US" sz="3600" b="1" kern="1200" dirty="0">
                <a:solidFill>
                  <a:schemeClr val="tx1"/>
                </a:solidFill>
                <a:latin typeface="Arial" panose="020B0604020202020204" pitchFamily="34" charset="0"/>
                <a:ea typeface="+mj-ea"/>
                <a:cs typeface="Arial" panose="020B0604020202020204" pitchFamily="34" charset="0"/>
              </a:rPr>
              <a:t>Session Overview</a:t>
            </a:r>
          </a:p>
        </p:txBody>
      </p:sp>
      <p:sp>
        <p:nvSpPr>
          <p:cNvPr id="10" name="Text Placeholder 9">
            <a:extLst>
              <a:ext uri="{FF2B5EF4-FFF2-40B4-BE49-F238E27FC236}">
                <a16:creationId xmlns:a16="http://schemas.microsoft.com/office/drawing/2014/main" id="{B58E3370-EB2F-B28C-2B9F-87EE0C80DDD8}"/>
              </a:ext>
            </a:extLst>
          </p:cNvPr>
          <p:cNvSpPr>
            <a:spLocks noGrp="1"/>
          </p:cNvSpPr>
          <p:nvPr>
            <p:ph type="body" sz="quarter" idx="13" hasCustomPrompt="1"/>
          </p:nvPr>
        </p:nvSpPr>
        <p:spPr>
          <a:xfrm>
            <a:off x="1531938" y="2183306"/>
            <a:ext cx="3641725" cy="743900"/>
          </a:xfrm>
        </p:spPr>
        <p:txBody>
          <a:bodyPr lIns="0" tIns="0" rIns="0" bIns="0">
            <a:noAutofit/>
          </a:bodyPr>
          <a:lstStyle>
            <a:lvl1pPr marL="0" indent="0" algn="l">
              <a:buNone/>
              <a:defRPr sz="1600"/>
            </a:lvl1pPr>
          </a:lstStyle>
          <a:p>
            <a:pPr lvl="0"/>
            <a:r>
              <a:rPr lang="en-US" dirty="0"/>
              <a:t>Put your agenda item here, with a maximum of three lines. </a:t>
            </a:r>
          </a:p>
        </p:txBody>
      </p:sp>
      <p:sp>
        <p:nvSpPr>
          <p:cNvPr id="14" name="Text Placeholder 13">
            <a:extLst>
              <a:ext uri="{FF2B5EF4-FFF2-40B4-BE49-F238E27FC236}">
                <a16:creationId xmlns:a16="http://schemas.microsoft.com/office/drawing/2014/main" id="{7C6DEBAC-EE78-B772-6DAE-F85D29D663E1}"/>
              </a:ext>
            </a:extLst>
          </p:cNvPr>
          <p:cNvSpPr>
            <a:spLocks noGrp="1"/>
          </p:cNvSpPr>
          <p:nvPr>
            <p:ph type="body" sz="quarter" idx="14" hasCustomPrompt="1"/>
          </p:nvPr>
        </p:nvSpPr>
        <p:spPr>
          <a:xfrm>
            <a:off x="1531938" y="1470706"/>
            <a:ext cx="847725" cy="652462"/>
          </a:xfrm>
        </p:spPr>
        <p:txBody>
          <a:bodyPr lIns="0" tIns="0" rIns="0" bIns="0" anchor="t" anchorCtr="0">
            <a:noAutofit/>
          </a:bodyPr>
          <a:lstStyle>
            <a:lvl1pPr marL="0" indent="0">
              <a:buFontTx/>
              <a:buNone/>
              <a:defRPr sz="4800" b="1">
                <a:solidFill>
                  <a:srgbClr val="0084A9"/>
                </a:solidFill>
              </a:defRPr>
            </a:lvl1pPr>
          </a:lstStyle>
          <a:p>
            <a:pPr lvl="0"/>
            <a:r>
              <a:rPr lang="en-US" dirty="0"/>
              <a:t>##</a:t>
            </a:r>
          </a:p>
        </p:txBody>
      </p:sp>
      <p:sp>
        <p:nvSpPr>
          <p:cNvPr id="15" name="Text Placeholder 9">
            <a:extLst>
              <a:ext uri="{FF2B5EF4-FFF2-40B4-BE49-F238E27FC236}">
                <a16:creationId xmlns:a16="http://schemas.microsoft.com/office/drawing/2014/main" id="{5093A1F5-FC59-2F04-C2B3-33127AF7B199}"/>
              </a:ext>
            </a:extLst>
          </p:cNvPr>
          <p:cNvSpPr>
            <a:spLocks noGrp="1"/>
          </p:cNvSpPr>
          <p:nvPr>
            <p:ph type="body" sz="quarter" idx="15" hasCustomPrompt="1"/>
          </p:nvPr>
        </p:nvSpPr>
        <p:spPr>
          <a:xfrm>
            <a:off x="1531938" y="3714563"/>
            <a:ext cx="3641725" cy="743900"/>
          </a:xfrm>
        </p:spPr>
        <p:txBody>
          <a:bodyPr lIns="0" tIns="0" rIns="0" bIns="0">
            <a:noAutofit/>
          </a:bodyPr>
          <a:lstStyle>
            <a:lvl1pPr marL="0" indent="0" algn="l">
              <a:buNone/>
              <a:defRPr sz="1600"/>
            </a:lvl1pPr>
          </a:lstStyle>
          <a:p>
            <a:pPr lvl="0"/>
            <a:r>
              <a:rPr lang="en-US" dirty="0"/>
              <a:t>Put your agenda item here, with a maximum of three lines. </a:t>
            </a:r>
          </a:p>
        </p:txBody>
      </p:sp>
      <p:sp>
        <p:nvSpPr>
          <p:cNvPr id="16" name="Text Placeholder 13">
            <a:extLst>
              <a:ext uri="{FF2B5EF4-FFF2-40B4-BE49-F238E27FC236}">
                <a16:creationId xmlns:a16="http://schemas.microsoft.com/office/drawing/2014/main" id="{F9D23BD6-7B4A-054F-81A7-B32C4870CB17}"/>
              </a:ext>
            </a:extLst>
          </p:cNvPr>
          <p:cNvSpPr>
            <a:spLocks noGrp="1"/>
          </p:cNvSpPr>
          <p:nvPr>
            <p:ph type="body" sz="quarter" idx="16" hasCustomPrompt="1"/>
          </p:nvPr>
        </p:nvSpPr>
        <p:spPr>
          <a:xfrm>
            <a:off x="1531938" y="3001963"/>
            <a:ext cx="847725" cy="652462"/>
          </a:xfrm>
        </p:spPr>
        <p:txBody>
          <a:bodyPr lIns="0" tIns="0" rIns="0" bIns="0" anchor="t" anchorCtr="0">
            <a:noAutofit/>
          </a:bodyPr>
          <a:lstStyle>
            <a:lvl1pPr marL="0" indent="0">
              <a:buFontTx/>
              <a:buNone/>
              <a:defRPr sz="4800" b="1">
                <a:solidFill>
                  <a:srgbClr val="0084A9"/>
                </a:solidFill>
              </a:defRPr>
            </a:lvl1pPr>
          </a:lstStyle>
          <a:p>
            <a:pPr lvl="0"/>
            <a:r>
              <a:rPr lang="en-US" dirty="0"/>
              <a:t>##</a:t>
            </a:r>
          </a:p>
        </p:txBody>
      </p:sp>
      <p:sp>
        <p:nvSpPr>
          <p:cNvPr id="17" name="Text Placeholder 9">
            <a:extLst>
              <a:ext uri="{FF2B5EF4-FFF2-40B4-BE49-F238E27FC236}">
                <a16:creationId xmlns:a16="http://schemas.microsoft.com/office/drawing/2014/main" id="{A75395EA-A99F-3F6F-334B-4655129DFEB4}"/>
              </a:ext>
            </a:extLst>
          </p:cNvPr>
          <p:cNvSpPr>
            <a:spLocks noGrp="1"/>
          </p:cNvSpPr>
          <p:nvPr>
            <p:ph type="body" sz="quarter" idx="17" hasCustomPrompt="1"/>
          </p:nvPr>
        </p:nvSpPr>
        <p:spPr>
          <a:xfrm>
            <a:off x="1531938" y="5231306"/>
            <a:ext cx="3641725" cy="743900"/>
          </a:xfrm>
        </p:spPr>
        <p:txBody>
          <a:bodyPr lIns="0" tIns="0" rIns="0" bIns="0">
            <a:noAutofit/>
          </a:bodyPr>
          <a:lstStyle>
            <a:lvl1pPr marL="0" indent="0" algn="l">
              <a:buNone/>
              <a:defRPr sz="1600"/>
            </a:lvl1pPr>
          </a:lstStyle>
          <a:p>
            <a:pPr lvl="0"/>
            <a:r>
              <a:rPr lang="en-US" dirty="0"/>
              <a:t>Put your agenda item here, with a maximum of three lines. </a:t>
            </a:r>
          </a:p>
        </p:txBody>
      </p:sp>
      <p:sp>
        <p:nvSpPr>
          <p:cNvPr id="18" name="Text Placeholder 13">
            <a:extLst>
              <a:ext uri="{FF2B5EF4-FFF2-40B4-BE49-F238E27FC236}">
                <a16:creationId xmlns:a16="http://schemas.microsoft.com/office/drawing/2014/main" id="{EC90861A-6E4B-F5F0-7373-C7F106DB5C09}"/>
              </a:ext>
            </a:extLst>
          </p:cNvPr>
          <p:cNvSpPr>
            <a:spLocks noGrp="1"/>
          </p:cNvSpPr>
          <p:nvPr>
            <p:ph type="body" sz="quarter" idx="18" hasCustomPrompt="1"/>
          </p:nvPr>
        </p:nvSpPr>
        <p:spPr>
          <a:xfrm>
            <a:off x="1531938" y="4518706"/>
            <a:ext cx="847725" cy="652462"/>
          </a:xfrm>
        </p:spPr>
        <p:txBody>
          <a:bodyPr lIns="0" tIns="0" rIns="0" bIns="0" anchor="t" anchorCtr="0">
            <a:noAutofit/>
          </a:bodyPr>
          <a:lstStyle>
            <a:lvl1pPr marL="0" indent="0">
              <a:buFontTx/>
              <a:buNone/>
              <a:defRPr sz="4800" b="1">
                <a:solidFill>
                  <a:srgbClr val="0084A9"/>
                </a:solidFill>
              </a:defRPr>
            </a:lvl1pPr>
          </a:lstStyle>
          <a:p>
            <a:pPr lvl="0"/>
            <a:r>
              <a:rPr lang="en-US" dirty="0"/>
              <a:t>##</a:t>
            </a:r>
          </a:p>
        </p:txBody>
      </p:sp>
      <p:sp>
        <p:nvSpPr>
          <p:cNvPr id="20" name="Text Placeholder 9">
            <a:extLst>
              <a:ext uri="{FF2B5EF4-FFF2-40B4-BE49-F238E27FC236}">
                <a16:creationId xmlns:a16="http://schemas.microsoft.com/office/drawing/2014/main" id="{A17C2D0A-8C29-2BC8-326A-0E05EA8DB74A}"/>
              </a:ext>
            </a:extLst>
          </p:cNvPr>
          <p:cNvSpPr>
            <a:spLocks noGrp="1"/>
          </p:cNvSpPr>
          <p:nvPr>
            <p:ph type="body" sz="quarter" idx="19" hasCustomPrompt="1"/>
          </p:nvPr>
        </p:nvSpPr>
        <p:spPr>
          <a:xfrm>
            <a:off x="7011081" y="2183306"/>
            <a:ext cx="3641725" cy="743900"/>
          </a:xfrm>
        </p:spPr>
        <p:txBody>
          <a:bodyPr lIns="0" tIns="0" rIns="0" bIns="0">
            <a:noAutofit/>
          </a:bodyPr>
          <a:lstStyle>
            <a:lvl1pPr marL="0" indent="0" algn="l">
              <a:buNone/>
              <a:defRPr sz="1600"/>
            </a:lvl1pPr>
          </a:lstStyle>
          <a:p>
            <a:pPr lvl="0"/>
            <a:r>
              <a:rPr lang="en-US" dirty="0"/>
              <a:t>Put your agenda item here, with a maximum of three lines. </a:t>
            </a:r>
          </a:p>
        </p:txBody>
      </p:sp>
      <p:sp>
        <p:nvSpPr>
          <p:cNvPr id="21" name="Text Placeholder 13">
            <a:extLst>
              <a:ext uri="{FF2B5EF4-FFF2-40B4-BE49-F238E27FC236}">
                <a16:creationId xmlns:a16="http://schemas.microsoft.com/office/drawing/2014/main" id="{D38DA4A9-4CDC-A50E-8C05-B7865D490A5E}"/>
              </a:ext>
            </a:extLst>
          </p:cNvPr>
          <p:cNvSpPr>
            <a:spLocks noGrp="1"/>
          </p:cNvSpPr>
          <p:nvPr>
            <p:ph type="body" sz="quarter" idx="20" hasCustomPrompt="1"/>
          </p:nvPr>
        </p:nvSpPr>
        <p:spPr>
          <a:xfrm>
            <a:off x="7011081" y="1470706"/>
            <a:ext cx="847725" cy="652462"/>
          </a:xfrm>
        </p:spPr>
        <p:txBody>
          <a:bodyPr lIns="0" tIns="0" rIns="0" bIns="0" anchor="t" anchorCtr="0">
            <a:noAutofit/>
          </a:bodyPr>
          <a:lstStyle>
            <a:lvl1pPr marL="0" indent="0">
              <a:buFontTx/>
              <a:buNone/>
              <a:defRPr sz="4800" b="1">
                <a:solidFill>
                  <a:srgbClr val="0084A9"/>
                </a:solidFill>
              </a:defRPr>
            </a:lvl1pPr>
          </a:lstStyle>
          <a:p>
            <a:pPr lvl="0"/>
            <a:r>
              <a:rPr lang="en-US" dirty="0"/>
              <a:t>##</a:t>
            </a:r>
          </a:p>
        </p:txBody>
      </p:sp>
      <p:sp>
        <p:nvSpPr>
          <p:cNvPr id="22" name="Text Placeholder 9">
            <a:extLst>
              <a:ext uri="{FF2B5EF4-FFF2-40B4-BE49-F238E27FC236}">
                <a16:creationId xmlns:a16="http://schemas.microsoft.com/office/drawing/2014/main" id="{383348BD-5E76-89AC-A331-3DBA42DBBC34}"/>
              </a:ext>
            </a:extLst>
          </p:cNvPr>
          <p:cNvSpPr>
            <a:spLocks noGrp="1"/>
          </p:cNvSpPr>
          <p:nvPr>
            <p:ph type="body" sz="quarter" idx="21" hasCustomPrompt="1"/>
          </p:nvPr>
        </p:nvSpPr>
        <p:spPr>
          <a:xfrm>
            <a:off x="7011081" y="3714563"/>
            <a:ext cx="3641725" cy="743900"/>
          </a:xfrm>
        </p:spPr>
        <p:txBody>
          <a:bodyPr lIns="0" tIns="0" rIns="0" bIns="0">
            <a:noAutofit/>
          </a:bodyPr>
          <a:lstStyle>
            <a:lvl1pPr marL="0" indent="0" algn="l">
              <a:buNone/>
              <a:defRPr sz="1600"/>
            </a:lvl1pPr>
          </a:lstStyle>
          <a:p>
            <a:pPr lvl="0"/>
            <a:r>
              <a:rPr lang="en-US" dirty="0"/>
              <a:t>Put your agenda item here, with a maximum of three lines. </a:t>
            </a:r>
          </a:p>
        </p:txBody>
      </p:sp>
      <p:sp>
        <p:nvSpPr>
          <p:cNvPr id="23" name="Text Placeholder 13">
            <a:extLst>
              <a:ext uri="{FF2B5EF4-FFF2-40B4-BE49-F238E27FC236}">
                <a16:creationId xmlns:a16="http://schemas.microsoft.com/office/drawing/2014/main" id="{AAF8F278-8ACC-108E-59DD-A0B9903EEE42}"/>
              </a:ext>
            </a:extLst>
          </p:cNvPr>
          <p:cNvSpPr>
            <a:spLocks noGrp="1"/>
          </p:cNvSpPr>
          <p:nvPr>
            <p:ph type="body" sz="quarter" idx="22" hasCustomPrompt="1"/>
          </p:nvPr>
        </p:nvSpPr>
        <p:spPr>
          <a:xfrm>
            <a:off x="7011081" y="3001963"/>
            <a:ext cx="847725" cy="652462"/>
          </a:xfrm>
        </p:spPr>
        <p:txBody>
          <a:bodyPr lIns="0" tIns="0" rIns="0" bIns="0" anchor="t" anchorCtr="0">
            <a:noAutofit/>
          </a:bodyPr>
          <a:lstStyle>
            <a:lvl1pPr marL="0" indent="0">
              <a:buFontTx/>
              <a:buNone/>
              <a:defRPr sz="4800" b="1">
                <a:solidFill>
                  <a:srgbClr val="0084A9"/>
                </a:solidFill>
              </a:defRPr>
            </a:lvl1pPr>
          </a:lstStyle>
          <a:p>
            <a:pPr lvl="0"/>
            <a:r>
              <a:rPr lang="en-US" dirty="0"/>
              <a:t>##</a:t>
            </a:r>
          </a:p>
        </p:txBody>
      </p:sp>
      <p:sp>
        <p:nvSpPr>
          <p:cNvPr id="24" name="Text Placeholder 9">
            <a:extLst>
              <a:ext uri="{FF2B5EF4-FFF2-40B4-BE49-F238E27FC236}">
                <a16:creationId xmlns:a16="http://schemas.microsoft.com/office/drawing/2014/main" id="{931FBF74-978A-AAB4-9F75-3105744E9D2D}"/>
              </a:ext>
            </a:extLst>
          </p:cNvPr>
          <p:cNvSpPr>
            <a:spLocks noGrp="1"/>
          </p:cNvSpPr>
          <p:nvPr>
            <p:ph type="body" sz="quarter" idx="23" hasCustomPrompt="1"/>
          </p:nvPr>
        </p:nvSpPr>
        <p:spPr>
          <a:xfrm>
            <a:off x="7011081" y="5231306"/>
            <a:ext cx="3641725" cy="743900"/>
          </a:xfrm>
        </p:spPr>
        <p:txBody>
          <a:bodyPr lIns="0" tIns="0" rIns="0" bIns="0">
            <a:noAutofit/>
          </a:bodyPr>
          <a:lstStyle>
            <a:lvl1pPr marL="0" indent="0" algn="l">
              <a:buNone/>
              <a:defRPr sz="1600"/>
            </a:lvl1pPr>
          </a:lstStyle>
          <a:p>
            <a:pPr lvl="0"/>
            <a:r>
              <a:rPr lang="en-US" dirty="0"/>
              <a:t>Put your agenda item here, with a maximum of three lines. </a:t>
            </a:r>
          </a:p>
        </p:txBody>
      </p:sp>
      <p:sp>
        <p:nvSpPr>
          <p:cNvPr id="25" name="Text Placeholder 13">
            <a:extLst>
              <a:ext uri="{FF2B5EF4-FFF2-40B4-BE49-F238E27FC236}">
                <a16:creationId xmlns:a16="http://schemas.microsoft.com/office/drawing/2014/main" id="{F7D0135F-5B70-63E3-D0E1-0E34F7928348}"/>
              </a:ext>
            </a:extLst>
          </p:cNvPr>
          <p:cNvSpPr>
            <a:spLocks noGrp="1"/>
          </p:cNvSpPr>
          <p:nvPr>
            <p:ph type="body" sz="quarter" idx="24" hasCustomPrompt="1"/>
          </p:nvPr>
        </p:nvSpPr>
        <p:spPr>
          <a:xfrm>
            <a:off x="7011081" y="4518706"/>
            <a:ext cx="847725" cy="652462"/>
          </a:xfrm>
        </p:spPr>
        <p:txBody>
          <a:bodyPr lIns="0" tIns="0" rIns="0" bIns="0" anchor="t" anchorCtr="0">
            <a:noAutofit/>
          </a:bodyPr>
          <a:lstStyle>
            <a:lvl1pPr marL="0" indent="0">
              <a:buFontTx/>
              <a:buNone/>
              <a:defRPr sz="4800" b="1">
                <a:solidFill>
                  <a:srgbClr val="0084A9"/>
                </a:solidFill>
              </a:defRPr>
            </a:lvl1pPr>
          </a:lstStyle>
          <a:p>
            <a:pPr lvl="0"/>
            <a:r>
              <a:rPr lang="en-US" dirty="0"/>
              <a:t>##</a:t>
            </a:r>
          </a:p>
        </p:txBody>
      </p:sp>
      <p:sp>
        <p:nvSpPr>
          <p:cNvPr id="26" name="TextBox 25">
            <a:extLst>
              <a:ext uri="{FF2B5EF4-FFF2-40B4-BE49-F238E27FC236}">
                <a16:creationId xmlns:a16="http://schemas.microsoft.com/office/drawing/2014/main" id="{9874FC42-CE47-0112-B39D-17F6D3B9CB3F}"/>
              </a:ext>
            </a:extLst>
          </p:cNvPr>
          <p:cNvSpPr txBox="1"/>
          <p:nvPr userDrawn="1"/>
        </p:nvSpPr>
        <p:spPr>
          <a:xfrm>
            <a:off x="609599" y="6162442"/>
            <a:ext cx="10980057" cy="218070"/>
          </a:xfrm>
          <a:prstGeom prst="rect">
            <a:avLst/>
          </a:prstGeom>
          <a:noFill/>
        </p:spPr>
        <p:txBody>
          <a:bodyPr wrap="square" lIns="0" tIns="0" rIns="0" bIns="0" rtlCol="0">
            <a:noAutofit/>
          </a:bodyPr>
          <a:lstStyle/>
          <a:p>
            <a:pPr algn="ctr"/>
            <a:r>
              <a:rPr lang="en-US" sz="900" b="0" i="0" kern="1200" dirty="0">
                <a:solidFill>
                  <a:srgbClr val="0084A9"/>
                </a:solidFill>
                <a:effectLst/>
                <a:latin typeface="Arial Narrow" panose="020B0604020202020204" pitchFamily="34" charset="0"/>
                <a:ea typeface="+mn-ea"/>
                <a:cs typeface="Arial Narrow" panose="020B0604020202020204" pitchFamily="34" charset="0"/>
              </a:rPr>
              <a:t>GED</a:t>
            </a:r>
            <a:r>
              <a:rPr lang="en-US" sz="900" b="0" i="0" kern="1200" baseline="30000" dirty="0">
                <a:solidFill>
                  <a:srgbClr val="0084A9"/>
                </a:solidFill>
                <a:effectLst/>
                <a:latin typeface="Arial Narrow" panose="020B0604020202020204" pitchFamily="34" charset="0"/>
                <a:ea typeface="+mn-ea"/>
                <a:cs typeface="Arial Narrow" panose="020B0604020202020204" pitchFamily="34" charset="0"/>
              </a:rPr>
              <a:t>®</a:t>
            </a:r>
            <a:r>
              <a:rPr lang="en-US" sz="900" b="0" i="0" kern="1200" dirty="0">
                <a:solidFill>
                  <a:srgbClr val="0084A9"/>
                </a:solidFill>
                <a:effectLst/>
                <a:latin typeface="Arial Narrow" panose="020B0604020202020204" pitchFamily="34" charset="0"/>
                <a:ea typeface="+mn-ea"/>
                <a:cs typeface="Arial Narrow" panose="020B0604020202020204" pitchFamily="34" charset="0"/>
              </a:rPr>
              <a:t> and GED Testing Service</a:t>
            </a:r>
            <a:r>
              <a:rPr lang="en-US" sz="900" b="0" i="0" kern="1200" baseline="30000" dirty="0">
                <a:solidFill>
                  <a:srgbClr val="0084A9"/>
                </a:solidFill>
                <a:effectLst/>
                <a:latin typeface="Arial Narrow" panose="020B0604020202020204" pitchFamily="34" charset="0"/>
                <a:ea typeface="+mn-ea"/>
                <a:cs typeface="Arial Narrow" panose="020B0604020202020204" pitchFamily="34" charset="0"/>
              </a:rPr>
              <a:t>®</a:t>
            </a:r>
            <a:r>
              <a:rPr lang="en-US" sz="900" b="0" i="0" kern="1200" dirty="0">
                <a:solidFill>
                  <a:srgbClr val="0084A9"/>
                </a:solidFill>
                <a:effectLst/>
                <a:latin typeface="Arial Narrow" panose="020B0604020202020204" pitchFamily="34" charset="0"/>
                <a:ea typeface="+mn-ea"/>
                <a:cs typeface="Arial Narrow" panose="020B0604020202020204" pitchFamily="34" charset="0"/>
              </a:rPr>
              <a:t> are registered trademarks of the American Council on Education. Used under license. Copyright 2026 GED Testing Service LLC. All rights reserved.</a:t>
            </a:r>
            <a:endParaRPr lang="en-US" sz="900" b="0" i="0" dirty="0">
              <a:solidFill>
                <a:srgbClr val="0084A9"/>
              </a:solidFill>
              <a:latin typeface="Arial Narrow" panose="020B0604020202020204" pitchFamily="34" charset="0"/>
              <a:cs typeface="Arial Narrow" panose="020B0604020202020204" pitchFamily="34" charset="0"/>
            </a:endParaRPr>
          </a:p>
        </p:txBody>
      </p:sp>
    </p:spTree>
    <p:extLst>
      <p:ext uri="{BB962C8B-B14F-4D97-AF65-F5344CB8AC3E}">
        <p14:creationId xmlns:p14="http://schemas.microsoft.com/office/powerpoint/2010/main" val="220029281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B54C2-981B-EE46-8396-135367C7A324}"/>
              </a:ext>
            </a:extLst>
          </p:cNvPr>
          <p:cNvSpPr>
            <a:spLocks noGrp="1"/>
          </p:cNvSpPr>
          <p:nvPr>
            <p:ph type="title"/>
          </p:nvPr>
        </p:nvSpPr>
        <p:spPr>
          <a:xfrm>
            <a:off x="624114" y="825037"/>
            <a:ext cx="11129271" cy="1165587"/>
          </a:xfrm>
        </p:spPr>
        <p:txBody>
          <a:bodyPr lIns="0" tIns="0" rIns="0" bIns="0" anchor="t" anchorCtr="0">
            <a:normAutofit/>
          </a:bodyPr>
          <a:lstStyle>
            <a:lvl1pPr>
              <a:defRPr sz="3600"/>
            </a:lvl1pPr>
          </a:lstStyle>
          <a:p>
            <a:r>
              <a:rPr lang="en-US" dirty="0"/>
              <a:t>Click to edit Master title style</a:t>
            </a:r>
          </a:p>
        </p:txBody>
      </p:sp>
      <p:sp>
        <p:nvSpPr>
          <p:cNvPr id="3" name="Content Placeholder 2">
            <a:extLst>
              <a:ext uri="{FF2B5EF4-FFF2-40B4-BE49-F238E27FC236}">
                <a16:creationId xmlns:a16="http://schemas.microsoft.com/office/drawing/2014/main" id="{313E5934-ED0F-9449-B16D-8E2F400E5C0A}"/>
              </a:ext>
            </a:extLst>
          </p:cNvPr>
          <p:cNvSpPr>
            <a:spLocks noGrp="1"/>
          </p:cNvSpPr>
          <p:nvPr>
            <p:ph idx="1"/>
          </p:nvPr>
        </p:nvSpPr>
        <p:spPr>
          <a:xfrm>
            <a:off x="624114" y="2155372"/>
            <a:ext cx="11129271" cy="4054598"/>
          </a:xfrm>
        </p:spPr>
        <p:txBody>
          <a:bodyPr/>
          <a:lstStyle>
            <a:lvl1pPr>
              <a:buClr>
                <a:schemeClr val="bg2">
                  <a:lumMod val="75000"/>
                </a:schemeClr>
              </a:buClr>
              <a:defRPr sz="2400"/>
            </a:lvl1pPr>
            <a:lvl2pPr>
              <a:buClr>
                <a:schemeClr val="bg2">
                  <a:lumMod val="75000"/>
                </a:schemeClr>
              </a:buClr>
              <a:defRPr sz="2000"/>
            </a:lvl2pPr>
            <a:lvl3pPr>
              <a:buClr>
                <a:schemeClr val="bg2">
                  <a:lumMod val="75000"/>
                </a:schemeClr>
              </a:buClr>
              <a:defRPr sz="1800"/>
            </a:lvl3pPr>
            <a:lvl4pPr>
              <a:buClr>
                <a:schemeClr val="bg2">
                  <a:lumMod val="75000"/>
                </a:schemeClr>
              </a:buClr>
              <a:defRPr sz="1600"/>
            </a:lvl4pPr>
            <a:lvl5pPr>
              <a:buClr>
                <a:schemeClr val="bg2">
                  <a:lumMod val="75000"/>
                </a:schemeClr>
              </a:buCl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dirty="0"/>
          </a:p>
        </p:txBody>
      </p:sp>
    </p:spTree>
    <p:extLst>
      <p:ext uri="{BB962C8B-B14F-4D97-AF65-F5344CB8AC3E}">
        <p14:creationId xmlns:p14="http://schemas.microsoft.com/office/powerpoint/2010/main" val="22687579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version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B54C2-981B-EE46-8396-135367C7A324}"/>
              </a:ext>
            </a:extLst>
          </p:cNvPr>
          <p:cNvSpPr>
            <a:spLocks noGrp="1"/>
          </p:cNvSpPr>
          <p:nvPr>
            <p:ph type="title"/>
          </p:nvPr>
        </p:nvSpPr>
        <p:spPr>
          <a:xfrm>
            <a:off x="609600" y="974755"/>
            <a:ext cx="11130948" cy="1795849"/>
          </a:xfrm>
        </p:spPr>
        <p:txBody>
          <a:bodyPr lIns="0" tIns="0" rIns="0" bIns="0" anchor="b" anchorCtr="0"/>
          <a:lstStyle/>
          <a:p>
            <a:r>
              <a:rPr lang="en-US" dirty="0"/>
              <a:t>Click to edit Master title style</a:t>
            </a:r>
          </a:p>
        </p:txBody>
      </p:sp>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dirty="0"/>
          </a:p>
        </p:txBody>
      </p:sp>
      <p:sp>
        <p:nvSpPr>
          <p:cNvPr id="4" name="Content Placeholder 2">
            <a:extLst>
              <a:ext uri="{FF2B5EF4-FFF2-40B4-BE49-F238E27FC236}">
                <a16:creationId xmlns:a16="http://schemas.microsoft.com/office/drawing/2014/main" id="{5ED7114C-B6AA-15B7-6D80-F4E4195E41C9}"/>
              </a:ext>
            </a:extLst>
          </p:cNvPr>
          <p:cNvSpPr>
            <a:spLocks noGrp="1"/>
          </p:cNvSpPr>
          <p:nvPr>
            <p:ph idx="1"/>
          </p:nvPr>
        </p:nvSpPr>
        <p:spPr>
          <a:xfrm>
            <a:off x="609837" y="3058885"/>
            <a:ext cx="11143548" cy="2444937"/>
          </a:xfrm>
        </p:spPr>
        <p:txBody>
          <a:bodyPr/>
          <a:lstStyle>
            <a:lvl1pPr>
              <a:buClr>
                <a:schemeClr val="bg2">
                  <a:lumMod val="75000"/>
                </a:schemeClr>
              </a:buClr>
              <a:defRPr sz="2400"/>
            </a:lvl1pPr>
            <a:lvl2pPr>
              <a:buClr>
                <a:schemeClr val="bg2">
                  <a:lumMod val="75000"/>
                </a:schemeClr>
              </a:buClr>
              <a:defRPr sz="2000"/>
            </a:lvl2pPr>
            <a:lvl3pPr>
              <a:buClr>
                <a:schemeClr val="bg2">
                  <a:lumMod val="75000"/>
                </a:schemeClr>
              </a:buClr>
              <a:defRPr sz="1800"/>
            </a:lvl3pPr>
            <a:lvl4pPr>
              <a:buClr>
                <a:schemeClr val="bg2">
                  <a:lumMod val="75000"/>
                </a:schemeClr>
              </a:buClr>
              <a:defRPr sz="1600"/>
            </a:lvl4pPr>
            <a:lvl5pPr>
              <a:buClr>
                <a:schemeClr val="bg2">
                  <a:lumMod val="75000"/>
                </a:schemeClr>
              </a:buCl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145875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Graphic Text Lower Thirds">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dirty="0"/>
          </a:p>
        </p:txBody>
      </p:sp>
      <p:sp>
        <p:nvSpPr>
          <p:cNvPr id="5" name="Content Placeholder 4">
            <a:extLst>
              <a:ext uri="{FF2B5EF4-FFF2-40B4-BE49-F238E27FC236}">
                <a16:creationId xmlns:a16="http://schemas.microsoft.com/office/drawing/2014/main" id="{22CE39FC-8FAD-AA43-9C92-A75071E75418}"/>
              </a:ext>
            </a:extLst>
          </p:cNvPr>
          <p:cNvSpPr>
            <a:spLocks noGrp="1"/>
          </p:cNvSpPr>
          <p:nvPr>
            <p:ph sz="quarter" idx="13" hasCustomPrompt="1"/>
          </p:nvPr>
        </p:nvSpPr>
        <p:spPr>
          <a:xfrm>
            <a:off x="653585" y="2111889"/>
            <a:ext cx="11100265" cy="2578168"/>
          </a:xfrm>
        </p:spPr>
        <p:txBody>
          <a:bodyPr/>
          <a:lstStyle/>
          <a:p>
            <a:pPr lvl="0"/>
            <a:r>
              <a:rPr lang="en-US" dirty="0"/>
              <a:t>Graphic or Graphs</a:t>
            </a:r>
          </a:p>
        </p:txBody>
      </p:sp>
      <p:sp>
        <p:nvSpPr>
          <p:cNvPr id="7" name="Rectangle 6">
            <a:extLst>
              <a:ext uri="{FF2B5EF4-FFF2-40B4-BE49-F238E27FC236}">
                <a16:creationId xmlns:a16="http://schemas.microsoft.com/office/drawing/2014/main" id="{98D02AAE-D1A2-4A47-84E5-FCA6A267D3FC}"/>
              </a:ext>
            </a:extLst>
          </p:cNvPr>
          <p:cNvSpPr/>
          <p:nvPr/>
        </p:nvSpPr>
        <p:spPr>
          <a:xfrm>
            <a:off x="-159657" y="4811318"/>
            <a:ext cx="12467771" cy="1342663"/>
          </a:xfrm>
          <a:prstGeom prst="rect">
            <a:avLst/>
          </a:prstGeom>
          <a:solidFill>
            <a:schemeClr val="bg1"/>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9" name="Text Placeholder 8">
            <a:extLst>
              <a:ext uri="{FF2B5EF4-FFF2-40B4-BE49-F238E27FC236}">
                <a16:creationId xmlns:a16="http://schemas.microsoft.com/office/drawing/2014/main" id="{5223B582-68D5-1442-90AE-81446A66CC3E}"/>
              </a:ext>
            </a:extLst>
          </p:cNvPr>
          <p:cNvSpPr>
            <a:spLocks noGrp="1"/>
          </p:cNvSpPr>
          <p:nvPr>
            <p:ph type="body" sz="quarter" idx="14" hasCustomPrompt="1"/>
          </p:nvPr>
        </p:nvSpPr>
        <p:spPr>
          <a:xfrm>
            <a:off x="653585" y="4932582"/>
            <a:ext cx="3166063" cy="1100137"/>
          </a:xfrm>
        </p:spPr>
        <p:txBody>
          <a:bodyPr>
            <a:normAutofit/>
          </a:bodyPr>
          <a:lstStyle>
            <a:lvl1pPr marL="0" indent="0" algn="r">
              <a:buNone/>
              <a:defRPr sz="2400" b="1"/>
            </a:lvl1pPr>
            <a:lvl2pPr marL="342884" indent="0">
              <a:buNone/>
              <a:defRPr/>
            </a:lvl2pPr>
            <a:lvl3pPr marL="685766" indent="0">
              <a:buNone/>
              <a:defRPr/>
            </a:lvl3pPr>
            <a:lvl4pPr marL="1028649" indent="0">
              <a:buNone/>
              <a:defRPr/>
            </a:lvl4pPr>
            <a:lvl5pPr marL="1371532" indent="0">
              <a:buNone/>
              <a:defRPr/>
            </a:lvl5pPr>
          </a:lstStyle>
          <a:p>
            <a:pPr lvl="0"/>
            <a:r>
              <a:rPr lang="en-US" dirty="0"/>
              <a:t>Edit This </a:t>
            </a:r>
            <a:r>
              <a:rPr lang="en-US" dirty="0" err="1"/>
              <a:t>Subheader</a:t>
            </a:r>
            <a:r>
              <a:rPr lang="en-US" dirty="0"/>
              <a:t> Text</a:t>
            </a:r>
          </a:p>
        </p:txBody>
      </p:sp>
      <p:cxnSp>
        <p:nvCxnSpPr>
          <p:cNvPr id="11" name="Straight Connector 10">
            <a:extLst>
              <a:ext uri="{FF2B5EF4-FFF2-40B4-BE49-F238E27FC236}">
                <a16:creationId xmlns:a16="http://schemas.microsoft.com/office/drawing/2014/main" id="{816E6D12-0BCB-1F42-BE91-DFAC882E9606}"/>
              </a:ext>
            </a:extLst>
          </p:cNvPr>
          <p:cNvCxnSpPr/>
          <p:nvPr/>
        </p:nvCxnSpPr>
        <p:spPr>
          <a:xfrm>
            <a:off x="4027991" y="4932582"/>
            <a:ext cx="0" cy="1100137"/>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13" name="Text Placeholder 12">
            <a:extLst>
              <a:ext uri="{FF2B5EF4-FFF2-40B4-BE49-F238E27FC236}">
                <a16:creationId xmlns:a16="http://schemas.microsoft.com/office/drawing/2014/main" id="{9B2283F8-1BE1-B348-BFF3-258F230C6D75}"/>
              </a:ext>
            </a:extLst>
          </p:cNvPr>
          <p:cNvSpPr>
            <a:spLocks noGrp="1"/>
          </p:cNvSpPr>
          <p:nvPr>
            <p:ph type="body" sz="quarter" idx="15"/>
          </p:nvPr>
        </p:nvSpPr>
        <p:spPr>
          <a:xfrm>
            <a:off x="4236335" y="4932582"/>
            <a:ext cx="7517516" cy="1100137"/>
          </a:xfrm>
        </p:spPr>
        <p:txBody>
          <a:bodyPr>
            <a:normAutofit/>
          </a:bodyPr>
          <a:lstStyle>
            <a:lvl1pPr marL="0" indent="0">
              <a:buNone/>
              <a:defRPr sz="1800"/>
            </a:lvl1pPr>
            <a:lvl2pPr marL="342884" indent="0">
              <a:buNone/>
              <a:defRPr/>
            </a:lvl2pPr>
            <a:lvl3pPr marL="685766" indent="0">
              <a:buNone/>
              <a:defRPr/>
            </a:lvl3pPr>
            <a:lvl4pPr marL="1028649" indent="0">
              <a:buNone/>
              <a:defRPr/>
            </a:lvl4pPr>
            <a:lvl5pPr marL="1371532" indent="0">
              <a:buNone/>
              <a:defRPr/>
            </a:lvl5pPr>
          </a:lstStyle>
          <a:p>
            <a:pPr lvl="0"/>
            <a:r>
              <a:rPr lang="en-US"/>
              <a:t>Click to edit Master text styles</a:t>
            </a:r>
          </a:p>
        </p:txBody>
      </p:sp>
      <p:cxnSp>
        <p:nvCxnSpPr>
          <p:cNvPr id="12" name="Straight Connector 11">
            <a:extLst>
              <a:ext uri="{FF2B5EF4-FFF2-40B4-BE49-F238E27FC236}">
                <a16:creationId xmlns:a16="http://schemas.microsoft.com/office/drawing/2014/main" id="{FC6E283D-CD05-2A46-A323-E49A33ABE084}"/>
              </a:ext>
            </a:extLst>
          </p:cNvPr>
          <p:cNvCxnSpPr/>
          <p:nvPr userDrawn="1"/>
        </p:nvCxnSpPr>
        <p:spPr>
          <a:xfrm>
            <a:off x="4027991" y="4932582"/>
            <a:ext cx="0" cy="1100137"/>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3" name="Title Placeholder 1">
            <a:extLst>
              <a:ext uri="{FF2B5EF4-FFF2-40B4-BE49-F238E27FC236}">
                <a16:creationId xmlns:a16="http://schemas.microsoft.com/office/drawing/2014/main" id="{38334FC3-E3B7-6064-297B-FC73C2F6D757}"/>
              </a:ext>
            </a:extLst>
          </p:cNvPr>
          <p:cNvSpPr>
            <a:spLocks noGrp="1"/>
          </p:cNvSpPr>
          <p:nvPr>
            <p:ph type="title"/>
          </p:nvPr>
        </p:nvSpPr>
        <p:spPr>
          <a:xfrm>
            <a:off x="653586" y="825038"/>
            <a:ext cx="11099800" cy="1102004"/>
          </a:xfrm>
          <a:prstGeom prst="rect">
            <a:avLst/>
          </a:prstGeom>
        </p:spPr>
        <p:txBody>
          <a:bodyPr vert="horz" lIns="0" tIns="0" rIns="0" bIns="0" rtlCol="0" anchor="t" anchorCtr="0">
            <a:normAutofit/>
          </a:bodyPr>
          <a:lstStyle/>
          <a:p>
            <a:r>
              <a:rPr lang="en-US" dirty="0"/>
              <a:t>Click to edit Master title style</a:t>
            </a:r>
          </a:p>
        </p:txBody>
      </p:sp>
    </p:spTree>
    <p:extLst>
      <p:ext uri="{BB962C8B-B14F-4D97-AF65-F5344CB8AC3E}">
        <p14:creationId xmlns:p14="http://schemas.microsoft.com/office/powerpoint/2010/main" val="24453311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column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13E5934-ED0F-9449-B16D-8E2F400E5C0A}"/>
              </a:ext>
            </a:extLst>
          </p:cNvPr>
          <p:cNvSpPr>
            <a:spLocks noGrp="1"/>
          </p:cNvSpPr>
          <p:nvPr>
            <p:ph idx="1"/>
          </p:nvPr>
        </p:nvSpPr>
        <p:spPr>
          <a:xfrm>
            <a:off x="653586" y="3529362"/>
            <a:ext cx="3501484" cy="2695839"/>
          </a:xfrm>
        </p:spPr>
        <p:txBody>
          <a:bodyPr/>
          <a:lstStyle>
            <a:lvl1pPr marL="0" indent="0" algn="ctr">
              <a:buNone/>
              <a:defRPr sz="1800"/>
            </a:lvl1pPr>
            <a:lvl2pPr>
              <a:defRPr sz="1500"/>
            </a:lvl2pPr>
            <a:lvl3pPr>
              <a:defRPr sz="1350"/>
            </a:lvl3pPr>
          </a:lstStyle>
          <a:p>
            <a:pPr lvl="0"/>
            <a:r>
              <a:rPr lang="en-US"/>
              <a:t>Click to edit Master text styles</a:t>
            </a:r>
          </a:p>
          <a:p>
            <a:pPr lvl="1"/>
            <a:r>
              <a:rPr lang="en-US"/>
              <a:t>Second level</a:t>
            </a:r>
          </a:p>
          <a:p>
            <a:pPr lvl="2"/>
            <a:r>
              <a:rPr lang="en-US"/>
              <a:t>Third level</a:t>
            </a:r>
          </a:p>
          <a:p>
            <a:pPr lvl="3"/>
            <a:r>
              <a:rPr lang="en-US"/>
              <a:t>Fourth level</a:t>
            </a:r>
          </a:p>
        </p:txBody>
      </p:sp>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dirty="0"/>
          </a:p>
        </p:txBody>
      </p:sp>
      <p:sp>
        <p:nvSpPr>
          <p:cNvPr id="5" name="Picture Placeholder 4">
            <a:extLst>
              <a:ext uri="{FF2B5EF4-FFF2-40B4-BE49-F238E27FC236}">
                <a16:creationId xmlns:a16="http://schemas.microsoft.com/office/drawing/2014/main" id="{1280594D-5C99-4449-8BEF-8FC979CAB6AD}"/>
              </a:ext>
            </a:extLst>
          </p:cNvPr>
          <p:cNvSpPr>
            <a:spLocks noGrp="1"/>
          </p:cNvSpPr>
          <p:nvPr>
            <p:ph type="pic" sz="quarter" idx="13"/>
          </p:nvPr>
        </p:nvSpPr>
        <p:spPr>
          <a:xfrm>
            <a:off x="653776" y="2135613"/>
            <a:ext cx="3501291" cy="1293387"/>
          </a:xfrm>
        </p:spPr>
        <p:txBody>
          <a:bodyPr/>
          <a:lstStyle/>
          <a:p>
            <a:r>
              <a:rPr lang="en-US" dirty="0"/>
              <a:t>Click icon to add picture</a:t>
            </a:r>
          </a:p>
        </p:txBody>
      </p:sp>
      <p:sp>
        <p:nvSpPr>
          <p:cNvPr id="7" name="Content Placeholder 2">
            <a:extLst>
              <a:ext uri="{FF2B5EF4-FFF2-40B4-BE49-F238E27FC236}">
                <a16:creationId xmlns:a16="http://schemas.microsoft.com/office/drawing/2014/main" id="{BAB2A2BC-9AAE-0240-9F33-9E8FB40195D9}"/>
              </a:ext>
            </a:extLst>
          </p:cNvPr>
          <p:cNvSpPr>
            <a:spLocks noGrp="1"/>
          </p:cNvSpPr>
          <p:nvPr>
            <p:ph idx="14"/>
          </p:nvPr>
        </p:nvSpPr>
        <p:spPr>
          <a:xfrm>
            <a:off x="4452742" y="3529362"/>
            <a:ext cx="3501484" cy="2695839"/>
          </a:xfrm>
        </p:spPr>
        <p:txBody>
          <a:bodyPr/>
          <a:lstStyle>
            <a:lvl1pPr marL="0" indent="0" algn="ctr">
              <a:buNone/>
              <a:defRPr sz="1800"/>
            </a:lvl1pPr>
            <a:lvl2pPr>
              <a:defRPr sz="1500"/>
            </a:lvl2pPr>
            <a:lvl3pPr>
              <a:defRPr sz="1350"/>
            </a:lvl3pPr>
          </a:lstStyle>
          <a:p>
            <a:pPr lvl="0"/>
            <a:r>
              <a:rPr lang="en-US"/>
              <a:t>Click to edit Master text styles</a:t>
            </a:r>
          </a:p>
          <a:p>
            <a:pPr lvl="1"/>
            <a:r>
              <a:rPr lang="en-US"/>
              <a:t>Second level</a:t>
            </a:r>
          </a:p>
          <a:p>
            <a:pPr lvl="2"/>
            <a:r>
              <a:rPr lang="en-US"/>
              <a:t>Third level</a:t>
            </a:r>
          </a:p>
        </p:txBody>
      </p:sp>
      <p:sp>
        <p:nvSpPr>
          <p:cNvPr id="8" name="Picture Placeholder 4">
            <a:extLst>
              <a:ext uri="{FF2B5EF4-FFF2-40B4-BE49-F238E27FC236}">
                <a16:creationId xmlns:a16="http://schemas.microsoft.com/office/drawing/2014/main" id="{BD6159D2-B4F3-FB41-B17E-8F593A0A900B}"/>
              </a:ext>
            </a:extLst>
          </p:cNvPr>
          <p:cNvSpPr>
            <a:spLocks noGrp="1"/>
          </p:cNvSpPr>
          <p:nvPr>
            <p:ph type="pic" sz="quarter" idx="15"/>
          </p:nvPr>
        </p:nvSpPr>
        <p:spPr>
          <a:xfrm>
            <a:off x="4452742" y="2135613"/>
            <a:ext cx="3501484" cy="1293387"/>
          </a:xfrm>
        </p:spPr>
        <p:txBody>
          <a:bodyPr/>
          <a:lstStyle/>
          <a:p>
            <a:r>
              <a:rPr lang="en-US" dirty="0"/>
              <a:t>Click icon to add picture</a:t>
            </a:r>
          </a:p>
        </p:txBody>
      </p:sp>
      <p:sp>
        <p:nvSpPr>
          <p:cNvPr id="9" name="Content Placeholder 2">
            <a:extLst>
              <a:ext uri="{FF2B5EF4-FFF2-40B4-BE49-F238E27FC236}">
                <a16:creationId xmlns:a16="http://schemas.microsoft.com/office/drawing/2014/main" id="{34F96123-4B08-C44F-A786-C18685207405}"/>
              </a:ext>
            </a:extLst>
          </p:cNvPr>
          <p:cNvSpPr>
            <a:spLocks noGrp="1"/>
          </p:cNvSpPr>
          <p:nvPr>
            <p:ph idx="16"/>
          </p:nvPr>
        </p:nvSpPr>
        <p:spPr>
          <a:xfrm>
            <a:off x="8251902" y="3529362"/>
            <a:ext cx="3501484" cy="2695839"/>
          </a:xfrm>
        </p:spPr>
        <p:txBody>
          <a:bodyPr/>
          <a:lstStyle>
            <a:lvl1pPr marL="0" indent="0" algn="ctr">
              <a:buNone/>
              <a:defRPr sz="1800"/>
            </a:lvl1pPr>
            <a:lvl2pPr>
              <a:defRPr sz="1500"/>
            </a:lvl2pPr>
            <a:lvl3pPr>
              <a:defRPr sz="1350"/>
            </a:lvl3pPr>
          </a:lstStyle>
          <a:p>
            <a:pPr lvl="0"/>
            <a:r>
              <a:rPr lang="en-US"/>
              <a:t>Click to edit Master text styles</a:t>
            </a:r>
          </a:p>
          <a:p>
            <a:pPr lvl="1"/>
            <a:r>
              <a:rPr lang="en-US"/>
              <a:t>Second level</a:t>
            </a:r>
          </a:p>
          <a:p>
            <a:pPr lvl="2"/>
            <a:r>
              <a:rPr lang="en-US"/>
              <a:t>Third level</a:t>
            </a:r>
          </a:p>
        </p:txBody>
      </p:sp>
      <p:sp>
        <p:nvSpPr>
          <p:cNvPr id="10" name="Picture Placeholder 4">
            <a:extLst>
              <a:ext uri="{FF2B5EF4-FFF2-40B4-BE49-F238E27FC236}">
                <a16:creationId xmlns:a16="http://schemas.microsoft.com/office/drawing/2014/main" id="{DD4E196C-3A50-3C4A-9A5E-1ECF0F233CF0}"/>
              </a:ext>
            </a:extLst>
          </p:cNvPr>
          <p:cNvSpPr>
            <a:spLocks noGrp="1"/>
          </p:cNvSpPr>
          <p:nvPr>
            <p:ph type="pic" sz="quarter" idx="17"/>
          </p:nvPr>
        </p:nvSpPr>
        <p:spPr>
          <a:xfrm>
            <a:off x="8251902" y="2135613"/>
            <a:ext cx="3501484" cy="1293387"/>
          </a:xfrm>
        </p:spPr>
        <p:txBody>
          <a:bodyPr/>
          <a:lstStyle/>
          <a:p>
            <a:r>
              <a:rPr lang="en-US" dirty="0"/>
              <a:t>Click icon to add picture</a:t>
            </a:r>
          </a:p>
        </p:txBody>
      </p:sp>
      <p:sp>
        <p:nvSpPr>
          <p:cNvPr id="4" name="Title Placeholder 1">
            <a:extLst>
              <a:ext uri="{FF2B5EF4-FFF2-40B4-BE49-F238E27FC236}">
                <a16:creationId xmlns:a16="http://schemas.microsoft.com/office/drawing/2014/main" id="{21FA764C-4427-4071-2F7C-4CEA5839AFFA}"/>
              </a:ext>
            </a:extLst>
          </p:cNvPr>
          <p:cNvSpPr>
            <a:spLocks noGrp="1"/>
          </p:cNvSpPr>
          <p:nvPr>
            <p:ph type="title"/>
          </p:nvPr>
        </p:nvSpPr>
        <p:spPr>
          <a:xfrm>
            <a:off x="653586" y="825037"/>
            <a:ext cx="11099800" cy="1165587"/>
          </a:xfrm>
          <a:prstGeom prst="rect">
            <a:avLst/>
          </a:prstGeom>
        </p:spPr>
        <p:txBody>
          <a:bodyPr vert="horz" lIns="0" tIns="0" rIns="0" bIns="0" rtlCol="0" anchor="t" anchorCtr="0">
            <a:normAutofit/>
          </a:bodyPr>
          <a:lstStyle/>
          <a:p>
            <a:r>
              <a:rPr lang="en-US" dirty="0"/>
              <a:t>Click to edit Master title style</a:t>
            </a:r>
          </a:p>
        </p:txBody>
      </p:sp>
    </p:spTree>
    <p:extLst>
      <p:ext uri="{BB962C8B-B14F-4D97-AF65-F5344CB8AC3E}">
        <p14:creationId xmlns:p14="http://schemas.microsoft.com/office/powerpoint/2010/main" val="4031529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nfographic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13E5934-ED0F-9449-B16D-8E2F400E5C0A}"/>
              </a:ext>
            </a:extLst>
          </p:cNvPr>
          <p:cNvSpPr>
            <a:spLocks noGrp="1"/>
          </p:cNvSpPr>
          <p:nvPr>
            <p:ph idx="1"/>
          </p:nvPr>
        </p:nvSpPr>
        <p:spPr>
          <a:xfrm>
            <a:off x="626416" y="2156357"/>
            <a:ext cx="3544025" cy="1983429"/>
          </a:xfrm>
          <a:solidFill>
            <a:schemeClr val="accent4"/>
          </a:solidFill>
        </p:spPr>
        <p:txBody>
          <a:bodyPr lIns="228600" tIns="1005840" rIns="228600"/>
          <a:lstStyle>
            <a:lvl1pPr marL="0" indent="0" algn="ctr">
              <a:buNone/>
              <a:defRPr/>
            </a:lvl1pPr>
          </a:lstStyle>
          <a:p>
            <a:pPr lvl="0"/>
            <a:r>
              <a:rPr lang="en-US"/>
              <a:t>Click to edit Master text styles</a:t>
            </a:r>
          </a:p>
        </p:txBody>
      </p:sp>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dirty="0"/>
          </a:p>
        </p:txBody>
      </p:sp>
      <p:sp>
        <p:nvSpPr>
          <p:cNvPr id="5" name="Picture Placeholder 4">
            <a:extLst>
              <a:ext uri="{FF2B5EF4-FFF2-40B4-BE49-F238E27FC236}">
                <a16:creationId xmlns:a16="http://schemas.microsoft.com/office/drawing/2014/main" id="{1280594D-5C99-4449-8BEF-8FC979CAB6AD}"/>
              </a:ext>
            </a:extLst>
          </p:cNvPr>
          <p:cNvSpPr>
            <a:spLocks noGrp="1"/>
          </p:cNvSpPr>
          <p:nvPr>
            <p:ph type="pic" sz="quarter" idx="13"/>
          </p:nvPr>
        </p:nvSpPr>
        <p:spPr>
          <a:xfrm>
            <a:off x="626606" y="2248947"/>
            <a:ext cx="3543829" cy="866254"/>
          </a:xfrm>
        </p:spPr>
        <p:txBody>
          <a:bodyPr/>
          <a:lstStyle>
            <a:lvl1pPr marL="0" indent="0">
              <a:buNone/>
              <a:defRPr/>
            </a:lvl1pPr>
          </a:lstStyle>
          <a:p>
            <a:r>
              <a:rPr lang="en-US" dirty="0"/>
              <a:t>Click icon to add picture</a:t>
            </a:r>
          </a:p>
        </p:txBody>
      </p:sp>
      <p:sp>
        <p:nvSpPr>
          <p:cNvPr id="23" name="Content Placeholder 2">
            <a:extLst>
              <a:ext uri="{FF2B5EF4-FFF2-40B4-BE49-F238E27FC236}">
                <a16:creationId xmlns:a16="http://schemas.microsoft.com/office/drawing/2014/main" id="{96CC65AB-C295-7A41-9E03-C0E1ED788635}"/>
              </a:ext>
            </a:extLst>
          </p:cNvPr>
          <p:cNvSpPr>
            <a:spLocks noGrp="1"/>
          </p:cNvSpPr>
          <p:nvPr>
            <p:ph idx="14"/>
          </p:nvPr>
        </p:nvSpPr>
        <p:spPr>
          <a:xfrm>
            <a:off x="4417887" y="2156357"/>
            <a:ext cx="3544025" cy="1983429"/>
          </a:xfrm>
          <a:solidFill>
            <a:schemeClr val="accent2"/>
          </a:solidFill>
        </p:spPr>
        <p:txBody>
          <a:bodyPr lIns="228600" tIns="1005840" rIns="228600"/>
          <a:lstStyle>
            <a:lvl1pPr marL="0" indent="0" algn="ctr">
              <a:buNone/>
              <a:defRPr>
                <a:solidFill>
                  <a:schemeClr val="bg1"/>
                </a:solidFill>
              </a:defRPr>
            </a:lvl1pPr>
          </a:lstStyle>
          <a:p>
            <a:pPr lvl="0"/>
            <a:r>
              <a:rPr lang="en-US"/>
              <a:t>Click to edit Master text styles</a:t>
            </a:r>
          </a:p>
        </p:txBody>
      </p:sp>
      <p:sp>
        <p:nvSpPr>
          <p:cNvPr id="24" name="Picture Placeholder 4">
            <a:extLst>
              <a:ext uri="{FF2B5EF4-FFF2-40B4-BE49-F238E27FC236}">
                <a16:creationId xmlns:a16="http://schemas.microsoft.com/office/drawing/2014/main" id="{9AAEDCDC-DB62-1F4B-B898-8CB8A2B484FD}"/>
              </a:ext>
            </a:extLst>
          </p:cNvPr>
          <p:cNvSpPr>
            <a:spLocks noGrp="1"/>
          </p:cNvSpPr>
          <p:nvPr>
            <p:ph type="pic" sz="quarter" idx="15"/>
          </p:nvPr>
        </p:nvSpPr>
        <p:spPr>
          <a:xfrm>
            <a:off x="4418074" y="2248947"/>
            <a:ext cx="3543829" cy="866254"/>
          </a:xfrm>
        </p:spPr>
        <p:txBody>
          <a:bodyPr/>
          <a:lstStyle>
            <a:lvl1pPr marL="0" indent="0">
              <a:buNone/>
              <a:defRPr/>
            </a:lvl1pPr>
          </a:lstStyle>
          <a:p>
            <a:r>
              <a:rPr lang="en-US" dirty="0"/>
              <a:t>Click icon to add picture</a:t>
            </a:r>
          </a:p>
        </p:txBody>
      </p:sp>
      <p:sp>
        <p:nvSpPr>
          <p:cNvPr id="25" name="Content Placeholder 2">
            <a:extLst>
              <a:ext uri="{FF2B5EF4-FFF2-40B4-BE49-F238E27FC236}">
                <a16:creationId xmlns:a16="http://schemas.microsoft.com/office/drawing/2014/main" id="{31DC619D-F61A-5047-888B-01130188CA07}"/>
              </a:ext>
            </a:extLst>
          </p:cNvPr>
          <p:cNvSpPr>
            <a:spLocks noGrp="1"/>
          </p:cNvSpPr>
          <p:nvPr>
            <p:ph idx="16"/>
          </p:nvPr>
        </p:nvSpPr>
        <p:spPr>
          <a:xfrm>
            <a:off x="8209359" y="2156357"/>
            <a:ext cx="3544025" cy="1983429"/>
          </a:xfrm>
          <a:solidFill>
            <a:schemeClr val="accent5"/>
          </a:solidFill>
        </p:spPr>
        <p:txBody>
          <a:bodyPr lIns="228600" tIns="1005840" rIns="228600"/>
          <a:lstStyle>
            <a:lvl1pPr marL="0" indent="0" algn="ctr">
              <a:buNone/>
              <a:defRPr>
                <a:solidFill>
                  <a:schemeClr val="bg1"/>
                </a:solidFill>
              </a:defRPr>
            </a:lvl1pPr>
          </a:lstStyle>
          <a:p>
            <a:pPr lvl="0"/>
            <a:r>
              <a:rPr lang="en-US" dirty="0"/>
              <a:t>Click to edit Master text styles</a:t>
            </a:r>
          </a:p>
        </p:txBody>
      </p:sp>
      <p:sp>
        <p:nvSpPr>
          <p:cNvPr id="26" name="Picture Placeholder 4">
            <a:extLst>
              <a:ext uri="{FF2B5EF4-FFF2-40B4-BE49-F238E27FC236}">
                <a16:creationId xmlns:a16="http://schemas.microsoft.com/office/drawing/2014/main" id="{AAF73AC8-3114-4C42-98D2-58D0C72D02A0}"/>
              </a:ext>
            </a:extLst>
          </p:cNvPr>
          <p:cNvSpPr>
            <a:spLocks noGrp="1"/>
          </p:cNvSpPr>
          <p:nvPr>
            <p:ph type="pic" sz="quarter" idx="17"/>
          </p:nvPr>
        </p:nvSpPr>
        <p:spPr>
          <a:xfrm>
            <a:off x="8209548" y="2248947"/>
            <a:ext cx="3543829" cy="866254"/>
          </a:xfrm>
        </p:spPr>
        <p:txBody>
          <a:bodyPr/>
          <a:lstStyle>
            <a:lvl1pPr marL="0" indent="0">
              <a:buNone/>
              <a:defRPr/>
            </a:lvl1pPr>
          </a:lstStyle>
          <a:p>
            <a:r>
              <a:rPr lang="en-US" dirty="0"/>
              <a:t>Click icon to add picture</a:t>
            </a:r>
          </a:p>
        </p:txBody>
      </p:sp>
      <p:sp>
        <p:nvSpPr>
          <p:cNvPr id="27" name="Content Placeholder 2">
            <a:extLst>
              <a:ext uri="{FF2B5EF4-FFF2-40B4-BE49-F238E27FC236}">
                <a16:creationId xmlns:a16="http://schemas.microsoft.com/office/drawing/2014/main" id="{7D0D6CAB-F5E1-B74C-A3FF-C19FDFCD8C3F}"/>
              </a:ext>
            </a:extLst>
          </p:cNvPr>
          <p:cNvSpPr>
            <a:spLocks noGrp="1"/>
          </p:cNvSpPr>
          <p:nvPr>
            <p:ph idx="18"/>
          </p:nvPr>
        </p:nvSpPr>
        <p:spPr>
          <a:xfrm>
            <a:off x="626416" y="4297675"/>
            <a:ext cx="3544025" cy="1983429"/>
          </a:xfrm>
          <a:solidFill>
            <a:schemeClr val="accent3"/>
          </a:solidFill>
        </p:spPr>
        <p:txBody>
          <a:bodyPr lIns="228600" tIns="1005840" rIns="228600"/>
          <a:lstStyle>
            <a:lvl1pPr marL="0" indent="0" algn="ctr">
              <a:buNone/>
              <a:defRPr>
                <a:solidFill>
                  <a:schemeClr val="bg1"/>
                </a:solidFill>
              </a:defRPr>
            </a:lvl1pPr>
          </a:lstStyle>
          <a:p>
            <a:pPr lvl="0"/>
            <a:r>
              <a:rPr lang="en-US"/>
              <a:t>Click to edit Master text styles</a:t>
            </a:r>
          </a:p>
        </p:txBody>
      </p:sp>
      <p:sp>
        <p:nvSpPr>
          <p:cNvPr id="28" name="Picture Placeholder 4">
            <a:extLst>
              <a:ext uri="{FF2B5EF4-FFF2-40B4-BE49-F238E27FC236}">
                <a16:creationId xmlns:a16="http://schemas.microsoft.com/office/drawing/2014/main" id="{3845FBE7-DB4B-7742-9CAB-55CC994B1391}"/>
              </a:ext>
            </a:extLst>
          </p:cNvPr>
          <p:cNvSpPr>
            <a:spLocks noGrp="1"/>
          </p:cNvSpPr>
          <p:nvPr>
            <p:ph type="pic" sz="quarter" idx="19"/>
          </p:nvPr>
        </p:nvSpPr>
        <p:spPr>
          <a:xfrm>
            <a:off x="626606" y="4390265"/>
            <a:ext cx="3543829" cy="866254"/>
          </a:xfrm>
        </p:spPr>
        <p:txBody>
          <a:bodyPr/>
          <a:lstStyle>
            <a:lvl1pPr marL="0" indent="0">
              <a:buNone/>
              <a:defRPr/>
            </a:lvl1pPr>
          </a:lstStyle>
          <a:p>
            <a:r>
              <a:rPr lang="en-US" dirty="0"/>
              <a:t>Click icon to add picture</a:t>
            </a:r>
          </a:p>
        </p:txBody>
      </p:sp>
      <p:sp>
        <p:nvSpPr>
          <p:cNvPr id="29" name="Content Placeholder 2">
            <a:extLst>
              <a:ext uri="{FF2B5EF4-FFF2-40B4-BE49-F238E27FC236}">
                <a16:creationId xmlns:a16="http://schemas.microsoft.com/office/drawing/2014/main" id="{5768AE83-B91F-FA47-84E2-B9E3D1C4118D}"/>
              </a:ext>
            </a:extLst>
          </p:cNvPr>
          <p:cNvSpPr>
            <a:spLocks noGrp="1"/>
          </p:cNvSpPr>
          <p:nvPr>
            <p:ph idx="20"/>
          </p:nvPr>
        </p:nvSpPr>
        <p:spPr>
          <a:xfrm>
            <a:off x="4417887" y="4297675"/>
            <a:ext cx="3544025" cy="1983429"/>
          </a:xfrm>
          <a:solidFill>
            <a:schemeClr val="accent1"/>
          </a:solidFill>
        </p:spPr>
        <p:txBody>
          <a:bodyPr lIns="228600" tIns="1005840" rIns="228600"/>
          <a:lstStyle>
            <a:lvl1pPr marL="0" indent="0" algn="ctr">
              <a:buNone/>
              <a:defRPr>
                <a:solidFill>
                  <a:schemeClr val="bg1"/>
                </a:solidFill>
              </a:defRPr>
            </a:lvl1pPr>
          </a:lstStyle>
          <a:p>
            <a:pPr lvl="0"/>
            <a:r>
              <a:rPr lang="en-US"/>
              <a:t>Click to edit Master text styles</a:t>
            </a:r>
          </a:p>
        </p:txBody>
      </p:sp>
      <p:sp>
        <p:nvSpPr>
          <p:cNvPr id="30" name="Picture Placeholder 4">
            <a:extLst>
              <a:ext uri="{FF2B5EF4-FFF2-40B4-BE49-F238E27FC236}">
                <a16:creationId xmlns:a16="http://schemas.microsoft.com/office/drawing/2014/main" id="{8C28903F-337C-9843-BD4D-36307E639BF4}"/>
              </a:ext>
            </a:extLst>
          </p:cNvPr>
          <p:cNvSpPr>
            <a:spLocks noGrp="1"/>
          </p:cNvSpPr>
          <p:nvPr>
            <p:ph type="pic" sz="quarter" idx="21"/>
          </p:nvPr>
        </p:nvSpPr>
        <p:spPr>
          <a:xfrm>
            <a:off x="4418074" y="4390265"/>
            <a:ext cx="3543829" cy="866254"/>
          </a:xfrm>
        </p:spPr>
        <p:txBody>
          <a:bodyPr/>
          <a:lstStyle>
            <a:lvl1pPr marL="0" indent="0">
              <a:buNone/>
              <a:defRPr/>
            </a:lvl1pPr>
          </a:lstStyle>
          <a:p>
            <a:r>
              <a:rPr lang="en-US" dirty="0"/>
              <a:t>Click icon to add picture</a:t>
            </a:r>
          </a:p>
        </p:txBody>
      </p:sp>
      <p:sp>
        <p:nvSpPr>
          <p:cNvPr id="31" name="Content Placeholder 2">
            <a:extLst>
              <a:ext uri="{FF2B5EF4-FFF2-40B4-BE49-F238E27FC236}">
                <a16:creationId xmlns:a16="http://schemas.microsoft.com/office/drawing/2014/main" id="{19B2E0AC-5BF2-B247-812E-59BFDA6F9651}"/>
              </a:ext>
            </a:extLst>
          </p:cNvPr>
          <p:cNvSpPr>
            <a:spLocks noGrp="1"/>
          </p:cNvSpPr>
          <p:nvPr>
            <p:ph idx="22"/>
          </p:nvPr>
        </p:nvSpPr>
        <p:spPr>
          <a:xfrm>
            <a:off x="8209359" y="4297675"/>
            <a:ext cx="3544025" cy="1983429"/>
          </a:xfrm>
          <a:solidFill>
            <a:schemeClr val="accent6"/>
          </a:solidFill>
        </p:spPr>
        <p:txBody>
          <a:bodyPr lIns="228600" tIns="1005840" rIns="228600"/>
          <a:lstStyle>
            <a:lvl1pPr marL="0" indent="0" algn="ctr">
              <a:buNone/>
              <a:defRPr/>
            </a:lvl1pPr>
          </a:lstStyle>
          <a:p>
            <a:pPr lvl="0"/>
            <a:r>
              <a:rPr lang="en-US"/>
              <a:t>Click to edit Master text styles</a:t>
            </a:r>
          </a:p>
        </p:txBody>
      </p:sp>
      <p:sp>
        <p:nvSpPr>
          <p:cNvPr id="32" name="Picture Placeholder 4">
            <a:extLst>
              <a:ext uri="{FF2B5EF4-FFF2-40B4-BE49-F238E27FC236}">
                <a16:creationId xmlns:a16="http://schemas.microsoft.com/office/drawing/2014/main" id="{D62129C6-A867-1047-B875-E625916D7482}"/>
              </a:ext>
            </a:extLst>
          </p:cNvPr>
          <p:cNvSpPr>
            <a:spLocks noGrp="1"/>
          </p:cNvSpPr>
          <p:nvPr>
            <p:ph type="pic" sz="quarter" idx="23"/>
          </p:nvPr>
        </p:nvSpPr>
        <p:spPr>
          <a:xfrm>
            <a:off x="8209548" y="4390265"/>
            <a:ext cx="3543829" cy="866254"/>
          </a:xfrm>
        </p:spPr>
        <p:txBody>
          <a:bodyPr/>
          <a:lstStyle>
            <a:lvl1pPr marL="0" indent="0">
              <a:buNone/>
              <a:defRPr/>
            </a:lvl1pPr>
          </a:lstStyle>
          <a:p>
            <a:r>
              <a:rPr lang="en-US" dirty="0"/>
              <a:t>Click icon to add picture</a:t>
            </a:r>
          </a:p>
        </p:txBody>
      </p:sp>
      <p:sp>
        <p:nvSpPr>
          <p:cNvPr id="7" name="Title Placeholder 1">
            <a:extLst>
              <a:ext uri="{FF2B5EF4-FFF2-40B4-BE49-F238E27FC236}">
                <a16:creationId xmlns:a16="http://schemas.microsoft.com/office/drawing/2014/main" id="{E0CF3247-72BE-C277-F914-C691F93B3B9C}"/>
              </a:ext>
            </a:extLst>
          </p:cNvPr>
          <p:cNvSpPr>
            <a:spLocks noGrp="1"/>
          </p:cNvSpPr>
          <p:nvPr>
            <p:ph type="title"/>
          </p:nvPr>
        </p:nvSpPr>
        <p:spPr>
          <a:xfrm>
            <a:off x="653586" y="825037"/>
            <a:ext cx="11099800" cy="1165587"/>
          </a:xfrm>
          <a:prstGeom prst="rect">
            <a:avLst/>
          </a:prstGeom>
        </p:spPr>
        <p:txBody>
          <a:bodyPr vert="horz" lIns="0" tIns="0" rIns="0" bIns="0" rtlCol="0" anchor="t" anchorCtr="0">
            <a:normAutofit/>
          </a:bodyPr>
          <a:lstStyle/>
          <a:p>
            <a:r>
              <a:rPr lang="en-US" dirty="0"/>
              <a:t>Click to edit Master title style</a:t>
            </a:r>
          </a:p>
        </p:txBody>
      </p:sp>
    </p:spTree>
    <p:extLst>
      <p:ext uri="{BB962C8B-B14F-4D97-AF65-F5344CB8AC3E}">
        <p14:creationId xmlns:p14="http://schemas.microsoft.com/office/powerpoint/2010/main" val="4409965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bg1"/>
        </a:solidFill>
        <a:effectLst/>
      </p:bgPr>
    </p:bg>
    <p:spTree>
      <p:nvGrpSpPr>
        <p:cNvPr id="1" name=""/>
        <p:cNvGrpSpPr/>
        <p:nvPr/>
      </p:nvGrpSpPr>
      <p:grpSpPr>
        <a:xfrm>
          <a:off x="0" y="0"/>
          <a:ext cx="0" cy="0"/>
          <a:chOff x="0" y="0"/>
          <a:chExt cx="0" cy="0"/>
        </a:xfrm>
      </p:grpSpPr>
      <p:sp>
        <p:nvSpPr>
          <p:cNvPr id="4" name="Rectangle 9">
            <a:extLst>
              <a:ext uri="{FF2B5EF4-FFF2-40B4-BE49-F238E27FC236}">
                <a16:creationId xmlns:a16="http://schemas.microsoft.com/office/drawing/2014/main" id="{0D8F93F5-62BA-73EA-BF03-2F27D4E59E20}"/>
              </a:ext>
            </a:extLst>
          </p:cNvPr>
          <p:cNvSpPr/>
          <p:nvPr userDrawn="1"/>
        </p:nvSpPr>
        <p:spPr>
          <a:xfrm>
            <a:off x="-56707" y="4386427"/>
            <a:ext cx="12291274" cy="2577338"/>
          </a:xfrm>
          <a:custGeom>
            <a:avLst/>
            <a:gdLst>
              <a:gd name="csX0" fmla="*/ 0 w 12192000"/>
              <a:gd name="csY0" fmla="*/ 0 h 3574026"/>
              <a:gd name="csX1" fmla="*/ 12192000 w 12192000"/>
              <a:gd name="csY1" fmla="*/ 0 h 3574026"/>
              <a:gd name="csX2" fmla="*/ 12192000 w 12192000"/>
              <a:gd name="csY2" fmla="*/ 3574026 h 3574026"/>
              <a:gd name="csX3" fmla="*/ 0 w 12192000"/>
              <a:gd name="csY3" fmla="*/ 3574026 h 3574026"/>
              <a:gd name="csX4" fmla="*/ 0 w 12192000"/>
              <a:gd name="csY4" fmla="*/ 0 h 3574026"/>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51"/>
              <a:gd name="csY0" fmla="*/ 924262 h 4498288"/>
              <a:gd name="csX1" fmla="*/ 12192000 w 12192051"/>
              <a:gd name="csY1" fmla="*/ 30 h 4498288"/>
              <a:gd name="csX2" fmla="*/ 12192000 w 12192051"/>
              <a:gd name="csY2" fmla="*/ 4498288 h 4498288"/>
              <a:gd name="csX3" fmla="*/ 0 w 12192051"/>
              <a:gd name="csY3" fmla="*/ 4498288 h 4498288"/>
              <a:gd name="csX4" fmla="*/ 0 w 12192051"/>
              <a:gd name="csY4" fmla="*/ 924262 h 4498288"/>
              <a:gd name="csX0" fmla="*/ 0 w 12192036"/>
              <a:gd name="csY0" fmla="*/ 924262 h 4498288"/>
              <a:gd name="csX1" fmla="*/ 12192000 w 12192036"/>
              <a:gd name="csY1" fmla="*/ 30 h 4498288"/>
              <a:gd name="csX2" fmla="*/ 12192000 w 12192036"/>
              <a:gd name="csY2" fmla="*/ 4498288 h 4498288"/>
              <a:gd name="csX3" fmla="*/ 0 w 12192036"/>
              <a:gd name="csY3" fmla="*/ 4498288 h 4498288"/>
              <a:gd name="csX4" fmla="*/ 0 w 12192036"/>
              <a:gd name="csY4" fmla="*/ 924262 h 4498288"/>
              <a:gd name="csX0" fmla="*/ 0 w 12192036"/>
              <a:gd name="csY0" fmla="*/ 924262 h 4498288"/>
              <a:gd name="csX1" fmla="*/ 12192000 w 12192036"/>
              <a:gd name="csY1" fmla="*/ 30 h 4498288"/>
              <a:gd name="csX2" fmla="*/ 12192000 w 12192036"/>
              <a:gd name="csY2" fmla="*/ 4498288 h 4498288"/>
              <a:gd name="csX3" fmla="*/ 28353 w 12192036"/>
              <a:gd name="csY3" fmla="*/ 3895777 h 4498288"/>
              <a:gd name="csX4" fmla="*/ 0 w 12192036"/>
              <a:gd name="csY4" fmla="*/ 924262 h 4498288"/>
              <a:gd name="csX0" fmla="*/ 0 w 12192036"/>
              <a:gd name="csY0" fmla="*/ 924262 h 4498288"/>
              <a:gd name="csX1" fmla="*/ 12192000 w 12192036"/>
              <a:gd name="csY1" fmla="*/ 30 h 4498288"/>
              <a:gd name="csX2" fmla="*/ 12192000 w 12192036"/>
              <a:gd name="csY2" fmla="*/ 4498288 h 4498288"/>
              <a:gd name="csX3" fmla="*/ 35442 w 12192036"/>
              <a:gd name="csY3" fmla="*/ 3371237 h 4498288"/>
              <a:gd name="csX4" fmla="*/ 0 w 12192036"/>
              <a:gd name="csY4" fmla="*/ 924262 h 4498288"/>
              <a:gd name="csX0" fmla="*/ 0 w 12192036"/>
              <a:gd name="csY0" fmla="*/ 924262 h 4498288"/>
              <a:gd name="csX1" fmla="*/ 12192000 w 12192036"/>
              <a:gd name="csY1" fmla="*/ 30 h 4498288"/>
              <a:gd name="csX2" fmla="*/ 12192000 w 12192036"/>
              <a:gd name="csY2" fmla="*/ 4498288 h 4498288"/>
              <a:gd name="csX3" fmla="*/ 42530 w 12192036"/>
              <a:gd name="csY3" fmla="*/ 3087702 h 4498288"/>
              <a:gd name="csX4" fmla="*/ 0 w 12192036"/>
              <a:gd name="csY4" fmla="*/ 924262 h 4498288"/>
              <a:gd name="csX0" fmla="*/ 0 w 12192036"/>
              <a:gd name="csY0" fmla="*/ 924262 h 4498288"/>
              <a:gd name="csX1" fmla="*/ 12192000 w 12192036"/>
              <a:gd name="csY1" fmla="*/ 30 h 4498288"/>
              <a:gd name="csX2" fmla="*/ 12192000 w 12192036"/>
              <a:gd name="csY2" fmla="*/ 4498288 h 4498288"/>
              <a:gd name="csX3" fmla="*/ 42530 w 12192036"/>
              <a:gd name="csY3" fmla="*/ 2492279 h 4498288"/>
              <a:gd name="csX4" fmla="*/ 0 w 12192036"/>
              <a:gd name="csY4" fmla="*/ 924262 h 4498288"/>
              <a:gd name="csX0" fmla="*/ 0 w 12192036"/>
              <a:gd name="csY0" fmla="*/ 924262 h 4498288"/>
              <a:gd name="csX1" fmla="*/ 12192000 w 12192036"/>
              <a:gd name="csY1" fmla="*/ 30 h 4498288"/>
              <a:gd name="csX2" fmla="*/ 12192000 w 12192036"/>
              <a:gd name="csY2" fmla="*/ 4498288 h 4498288"/>
              <a:gd name="csX3" fmla="*/ 0 w 12192036"/>
              <a:gd name="csY3" fmla="*/ 2244186 h 4498288"/>
              <a:gd name="csX4" fmla="*/ 0 w 12192036"/>
              <a:gd name="csY4" fmla="*/ 924262 h 4498288"/>
              <a:gd name="csX0" fmla="*/ 0 w 12192036"/>
              <a:gd name="csY0" fmla="*/ 924262 h 4498288"/>
              <a:gd name="csX1" fmla="*/ 12192000 w 12192036"/>
              <a:gd name="csY1" fmla="*/ 30 h 4498288"/>
              <a:gd name="csX2" fmla="*/ 12192000 w 12192036"/>
              <a:gd name="csY2" fmla="*/ 4498288 h 4498288"/>
              <a:gd name="csX3" fmla="*/ 0 w 12192036"/>
              <a:gd name="csY3" fmla="*/ 2463925 h 4498288"/>
              <a:gd name="csX4" fmla="*/ 0 w 12192036"/>
              <a:gd name="csY4" fmla="*/ 924262 h 4498288"/>
              <a:gd name="csX0" fmla="*/ 0 w 12192036"/>
              <a:gd name="csY0" fmla="*/ 924262 h 2463925"/>
              <a:gd name="csX1" fmla="*/ 12192000 w 12192036"/>
              <a:gd name="csY1" fmla="*/ 30 h 2463925"/>
              <a:gd name="csX2" fmla="*/ 12142382 w 12192036"/>
              <a:gd name="csY2" fmla="*/ 2152037 h 2463925"/>
              <a:gd name="csX3" fmla="*/ 0 w 12192036"/>
              <a:gd name="csY3" fmla="*/ 2463925 h 2463925"/>
              <a:gd name="csX4" fmla="*/ 0 w 12192036"/>
              <a:gd name="csY4" fmla="*/ 924262 h 2463925"/>
              <a:gd name="csX0" fmla="*/ 0 w 12192036"/>
              <a:gd name="csY0" fmla="*/ 924262 h 2471013"/>
              <a:gd name="csX1" fmla="*/ 12192000 w 12192036"/>
              <a:gd name="csY1" fmla="*/ 30 h 2471013"/>
              <a:gd name="csX2" fmla="*/ 12184913 w 12192036"/>
              <a:gd name="csY2" fmla="*/ 2471013 h 2471013"/>
              <a:gd name="csX3" fmla="*/ 0 w 12192036"/>
              <a:gd name="csY3" fmla="*/ 2463925 h 2471013"/>
              <a:gd name="csX4" fmla="*/ 0 w 12192036"/>
              <a:gd name="csY4" fmla="*/ 924262 h 2471013"/>
              <a:gd name="csX0" fmla="*/ 14177 w 12206213"/>
              <a:gd name="csY0" fmla="*/ 924262 h 2527720"/>
              <a:gd name="csX1" fmla="*/ 12206177 w 12206213"/>
              <a:gd name="csY1" fmla="*/ 30 h 2527720"/>
              <a:gd name="csX2" fmla="*/ 12199090 w 12206213"/>
              <a:gd name="csY2" fmla="*/ 2471013 h 2527720"/>
              <a:gd name="csX3" fmla="*/ 0 w 12206213"/>
              <a:gd name="csY3" fmla="*/ 2527720 h 2527720"/>
              <a:gd name="csX4" fmla="*/ 14177 w 12206213"/>
              <a:gd name="csY4" fmla="*/ 924262 h 2527720"/>
              <a:gd name="csX0" fmla="*/ 0 w 12213301"/>
              <a:gd name="csY0" fmla="*/ 931350 h 2527720"/>
              <a:gd name="csX1" fmla="*/ 12213265 w 12213301"/>
              <a:gd name="csY1" fmla="*/ 30 h 2527720"/>
              <a:gd name="csX2" fmla="*/ 12206178 w 12213301"/>
              <a:gd name="csY2" fmla="*/ 2471013 h 2527720"/>
              <a:gd name="csX3" fmla="*/ 7088 w 12213301"/>
              <a:gd name="csY3" fmla="*/ 2527720 h 2527720"/>
              <a:gd name="csX4" fmla="*/ 0 w 12213301"/>
              <a:gd name="csY4" fmla="*/ 931350 h 2527720"/>
              <a:gd name="csX0" fmla="*/ 14381 w 12227682"/>
              <a:gd name="csY0" fmla="*/ 931350 h 2548985"/>
              <a:gd name="csX1" fmla="*/ 12227646 w 12227682"/>
              <a:gd name="csY1" fmla="*/ 30 h 2548985"/>
              <a:gd name="csX2" fmla="*/ 12220559 w 12227682"/>
              <a:gd name="csY2" fmla="*/ 2471013 h 2548985"/>
              <a:gd name="csX3" fmla="*/ 204 w 12227682"/>
              <a:gd name="csY3" fmla="*/ 2548985 h 2548985"/>
              <a:gd name="csX4" fmla="*/ 14381 w 12227682"/>
              <a:gd name="csY4" fmla="*/ 931350 h 2548985"/>
              <a:gd name="csX0" fmla="*/ 14177 w 12227478"/>
              <a:gd name="csY0" fmla="*/ 931350 h 2548985"/>
              <a:gd name="csX1" fmla="*/ 12227442 w 12227478"/>
              <a:gd name="csY1" fmla="*/ 30 h 2548985"/>
              <a:gd name="csX2" fmla="*/ 12220355 w 12227478"/>
              <a:gd name="csY2" fmla="*/ 2471013 h 2548985"/>
              <a:gd name="csX3" fmla="*/ 0 w 12227478"/>
              <a:gd name="csY3" fmla="*/ 2548985 h 2548985"/>
              <a:gd name="csX4" fmla="*/ 14177 w 12227478"/>
              <a:gd name="csY4" fmla="*/ 931350 h 2548985"/>
              <a:gd name="csX0" fmla="*/ 7089 w 12227478"/>
              <a:gd name="csY0" fmla="*/ 959702 h 2548984"/>
              <a:gd name="csX1" fmla="*/ 12227442 w 12227478"/>
              <a:gd name="csY1" fmla="*/ 29 h 2548984"/>
              <a:gd name="csX2" fmla="*/ 12220355 w 12227478"/>
              <a:gd name="csY2" fmla="*/ 2471012 h 2548984"/>
              <a:gd name="csX3" fmla="*/ 0 w 12227478"/>
              <a:gd name="csY3" fmla="*/ 2548984 h 2548984"/>
              <a:gd name="csX4" fmla="*/ 7089 w 12227478"/>
              <a:gd name="csY4" fmla="*/ 959702 h 2548984"/>
              <a:gd name="csX0" fmla="*/ 0 w 12234566"/>
              <a:gd name="csY0" fmla="*/ 945525 h 2548984"/>
              <a:gd name="csX1" fmla="*/ 12234530 w 12234566"/>
              <a:gd name="csY1" fmla="*/ 29 h 2548984"/>
              <a:gd name="csX2" fmla="*/ 12227443 w 12234566"/>
              <a:gd name="csY2" fmla="*/ 2471012 h 2548984"/>
              <a:gd name="csX3" fmla="*/ 7088 w 12234566"/>
              <a:gd name="csY3" fmla="*/ 2548984 h 2548984"/>
              <a:gd name="csX4" fmla="*/ 0 w 12234566"/>
              <a:gd name="csY4" fmla="*/ 945525 h 2548984"/>
              <a:gd name="csX0" fmla="*/ 21266 w 12255832"/>
              <a:gd name="csY0" fmla="*/ 945525 h 2556072"/>
              <a:gd name="csX1" fmla="*/ 12255796 w 12255832"/>
              <a:gd name="csY1" fmla="*/ 29 h 2556072"/>
              <a:gd name="csX2" fmla="*/ 12248709 w 12255832"/>
              <a:gd name="csY2" fmla="*/ 2471012 h 2556072"/>
              <a:gd name="csX3" fmla="*/ 0 w 12255832"/>
              <a:gd name="csY3" fmla="*/ 2556072 h 2556072"/>
              <a:gd name="csX4" fmla="*/ 21266 w 12255832"/>
              <a:gd name="csY4" fmla="*/ 945525 h 2556072"/>
              <a:gd name="csX0" fmla="*/ 21266 w 12298363"/>
              <a:gd name="csY0" fmla="*/ 938437 h 2548984"/>
              <a:gd name="csX1" fmla="*/ 12298327 w 12298363"/>
              <a:gd name="csY1" fmla="*/ 29 h 2548984"/>
              <a:gd name="csX2" fmla="*/ 12248709 w 12298363"/>
              <a:gd name="csY2" fmla="*/ 2463924 h 2548984"/>
              <a:gd name="csX3" fmla="*/ 0 w 12298363"/>
              <a:gd name="csY3" fmla="*/ 2548984 h 2548984"/>
              <a:gd name="csX4" fmla="*/ 21266 w 12298363"/>
              <a:gd name="csY4" fmla="*/ 938437 h 2548984"/>
              <a:gd name="csX0" fmla="*/ 21266 w 12298363"/>
              <a:gd name="csY0" fmla="*/ 938437 h 2548984"/>
              <a:gd name="csX1" fmla="*/ 12298327 w 12298363"/>
              <a:gd name="csY1" fmla="*/ 29 h 2548984"/>
              <a:gd name="csX2" fmla="*/ 12284151 w 12298363"/>
              <a:gd name="csY2" fmla="*/ 2485189 h 2548984"/>
              <a:gd name="csX3" fmla="*/ 0 w 12298363"/>
              <a:gd name="csY3" fmla="*/ 2548984 h 2548984"/>
              <a:gd name="csX4" fmla="*/ 21266 w 12298363"/>
              <a:gd name="csY4" fmla="*/ 938437 h 2548984"/>
              <a:gd name="csX0" fmla="*/ 14177 w 12291274"/>
              <a:gd name="csY0" fmla="*/ 938437 h 2577338"/>
              <a:gd name="csX1" fmla="*/ 12291238 w 12291274"/>
              <a:gd name="csY1" fmla="*/ 29 h 2577338"/>
              <a:gd name="csX2" fmla="*/ 12277062 w 12291274"/>
              <a:gd name="csY2" fmla="*/ 2485189 h 2577338"/>
              <a:gd name="csX3" fmla="*/ 0 w 12291274"/>
              <a:gd name="csY3" fmla="*/ 2577338 h 2577338"/>
              <a:gd name="csX4" fmla="*/ 14177 w 12291274"/>
              <a:gd name="csY4" fmla="*/ 938437 h 2577338"/>
            </a:gdLst>
            <a:ahLst/>
            <a:cxnLst>
              <a:cxn ang="0">
                <a:pos x="csX0" y="csY0"/>
              </a:cxn>
              <a:cxn ang="0">
                <a:pos x="csX1" y="csY1"/>
              </a:cxn>
              <a:cxn ang="0">
                <a:pos x="csX2" y="csY2"/>
              </a:cxn>
              <a:cxn ang="0">
                <a:pos x="csX3" y="csY3"/>
              </a:cxn>
              <a:cxn ang="0">
                <a:pos x="csX4" y="csY4"/>
              </a:cxn>
            </a:cxnLst>
            <a:rect l="l" t="t" r="r" b="b"/>
            <a:pathLst>
              <a:path w="12291274" h="2577338">
                <a:moveTo>
                  <a:pt x="14177" y="938437"/>
                </a:moveTo>
                <a:cubicBezTo>
                  <a:pt x="6789773" y="1103946"/>
                  <a:pt x="12307625" y="-6527"/>
                  <a:pt x="12291238" y="29"/>
                </a:cubicBezTo>
                <a:cubicBezTo>
                  <a:pt x="12288876" y="823690"/>
                  <a:pt x="12279424" y="1661528"/>
                  <a:pt x="12277062" y="2485189"/>
                </a:cubicBezTo>
                <a:lnTo>
                  <a:pt x="0" y="2577338"/>
                </a:lnTo>
                <a:cubicBezTo>
                  <a:pt x="7088" y="1768520"/>
                  <a:pt x="16540" y="1470560"/>
                  <a:pt x="14177" y="938437"/>
                </a:cubicBezTo>
                <a:close/>
              </a:path>
            </a:pathLst>
          </a:custGeom>
          <a:solidFill>
            <a:srgbClr val="014B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 name="Title 1">
            <a:extLst>
              <a:ext uri="{FF2B5EF4-FFF2-40B4-BE49-F238E27FC236}">
                <a16:creationId xmlns:a16="http://schemas.microsoft.com/office/drawing/2014/main" id="{C45109FD-6428-A74C-8BE5-90D70DBBFAD4}"/>
              </a:ext>
            </a:extLst>
          </p:cNvPr>
          <p:cNvSpPr>
            <a:spLocks noGrp="1"/>
          </p:cNvSpPr>
          <p:nvPr>
            <p:ph type="title"/>
          </p:nvPr>
        </p:nvSpPr>
        <p:spPr>
          <a:xfrm>
            <a:off x="616856" y="880958"/>
            <a:ext cx="11054683" cy="2260742"/>
          </a:xfrm>
        </p:spPr>
        <p:txBody>
          <a:bodyPr anchor="b"/>
          <a:lstStyle>
            <a:lvl1pPr>
              <a:defRPr sz="4500" b="1">
                <a:solidFill>
                  <a:srgbClr val="014B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F4EA0E6B-2599-C742-A2A2-B2E71AE969E3}"/>
              </a:ext>
            </a:extLst>
          </p:cNvPr>
          <p:cNvSpPr>
            <a:spLocks noGrp="1"/>
          </p:cNvSpPr>
          <p:nvPr>
            <p:ph type="body" idx="1"/>
          </p:nvPr>
        </p:nvSpPr>
        <p:spPr>
          <a:xfrm>
            <a:off x="616856" y="3293607"/>
            <a:ext cx="11054684" cy="1092820"/>
          </a:xfrm>
        </p:spPr>
        <p:txBody>
          <a:bodyPr lIns="0" tIns="0" rIns="0" bIns="0">
            <a:normAutofit/>
          </a:bodyPr>
          <a:lstStyle>
            <a:lvl1pPr marL="0" indent="0">
              <a:buNone/>
              <a:defRPr sz="2400" i="1">
                <a:solidFill>
                  <a:schemeClr val="tx1"/>
                </a:solidFill>
              </a:defRPr>
            </a:lvl1pPr>
            <a:lvl2pPr marL="342884" indent="0">
              <a:buNone/>
              <a:defRPr sz="1500">
                <a:solidFill>
                  <a:schemeClr val="tx1">
                    <a:tint val="75000"/>
                  </a:schemeClr>
                </a:solidFill>
              </a:defRPr>
            </a:lvl2pPr>
            <a:lvl3pPr marL="685766" indent="0">
              <a:buNone/>
              <a:defRPr sz="1350">
                <a:solidFill>
                  <a:schemeClr val="tx1">
                    <a:tint val="75000"/>
                  </a:schemeClr>
                </a:solidFill>
              </a:defRPr>
            </a:lvl3pPr>
            <a:lvl4pPr marL="1028649" indent="0">
              <a:buNone/>
              <a:defRPr sz="1200">
                <a:solidFill>
                  <a:schemeClr val="tx1">
                    <a:tint val="75000"/>
                  </a:schemeClr>
                </a:solidFill>
              </a:defRPr>
            </a:lvl4pPr>
            <a:lvl5pPr marL="1371532" indent="0">
              <a:buNone/>
              <a:defRPr sz="1200">
                <a:solidFill>
                  <a:schemeClr val="tx1">
                    <a:tint val="75000"/>
                  </a:schemeClr>
                </a:solidFill>
              </a:defRPr>
            </a:lvl5pPr>
            <a:lvl6pPr marL="1714415" indent="0">
              <a:buNone/>
              <a:defRPr sz="1200">
                <a:solidFill>
                  <a:schemeClr val="tx1">
                    <a:tint val="75000"/>
                  </a:schemeClr>
                </a:solidFill>
              </a:defRPr>
            </a:lvl6pPr>
            <a:lvl7pPr marL="2057297" indent="0">
              <a:buNone/>
              <a:defRPr sz="1200">
                <a:solidFill>
                  <a:schemeClr val="tx1">
                    <a:tint val="75000"/>
                  </a:schemeClr>
                </a:solidFill>
              </a:defRPr>
            </a:lvl7pPr>
            <a:lvl8pPr marL="2400180" indent="0">
              <a:buNone/>
              <a:defRPr sz="1200">
                <a:solidFill>
                  <a:schemeClr val="tx1">
                    <a:tint val="75000"/>
                  </a:schemeClr>
                </a:solidFill>
              </a:defRPr>
            </a:lvl8pPr>
            <a:lvl9pPr marL="2743064" indent="0">
              <a:buNone/>
              <a:defRPr sz="1200">
                <a:solidFill>
                  <a:schemeClr val="tx1">
                    <a:tint val="75000"/>
                  </a:schemeClr>
                </a:solidFill>
              </a:defRPr>
            </a:lvl9pPr>
          </a:lstStyle>
          <a:p>
            <a:pPr lvl="0"/>
            <a:r>
              <a:rPr lang="en-US" dirty="0"/>
              <a:t>Click to edit Master text styles</a:t>
            </a:r>
          </a:p>
        </p:txBody>
      </p:sp>
      <p:sp>
        <p:nvSpPr>
          <p:cNvPr id="7" name="Slide Number Placeholder 6">
            <a:extLst>
              <a:ext uri="{FF2B5EF4-FFF2-40B4-BE49-F238E27FC236}">
                <a16:creationId xmlns:a16="http://schemas.microsoft.com/office/drawing/2014/main" id="{B647841D-C20F-7F4A-A9F5-D3921C819EA7}"/>
              </a:ext>
            </a:extLst>
          </p:cNvPr>
          <p:cNvSpPr>
            <a:spLocks noGrp="1"/>
          </p:cNvSpPr>
          <p:nvPr>
            <p:ph type="sldNum" sz="quarter" idx="10"/>
          </p:nvPr>
        </p:nvSpPr>
        <p:spPr/>
        <p:txBody>
          <a:bodyPr/>
          <a:lstStyle>
            <a:lvl1pPr>
              <a:defRPr>
                <a:solidFill>
                  <a:schemeClr val="bg1"/>
                </a:solidFill>
              </a:defRPr>
            </a:lvl1pPr>
          </a:lstStyle>
          <a:p>
            <a:fld id="{BAE26A2A-DE5F-EA41-900F-AB5C4F1D9848}" type="slidenum">
              <a:rPr lang="en-US" smtClean="0"/>
              <a:pPr/>
              <a:t>‹#›</a:t>
            </a:fld>
            <a:endParaRPr lang="en-US" dirty="0"/>
          </a:p>
        </p:txBody>
      </p:sp>
      <p:pic>
        <p:nvPicPr>
          <p:cNvPr id="10" name="Picture 9">
            <a:extLst>
              <a:ext uri="{FF2B5EF4-FFF2-40B4-BE49-F238E27FC236}">
                <a16:creationId xmlns:a16="http://schemas.microsoft.com/office/drawing/2014/main" id="{00455EA5-A407-C327-6C96-6BC530F25A71}"/>
              </a:ext>
            </a:extLst>
          </p:cNvPr>
          <p:cNvPicPr>
            <a:picLocks noChangeAspect="1"/>
          </p:cNvPicPr>
          <p:nvPr userDrawn="1"/>
        </p:nvPicPr>
        <p:blipFill>
          <a:blip r:embed="rId2"/>
          <a:stretch>
            <a:fillRect/>
          </a:stretch>
        </p:blipFill>
        <p:spPr>
          <a:xfrm>
            <a:off x="11205262" y="6343727"/>
            <a:ext cx="560800" cy="317271"/>
          </a:xfrm>
          <a:prstGeom prst="rect">
            <a:avLst/>
          </a:prstGeom>
        </p:spPr>
      </p:pic>
    </p:spTree>
    <p:extLst>
      <p:ext uri="{BB962C8B-B14F-4D97-AF65-F5344CB8AC3E}">
        <p14:creationId xmlns:p14="http://schemas.microsoft.com/office/powerpoint/2010/main" val="1932464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47EBFA8B-9121-7449-A4EB-206378AAAEF1}"/>
              </a:ext>
            </a:extLst>
          </p:cNvPr>
          <p:cNvSpPr>
            <a:spLocks noGrp="1"/>
          </p:cNvSpPr>
          <p:nvPr>
            <p:ph sz="quarter" idx="14"/>
          </p:nvPr>
        </p:nvSpPr>
        <p:spPr>
          <a:xfrm>
            <a:off x="646771" y="2044055"/>
            <a:ext cx="5181600" cy="228600"/>
          </a:xfrm>
          <a:solidFill>
            <a:schemeClr val="accent2"/>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4">
            <a:extLst>
              <a:ext uri="{FF2B5EF4-FFF2-40B4-BE49-F238E27FC236}">
                <a16:creationId xmlns:a16="http://schemas.microsoft.com/office/drawing/2014/main" id="{407A52B1-75F0-BA4C-9C19-8861B4794028}"/>
              </a:ext>
            </a:extLst>
          </p:cNvPr>
          <p:cNvSpPr>
            <a:spLocks noGrp="1"/>
          </p:cNvSpPr>
          <p:nvPr>
            <p:ph sz="quarter" idx="15"/>
          </p:nvPr>
        </p:nvSpPr>
        <p:spPr>
          <a:xfrm>
            <a:off x="6255833" y="2044055"/>
            <a:ext cx="5181600" cy="228600"/>
          </a:xfrm>
          <a:solidFill>
            <a:schemeClr val="accent3"/>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2">
            <a:extLst>
              <a:ext uri="{FF2B5EF4-FFF2-40B4-BE49-F238E27FC236}">
                <a16:creationId xmlns:a16="http://schemas.microsoft.com/office/drawing/2014/main" id="{9855A100-3887-6743-9B36-18479C193238}"/>
              </a:ext>
            </a:extLst>
          </p:cNvPr>
          <p:cNvSpPr>
            <a:spLocks noGrp="1"/>
          </p:cNvSpPr>
          <p:nvPr>
            <p:ph sz="half" idx="13"/>
          </p:nvPr>
        </p:nvSpPr>
        <p:spPr>
          <a:xfrm>
            <a:off x="6255833" y="2050832"/>
            <a:ext cx="5181600"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Content Placeholder 2">
            <a:extLst>
              <a:ext uri="{FF2B5EF4-FFF2-40B4-BE49-F238E27FC236}">
                <a16:creationId xmlns:a16="http://schemas.microsoft.com/office/drawing/2014/main" id="{52AA08B5-566F-B349-BFA2-05121F4921D0}"/>
              </a:ext>
            </a:extLst>
          </p:cNvPr>
          <p:cNvSpPr>
            <a:spLocks noGrp="1"/>
          </p:cNvSpPr>
          <p:nvPr>
            <p:ph sz="half" idx="1"/>
          </p:nvPr>
        </p:nvSpPr>
        <p:spPr>
          <a:xfrm>
            <a:off x="646771" y="2050832"/>
            <a:ext cx="5181600" cy="4054727"/>
          </a:xfrm>
          <a:ln>
            <a:solidFill>
              <a:schemeClr val="accent1">
                <a:shade val="50000"/>
              </a:schemeClr>
            </a:solidFill>
          </a:ln>
        </p:spPr>
        <p:txBody>
          <a:bodyPr lIns="228600" tIns="457200" rIns="2286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83D092AB-8F98-5F47-9407-0AC5D9732FDE}"/>
              </a:ext>
            </a:extLst>
          </p:cNvPr>
          <p:cNvSpPr>
            <a:spLocks noGrp="1"/>
          </p:cNvSpPr>
          <p:nvPr>
            <p:ph type="sldNum" sz="quarter" idx="12"/>
          </p:nvPr>
        </p:nvSpPr>
        <p:spPr/>
        <p:txBody>
          <a:bodyPr/>
          <a:lstStyle/>
          <a:p>
            <a:fld id="{BAE26A2A-DE5F-EA41-900F-AB5C4F1D9848}" type="slidenum">
              <a:rPr lang="en-US" smtClean="0"/>
              <a:t>‹#›</a:t>
            </a:fld>
            <a:endParaRPr lang="en-US" dirty="0"/>
          </a:p>
        </p:txBody>
      </p:sp>
      <p:sp>
        <p:nvSpPr>
          <p:cNvPr id="6" name="Title Placeholder 1">
            <a:extLst>
              <a:ext uri="{FF2B5EF4-FFF2-40B4-BE49-F238E27FC236}">
                <a16:creationId xmlns:a16="http://schemas.microsoft.com/office/drawing/2014/main" id="{F0393502-4950-CEA4-ADC0-6D873166897F}"/>
              </a:ext>
            </a:extLst>
          </p:cNvPr>
          <p:cNvSpPr>
            <a:spLocks noGrp="1"/>
          </p:cNvSpPr>
          <p:nvPr>
            <p:ph type="title"/>
          </p:nvPr>
        </p:nvSpPr>
        <p:spPr>
          <a:xfrm>
            <a:off x="653586" y="825037"/>
            <a:ext cx="10950585" cy="1165587"/>
          </a:xfrm>
          <a:prstGeom prst="rect">
            <a:avLst/>
          </a:prstGeom>
        </p:spPr>
        <p:txBody>
          <a:bodyPr vert="horz" lIns="0" tIns="0" rIns="0" bIns="0" rtlCol="0" anchor="t" anchorCtr="0">
            <a:normAutofit/>
          </a:bodyPr>
          <a:lstStyle/>
          <a:p>
            <a:r>
              <a:rPr lang="en-US" dirty="0"/>
              <a:t>Click to edit Master title style</a:t>
            </a:r>
          </a:p>
        </p:txBody>
      </p:sp>
    </p:spTree>
    <p:extLst>
      <p:ext uri="{BB962C8B-B14F-4D97-AF65-F5344CB8AC3E}">
        <p14:creationId xmlns:p14="http://schemas.microsoft.com/office/powerpoint/2010/main" val="7900010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emf"/><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1009606-3FF4-AA4E-B54E-D3439CA7416A}"/>
              </a:ext>
            </a:extLst>
          </p:cNvPr>
          <p:cNvSpPr>
            <a:spLocks noGrp="1"/>
          </p:cNvSpPr>
          <p:nvPr>
            <p:ph type="title"/>
          </p:nvPr>
        </p:nvSpPr>
        <p:spPr>
          <a:xfrm>
            <a:off x="653586" y="825037"/>
            <a:ext cx="11099800" cy="1165587"/>
          </a:xfrm>
          <a:prstGeom prst="rect">
            <a:avLst/>
          </a:prstGeom>
        </p:spPr>
        <p:txBody>
          <a:bodyPr vert="horz" lIns="0" tIns="0" rIns="0" bIns="0" rtlCol="0" anchor="t" anchorCtr="0">
            <a:normAutofit/>
          </a:bodyPr>
          <a:lstStyle/>
          <a:p>
            <a:r>
              <a:rPr lang="en-US" dirty="0"/>
              <a:t>Click to edit Master title style</a:t>
            </a:r>
          </a:p>
        </p:txBody>
      </p:sp>
      <p:sp>
        <p:nvSpPr>
          <p:cNvPr id="3" name="Text Placeholder 2">
            <a:extLst>
              <a:ext uri="{FF2B5EF4-FFF2-40B4-BE49-F238E27FC236}">
                <a16:creationId xmlns:a16="http://schemas.microsoft.com/office/drawing/2014/main" id="{5679D7D9-9E56-864E-97A0-4BB376C15485}"/>
              </a:ext>
            </a:extLst>
          </p:cNvPr>
          <p:cNvSpPr>
            <a:spLocks noGrp="1"/>
          </p:cNvSpPr>
          <p:nvPr>
            <p:ph type="body" idx="1"/>
          </p:nvPr>
        </p:nvSpPr>
        <p:spPr>
          <a:xfrm>
            <a:off x="653586" y="2155372"/>
            <a:ext cx="11099800" cy="405459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9B7333C7-F68D-3840-AF0B-49B5C94289F9}"/>
              </a:ext>
            </a:extLst>
          </p:cNvPr>
          <p:cNvSpPr>
            <a:spLocks noGrp="1"/>
          </p:cNvSpPr>
          <p:nvPr>
            <p:ph type="sldNum" sz="quarter" idx="4"/>
          </p:nvPr>
        </p:nvSpPr>
        <p:spPr>
          <a:xfrm>
            <a:off x="401443" y="6446837"/>
            <a:ext cx="2743200" cy="218070"/>
          </a:xfrm>
          <a:prstGeom prst="rect">
            <a:avLst/>
          </a:prstGeom>
        </p:spPr>
        <p:txBody>
          <a:bodyPr vert="horz" lIns="0" tIns="0" rIns="0" bIns="0" rtlCol="0" anchor="b" anchorCtr="0"/>
          <a:lstStyle>
            <a:lvl1pPr algn="l">
              <a:defRPr sz="900">
                <a:solidFill>
                  <a:schemeClr val="bg2">
                    <a:lumMod val="75000"/>
                  </a:schemeClr>
                </a:solidFill>
                <a:latin typeface="Arial" panose="020B0604020202020204" pitchFamily="34" charset="0"/>
                <a:cs typeface="Arial" panose="020B0604020202020204" pitchFamily="34" charset="0"/>
              </a:defRPr>
            </a:lvl1pPr>
          </a:lstStyle>
          <a:p>
            <a:fld id="{BAE26A2A-DE5F-EA41-900F-AB5C4F1D9848}" type="slidenum">
              <a:rPr lang="en-US" smtClean="0"/>
              <a:pPr/>
              <a:t>‹#›</a:t>
            </a:fld>
            <a:endParaRPr lang="en-US" dirty="0"/>
          </a:p>
        </p:txBody>
      </p:sp>
      <p:sp>
        <p:nvSpPr>
          <p:cNvPr id="7" name="Rectangle 6">
            <a:extLst>
              <a:ext uri="{FF2B5EF4-FFF2-40B4-BE49-F238E27FC236}">
                <a16:creationId xmlns:a16="http://schemas.microsoft.com/office/drawing/2014/main" id="{F24E4871-A936-9D44-87B5-A71D2410054C}"/>
              </a:ext>
            </a:extLst>
          </p:cNvPr>
          <p:cNvSpPr/>
          <p:nvPr/>
        </p:nvSpPr>
        <p:spPr>
          <a:xfrm>
            <a:off x="0" y="0"/>
            <a:ext cx="12192000" cy="23018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8" name="Rectangle 7">
            <a:extLst>
              <a:ext uri="{FF2B5EF4-FFF2-40B4-BE49-F238E27FC236}">
                <a16:creationId xmlns:a16="http://schemas.microsoft.com/office/drawing/2014/main" id="{A5C15262-F13A-A545-9E19-10E73B12B587}"/>
              </a:ext>
            </a:extLst>
          </p:cNvPr>
          <p:cNvSpPr/>
          <p:nvPr userDrawn="1"/>
        </p:nvSpPr>
        <p:spPr>
          <a:xfrm>
            <a:off x="0" y="0"/>
            <a:ext cx="12192000" cy="230188"/>
          </a:xfrm>
          <a:prstGeom prst="rect">
            <a:avLst/>
          </a:prstGeom>
          <a:solidFill>
            <a:srgbClr val="014B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10" name="Picture 9">
            <a:extLst>
              <a:ext uri="{FF2B5EF4-FFF2-40B4-BE49-F238E27FC236}">
                <a16:creationId xmlns:a16="http://schemas.microsoft.com/office/drawing/2014/main" id="{00606BDE-C71B-C34D-99BE-05C9ADB1E5B6}"/>
              </a:ext>
            </a:extLst>
          </p:cNvPr>
          <p:cNvPicPr>
            <a:picLocks noChangeAspect="1"/>
          </p:cNvPicPr>
          <p:nvPr userDrawn="1"/>
        </p:nvPicPr>
        <p:blipFill>
          <a:blip r:embed="rId19" cstate="screen">
            <a:extLst>
              <a:ext uri="{28A0092B-C50C-407E-A947-70E740481C1C}">
                <a14:useLocalDpi xmlns:a14="http://schemas.microsoft.com/office/drawing/2010/main"/>
              </a:ext>
            </a:extLst>
          </a:blip>
          <a:stretch>
            <a:fillRect/>
          </a:stretch>
        </p:blipFill>
        <p:spPr>
          <a:xfrm>
            <a:off x="11203387" y="6343364"/>
            <a:ext cx="562253" cy="324972"/>
          </a:xfrm>
          <a:prstGeom prst="rect">
            <a:avLst/>
          </a:prstGeom>
        </p:spPr>
      </p:pic>
      <p:pic>
        <p:nvPicPr>
          <p:cNvPr id="5" name="Picture 4">
            <a:extLst>
              <a:ext uri="{FF2B5EF4-FFF2-40B4-BE49-F238E27FC236}">
                <a16:creationId xmlns:a16="http://schemas.microsoft.com/office/drawing/2014/main" id="{528AED11-D0FE-0611-01C1-2AD529D2E7B8}"/>
              </a:ext>
            </a:extLst>
          </p:cNvPr>
          <p:cNvPicPr>
            <a:picLocks noChangeAspect="1"/>
          </p:cNvPicPr>
          <p:nvPr userDrawn="1"/>
        </p:nvPicPr>
        <p:blipFill>
          <a:blip r:embed="rId20"/>
          <a:stretch>
            <a:fillRect/>
          </a:stretch>
        </p:blipFill>
        <p:spPr>
          <a:xfrm>
            <a:off x="105759" y="288452"/>
            <a:ext cx="504284" cy="514636"/>
          </a:xfrm>
          <a:prstGeom prst="rect">
            <a:avLst/>
          </a:prstGeom>
        </p:spPr>
      </p:pic>
    </p:spTree>
    <p:extLst>
      <p:ext uri="{BB962C8B-B14F-4D97-AF65-F5344CB8AC3E}">
        <p14:creationId xmlns:p14="http://schemas.microsoft.com/office/powerpoint/2010/main" val="2240888428"/>
      </p:ext>
    </p:extLst>
  </p:cSld>
  <p:clrMap bg1="lt1" tx1="dk1" bg2="lt2" tx2="dk2" accent1="accent1" accent2="accent2" accent3="accent3" accent4="accent4" accent5="accent5" accent6="accent6" hlink="hlink" folHlink="folHlink"/>
  <p:sldLayoutIdLst>
    <p:sldLayoutId id="2147483683" r:id="rId1"/>
    <p:sldLayoutId id="2147483703" r:id="rId2"/>
    <p:sldLayoutId id="2147483684" r:id="rId3"/>
    <p:sldLayoutId id="2147483701" r:id="rId4"/>
    <p:sldLayoutId id="2147483685" r:id="rId5"/>
    <p:sldLayoutId id="2147483686" r:id="rId6"/>
    <p:sldLayoutId id="2147483687" r:id="rId7"/>
    <p:sldLayoutId id="2147483688" r:id="rId8"/>
    <p:sldLayoutId id="2147483689" r:id="rId9"/>
    <p:sldLayoutId id="2147483702" r:id="rId10"/>
    <p:sldLayoutId id="2147483699" r:id="rId11"/>
    <p:sldLayoutId id="2147483700" r:id="rId12"/>
    <p:sldLayoutId id="2147483690" r:id="rId13"/>
    <p:sldLayoutId id="2147483691" r:id="rId14"/>
    <p:sldLayoutId id="2147483693" r:id="rId15"/>
    <p:sldLayoutId id="2147483694" r:id="rId16"/>
    <p:sldLayoutId id="2147483695" r:id="rId17"/>
  </p:sldLayoutIdLst>
  <p:hf hdr="0" ftr="0" dt="0"/>
  <p:txStyles>
    <p:titleStyle>
      <a:lvl1pPr algn="l" defTabSz="685766" rtl="0" eaLnBrk="1" latinLnBrk="0" hangingPunct="1">
        <a:lnSpc>
          <a:spcPct val="90000"/>
        </a:lnSpc>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171442" indent="-171442" algn="l" defTabSz="685766" rtl="0" eaLnBrk="1" latinLnBrk="0" hangingPunct="1">
        <a:lnSpc>
          <a:spcPct val="90000"/>
        </a:lnSpc>
        <a:spcBef>
          <a:spcPts val="750"/>
        </a:spcBef>
        <a:buClr>
          <a:schemeClr val="bg2">
            <a:lumMod val="75000"/>
          </a:schemeClr>
        </a:buClr>
        <a:buSzPct val="110000"/>
        <a:buFont typeface="Arial" panose="020B0604020202020204" pitchFamily="34" charset="0"/>
        <a:buChar char="•"/>
        <a:defRPr sz="2250" kern="1200">
          <a:solidFill>
            <a:schemeClr val="tx1"/>
          </a:solidFill>
          <a:latin typeface="Arial" panose="020B0604020202020204" pitchFamily="34" charset="0"/>
          <a:ea typeface="+mn-ea"/>
          <a:cs typeface="Arial" panose="020B0604020202020204" pitchFamily="34" charset="0"/>
        </a:defRPr>
      </a:lvl1pPr>
      <a:lvl2pPr marL="514325"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950" kern="1200">
          <a:solidFill>
            <a:schemeClr val="tx1"/>
          </a:solidFill>
          <a:latin typeface="Arial" panose="020B0604020202020204" pitchFamily="34" charset="0"/>
          <a:ea typeface="+mn-ea"/>
          <a:cs typeface="Arial" panose="020B0604020202020204" pitchFamily="34" charset="0"/>
        </a:defRPr>
      </a:lvl2pPr>
      <a:lvl3pPr marL="857207"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650" kern="1200">
          <a:solidFill>
            <a:schemeClr val="tx1"/>
          </a:solidFill>
          <a:latin typeface="Arial" panose="020B0604020202020204" pitchFamily="34" charset="0"/>
          <a:ea typeface="+mn-ea"/>
          <a:cs typeface="Arial" panose="020B0604020202020204" pitchFamily="34" charset="0"/>
        </a:defRPr>
      </a:lvl3pPr>
      <a:lvl4pPr marL="1200090"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4pPr>
      <a:lvl5pPr marL="1542974"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856"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66" rtl="0" eaLnBrk="1" latinLnBrk="0" hangingPunct="1">
        <a:defRPr sz="1350" kern="1200">
          <a:solidFill>
            <a:schemeClr val="tx1"/>
          </a:solidFill>
          <a:latin typeface="+mn-lt"/>
          <a:ea typeface="+mn-ea"/>
          <a:cs typeface="+mn-cs"/>
        </a:defRPr>
      </a:lvl1pPr>
      <a:lvl2pPr marL="342884" algn="l" defTabSz="685766" rtl="0" eaLnBrk="1" latinLnBrk="0" hangingPunct="1">
        <a:defRPr sz="1350" kern="1200">
          <a:solidFill>
            <a:schemeClr val="tx1"/>
          </a:solidFill>
          <a:latin typeface="+mn-lt"/>
          <a:ea typeface="+mn-ea"/>
          <a:cs typeface="+mn-cs"/>
        </a:defRPr>
      </a:lvl2pPr>
      <a:lvl3pPr marL="685766" algn="l" defTabSz="685766" rtl="0" eaLnBrk="1" latinLnBrk="0" hangingPunct="1">
        <a:defRPr sz="1350" kern="1200">
          <a:solidFill>
            <a:schemeClr val="tx1"/>
          </a:solidFill>
          <a:latin typeface="+mn-lt"/>
          <a:ea typeface="+mn-ea"/>
          <a:cs typeface="+mn-cs"/>
        </a:defRPr>
      </a:lvl3pPr>
      <a:lvl4pPr marL="1028649" algn="l" defTabSz="685766" rtl="0" eaLnBrk="1" latinLnBrk="0" hangingPunct="1">
        <a:defRPr sz="1350" kern="1200">
          <a:solidFill>
            <a:schemeClr val="tx1"/>
          </a:solidFill>
          <a:latin typeface="+mn-lt"/>
          <a:ea typeface="+mn-ea"/>
          <a:cs typeface="+mn-cs"/>
        </a:defRPr>
      </a:lvl4pPr>
      <a:lvl5pPr marL="1371532" algn="l" defTabSz="685766" rtl="0" eaLnBrk="1" latinLnBrk="0" hangingPunct="1">
        <a:defRPr sz="1350" kern="1200">
          <a:solidFill>
            <a:schemeClr val="tx1"/>
          </a:solidFill>
          <a:latin typeface="+mn-lt"/>
          <a:ea typeface="+mn-ea"/>
          <a:cs typeface="+mn-cs"/>
        </a:defRPr>
      </a:lvl5pPr>
      <a:lvl6pPr marL="1714415" algn="l" defTabSz="685766" rtl="0" eaLnBrk="1" latinLnBrk="0" hangingPunct="1">
        <a:defRPr sz="1350" kern="1200">
          <a:solidFill>
            <a:schemeClr val="tx1"/>
          </a:solidFill>
          <a:latin typeface="+mn-lt"/>
          <a:ea typeface="+mn-ea"/>
          <a:cs typeface="+mn-cs"/>
        </a:defRPr>
      </a:lvl6pPr>
      <a:lvl7pPr marL="2057297" algn="l" defTabSz="685766" rtl="0" eaLnBrk="1" latinLnBrk="0" hangingPunct="1">
        <a:defRPr sz="1350" kern="1200">
          <a:solidFill>
            <a:schemeClr val="tx1"/>
          </a:solidFill>
          <a:latin typeface="+mn-lt"/>
          <a:ea typeface="+mn-ea"/>
          <a:cs typeface="+mn-cs"/>
        </a:defRPr>
      </a:lvl7pPr>
      <a:lvl8pPr marL="2400180" algn="l" defTabSz="685766" rtl="0" eaLnBrk="1" latinLnBrk="0" hangingPunct="1">
        <a:defRPr sz="1350" kern="1200">
          <a:solidFill>
            <a:schemeClr val="tx1"/>
          </a:solidFill>
          <a:latin typeface="+mn-lt"/>
          <a:ea typeface="+mn-ea"/>
          <a:cs typeface="+mn-cs"/>
        </a:defRPr>
      </a:lvl8pPr>
      <a:lvl9pPr marL="2743064" algn="l" defTabSz="685766"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1.xml"/><Relationship Id="rId1" Type="http://schemas.openxmlformats.org/officeDocument/2006/relationships/slideLayout" Target="../slideLayouts/slideLayout15.xml"/><Relationship Id="rId4" Type="http://schemas.openxmlformats.org/officeDocument/2006/relationships/hyperlink" Target="https://pxhere.com/en/photo/1552101"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2.xml"/><Relationship Id="rId1" Type="http://schemas.openxmlformats.org/officeDocument/2006/relationships/slideLayout" Target="../slideLayouts/slideLayout15.xml"/><Relationship Id="rId4" Type="http://schemas.openxmlformats.org/officeDocument/2006/relationships/hyperlink" Target="https://topkit.org/developing/tools-techniques-strategies/provide-incentives/participants-of-interactive-motivational-speech-feeling-empowered-and-motivated-hands-raised-high-in-the-air/"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9.xml"/><Relationship Id="rId4" Type="http://schemas.openxmlformats.org/officeDocument/2006/relationships/image" Target="../media/image16.jpeg"/></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8" Type="http://schemas.openxmlformats.org/officeDocument/2006/relationships/hyperlink" Target="https://creativecommons.org/licenses/by-sa/3.0/" TargetMode="External"/><Relationship Id="rId3" Type="http://schemas.openxmlformats.org/officeDocument/2006/relationships/image" Target="../media/image19.png"/><Relationship Id="rId7" Type="http://schemas.openxmlformats.org/officeDocument/2006/relationships/hyperlink" Target="https://www.labopen.fi/en/lab-pro/we-are-all-more-or-less-global-citizens/" TargetMode="External"/><Relationship Id="rId2" Type="http://schemas.openxmlformats.org/officeDocument/2006/relationships/notesSlide" Target="../notesSlides/notesSlide15.xml"/><Relationship Id="rId1" Type="http://schemas.openxmlformats.org/officeDocument/2006/relationships/slideLayout" Target="../slideLayouts/slideLayout15.xml"/><Relationship Id="rId6" Type="http://schemas.openxmlformats.org/officeDocument/2006/relationships/image" Target="../media/image21.jpg"/><Relationship Id="rId5" Type="http://schemas.openxmlformats.org/officeDocument/2006/relationships/hyperlink" Target="https://repository.law.umich.edu/books/113/" TargetMode="External"/><Relationship Id="rId10" Type="http://schemas.openxmlformats.org/officeDocument/2006/relationships/hyperlink" Target="https://pistes.revues.org/5157" TargetMode="External"/><Relationship Id="rId4" Type="http://schemas.openxmlformats.org/officeDocument/2006/relationships/image" Target="../media/image20.jpg"/><Relationship Id="rId9" Type="http://schemas.openxmlformats.org/officeDocument/2006/relationships/image" Target="../media/image22.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openxmlformats.org/officeDocument/2006/relationships/hyperlink" Target="https://www.picpedia.org/chalkboard/q/questions.html"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jayce-o.blogspot.com/2013/09/50-top-examples-of-thank-you-cards.html" TargetMode="External"/><Relationship Id="rId2" Type="http://schemas.openxmlformats.org/officeDocument/2006/relationships/image" Target="../media/image24.jp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8.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9.svg"/><Relationship Id="rId4" Type="http://schemas.openxmlformats.org/officeDocument/2006/relationships/image" Target="../media/image8.sv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DE0C0E29-0064-B0EC-394D-76A8949824C8}"/>
              </a:ext>
            </a:extLst>
          </p:cNvPr>
          <p:cNvSpPr>
            <a:spLocks noGrp="1"/>
          </p:cNvSpPr>
          <p:nvPr>
            <p:ph type="subTitle" idx="1"/>
          </p:nvPr>
        </p:nvSpPr>
        <p:spPr/>
        <p:txBody>
          <a:bodyPr/>
          <a:lstStyle/>
          <a:p>
            <a:r>
              <a:rPr lang="en-US" dirty="0">
                <a:latin typeface="Times New Roman" panose="02020603050405020304" pitchFamily="18" charset="0"/>
                <a:cs typeface="Times New Roman" panose="02020603050405020304" pitchFamily="18" charset="0"/>
              </a:rPr>
              <a:t>Phyllis Kelley</a:t>
            </a:r>
          </a:p>
        </p:txBody>
      </p:sp>
      <p:sp>
        <p:nvSpPr>
          <p:cNvPr id="3" name="Text Placeholder 2">
            <a:extLst>
              <a:ext uri="{FF2B5EF4-FFF2-40B4-BE49-F238E27FC236}">
                <a16:creationId xmlns:a16="http://schemas.microsoft.com/office/drawing/2014/main" id="{1151269D-3132-7FFF-FE79-F67064984D03}"/>
              </a:ext>
            </a:extLst>
          </p:cNvPr>
          <p:cNvSpPr>
            <a:spLocks noGrp="1"/>
          </p:cNvSpPr>
          <p:nvPr>
            <p:ph type="body" sz="quarter" idx="10"/>
          </p:nvPr>
        </p:nvSpPr>
        <p:spPr/>
        <p:txBody>
          <a:bodyPr>
            <a:normAutofit/>
          </a:bodyPr>
          <a:lstStyle/>
          <a:p>
            <a:r>
              <a:rPr lang="en-US" dirty="0">
                <a:latin typeface="Times New Roman" panose="02020603050405020304" pitchFamily="18" charset="0"/>
                <a:cs typeface="Times New Roman" panose="02020603050405020304" pitchFamily="18" charset="0"/>
              </a:rPr>
              <a:t>Driving Student Success:</a:t>
            </a:r>
          </a:p>
          <a:p>
            <a:r>
              <a:rPr lang="en-US" sz="3100" dirty="0">
                <a:latin typeface="Times New Roman" panose="02020603050405020304" pitchFamily="18" charset="0"/>
                <a:cs typeface="Times New Roman" panose="02020603050405020304" pitchFamily="18" charset="0"/>
              </a:rPr>
              <a:t>Leading Meaningful Change in GED Preparation Programs</a:t>
            </a:r>
          </a:p>
        </p:txBody>
      </p:sp>
    </p:spTree>
    <p:extLst>
      <p:ext uri="{BB962C8B-B14F-4D97-AF65-F5344CB8AC3E}">
        <p14:creationId xmlns:p14="http://schemas.microsoft.com/office/powerpoint/2010/main" val="40833665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FA2B4E-45BF-1BB5-2020-F3EC4671A700}"/>
              </a:ext>
            </a:extLst>
          </p:cNvPr>
          <p:cNvSpPr>
            <a:spLocks noGrp="1"/>
          </p:cNvSpPr>
          <p:nvPr>
            <p:ph type="title"/>
          </p:nvPr>
        </p:nvSpPr>
        <p:spPr>
          <a:xfrm>
            <a:off x="609600" y="974756"/>
            <a:ext cx="11130948" cy="844992"/>
          </a:xfrm>
        </p:spPr>
        <p:txBody>
          <a:bodyPr/>
          <a:lstStyle/>
          <a:p>
            <a:pPr algn="ctr"/>
            <a:r>
              <a:rPr lang="en-US" dirty="0">
                <a:solidFill>
                  <a:srgbClr val="014B64"/>
                </a:solidFill>
                <a:latin typeface="Times New Roman" panose="02020603050405020304" pitchFamily="18" charset="0"/>
                <a:cs typeface="Times New Roman" panose="02020603050405020304" pitchFamily="18" charset="0"/>
              </a:rPr>
              <a:t>What Makes a Great Strategic Vision?</a:t>
            </a:r>
          </a:p>
        </p:txBody>
      </p:sp>
      <p:sp>
        <p:nvSpPr>
          <p:cNvPr id="3" name="Slide Number Placeholder 2">
            <a:extLst>
              <a:ext uri="{FF2B5EF4-FFF2-40B4-BE49-F238E27FC236}">
                <a16:creationId xmlns:a16="http://schemas.microsoft.com/office/drawing/2014/main" id="{90D30519-D3F7-6660-F605-6A4FA3D0FFF9}"/>
              </a:ext>
            </a:extLst>
          </p:cNvPr>
          <p:cNvSpPr>
            <a:spLocks noGrp="1"/>
          </p:cNvSpPr>
          <p:nvPr>
            <p:ph type="sldNum" sz="quarter" idx="12"/>
          </p:nvPr>
        </p:nvSpPr>
        <p:spPr/>
        <p:txBody>
          <a:bodyPr/>
          <a:lstStyle/>
          <a:p>
            <a:fld id="{BAE26A2A-DE5F-EA41-900F-AB5C4F1D9848}" type="slidenum">
              <a:rPr lang="en-US" smtClean="0"/>
              <a:t>10</a:t>
            </a:fld>
            <a:endParaRPr lang="en-US" dirty="0"/>
          </a:p>
        </p:txBody>
      </p:sp>
      <p:pic>
        <p:nvPicPr>
          <p:cNvPr id="6" name="Content Placeholder 5">
            <a:extLst>
              <a:ext uri="{FF2B5EF4-FFF2-40B4-BE49-F238E27FC236}">
                <a16:creationId xmlns:a16="http://schemas.microsoft.com/office/drawing/2014/main" id="{6380A77B-5CAE-E394-FC01-9183D9A414A6}"/>
              </a:ext>
            </a:extLst>
          </p:cNvPr>
          <p:cNvPicPr>
            <a:picLocks noGrp="1" noChangeAspect="1"/>
          </p:cNvPicPr>
          <p:nvPr>
            <p:ph idx="1"/>
          </p:nvPr>
        </p:nvPicPr>
        <p:blipFill>
          <a:blip r:embed="rId3"/>
          <a:stretch>
            <a:fillRect/>
          </a:stretch>
        </p:blipFill>
        <p:spPr>
          <a:xfrm>
            <a:off x="544248" y="2038239"/>
            <a:ext cx="11103503" cy="3605541"/>
          </a:xfrm>
          <a:prstGeom prst="rect">
            <a:avLst/>
          </a:prstGeom>
        </p:spPr>
      </p:pic>
    </p:spTree>
    <p:extLst>
      <p:ext uri="{BB962C8B-B14F-4D97-AF65-F5344CB8AC3E}">
        <p14:creationId xmlns:p14="http://schemas.microsoft.com/office/powerpoint/2010/main" val="26591749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4" descr="A group of people around a table&#10;&#10;AI-generated content may be incorrect.">
            <a:extLst>
              <a:ext uri="{FF2B5EF4-FFF2-40B4-BE49-F238E27FC236}">
                <a16:creationId xmlns:a16="http://schemas.microsoft.com/office/drawing/2014/main" id="{4088CDB2-BDD3-3302-028A-762FEF8B8658}"/>
              </a:ext>
            </a:extLst>
          </p:cNvPr>
          <p:cNvPicPr>
            <a:picLocks noChangeAspect="1"/>
          </p:cNvPicPr>
          <p:nvPr/>
        </p:nvPicPr>
        <p:blipFill>
          <a:blip r:embed="rId3">
            <a:alphaModFix amt="50000"/>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9091" t="11552" b="11552"/>
          <a:stretch>
            <a:fillRect/>
          </a:stretch>
        </p:blipFill>
        <p:spPr>
          <a:xfrm>
            <a:off x="20" y="10"/>
            <a:ext cx="12191980" cy="6857990"/>
          </a:xfrm>
          <a:prstGeom prst="rect">
            <a:avLst/>
          </a:prstGeom>
        </p:spPr>
      </p:pic>
      <p:sp>
        <p:nvSpPr>
          <p:cNvPr id="2" name="Slide Number Placeholder 1">
            <a:extLst>
              <a:ext uri="{FF2B5EF4-FFF2-40B4-BE49-F238E27FC236}">
                <a16:creationId xmlns:a16="http://schemas.microsoft.com/office/drawing/2014/main" id="{2FB82D36-5486-8408-1807-EC295488D4FF}"/>
              </a:ext>
            </a:extLst>
          </p:cNvPr>
          <p:cNvSpPr>
            <a:spLocks noGrp="1"/>
          </p:cNvSpPr>
          <p:nvPr>
            <p:ph type="sldNum" sz="quarter" idx="10"/>
          </p:nvPr>
        </p:nvSpPr>
        <p:spPr/>
        <p:txBody>
          <a:bodyPr/>
          <a:lstStyle/>
          <a:p>
            <a:fld id="{BAE26A2A-DE5F-EA41-900F-AB5C4F1D9848}" type="slidenum">
              <a:rPr lang="en-US" smtClean="0"/>
              <a:pPr/>
              <a:t>11</a:t>
            </a:fld>
            <a:endParaRPr lang="en-US" dirty="0"/>
          </a:p>
        </p:txBody>
      </p:sp>
      <p:sp>
        <p:nvSpPr>
          <p:cNvPr id="5" name="TextBox 4">
            <a:extLst>
              <a:ext uri="{FF2B5EF4-FFF2-40B4-BE49-F238E27FC236}">
                <a16:creationId xmlns:a16="http://schemas.microsoft.com/office/drawing/2014/main" id="{08B2E501-9CF0-414E-3E9B-F437CBE18770}"/>
              </a:ext>
            </a:extLst>
          </p:cNvPr>
          <p:cNvSpPr txBox="1"/>
          <p:nvPr/>
        </p:nvSpPr>
        <p:spPr>
          <a:xfrm>
            <a:off x="1047940" y="491648"/>
            <a:ext cx="6097508" cy="707886"/>
          </a:xfrm>
          <a:prstGeom prst="rect">
            <a:avLst/>
          </a:prstGeom>
          <a:noFill/>
        </p:spPr>
        <p:txBody>
          <a:bodyPr wrap="square">
            <a:spAutoFit/>
          </a:bodyPr>
          <a:lstStyle/>
          <a:p>
            <a:pPr algn="ctr"/>
            <a:r>
              <a:rPr lang="en-US" sz="4000" b="1" dirty="0">
                <a:solidFill>
                  <a:srgbClr val="014B64"/>
                </a:solidFill>
                <a:latin typeface="Times New Roman" panose="02020603050405020304" pitchFamily="18" charset="0"/>
                <a:cs typeface="Times New Roman" panose="02020603050405020304" pitchFamily="18" charset="0"/>
              </a:rPr>
              <a:t>Communicate the Vision</a:t>
            </a:r>
          </a:p>
        </p:txBody>
      </p:sp>
    </p:spTree>
    <p:extLst>
      <p:ext uri="{BB962C8B-B14F-4D97-AF65-F5344CB8AC3E}">
        <p14:creationId xmlns:p14="http://schemas.microsoft.com/office/powerpoint/2010/main" val="41141762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41AF963-2388-0A98-4ED5-D6DA9A3E2B20}"/>
              </a:ext>
            </a:extLst>
          </p:cNvPr>
          <p:cNvSpPr>
            <a:spLocks noGrp="1"/>
          </p:cNvSpPr>
          <p:nvPr>
            <p:ph type="sldNum" sz="quarter" idx="10"/>
          </p:nvPr>
        </p:nvSpPr>
        <p:spPr/>
        <p:txBody>
          <a:bodyPr/>
          <a:lstStyle/>
          <a:p>
            <a:fld id="{BAE26A2A-DE5F-EA41-900F-AB5C4F1D9848}" type="slidenum">
              <a:rPr lang="en-US" smtClean="0"/>
              <a:pPr/>
              <a:t>12</a:t>
            </a:fld>
            <a:endParaRPr lang="en-US" dirty="0"/>
          </a:p>
        </p:txBody>
      </p:sp>
      <p:pic>
        <p:nvPicPr>
          <p:cNvPr id="3" name="Content Placeholder 11" descr="A group of people raising their hands&#10;&#10;AI-generated content may be incorrect.">
            <a:extLst>
              <a:ext uri="{FF2B5EF4-FFF2-40B4-BE49-F238E27FC236}">
                <a16:creationId xmlns:a16="http://schemas.microsoft.com/office/drawing/2014/main" id="{C6AF233E-D846-6258-6504-904463DCAB1F}"/>
              </a:ext>
            </a:extLst>
          </p:cNvPr>
          <p:cNvPicPr>
            <a:picLocks noChangeAspect="1"/>
          </p:cNvPicPr>
          <p:nvPr/>
        </p:nvPicPr>
        <p:blipFill>
          <a:blip r:embed="rId3">
            <a:alphaModFix amt="50000"/>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t="7144" r="-1" b="8565"/>
          <a:stretch>
            <a:fillRect/>
          </a:stretch>
        </p:blipFill>
        <p:spPr>
          <a:xfrm>
            <a:off x="20" y="10"/>
            <a:ext cx="12188930" cy="6857990"/>
          </a:xfrm>
          <a:prstGeom prst="rect">
            <a:avLst/>
          </a:prstGeom>
        </p:spPr>
      </p:pic>
      <p:sp>
        <p:nvSpPr>
          <p:cNvPr id="5" name="Title 1">
            <a:extLst>
              <a:ext uri="{FF2B5EF4-FFF2-40B4-BE49-F238E27FC236}">
                <a16:creationId xmlns:a16="http://schemas.microsoft.com/office/drawing/2014/main" id="{E1A7FCE9-FD13-7481-87B8-6E281E877F08}"/>
              </a:ext>
            </a:extLst>
          </p:cNvPr>
          <p:cNvSpPr txBox="1">
            <a:spLocks/>
          </p:cNvSpPr>
          <p:nvPr/>
        </p:nvSpPr>
        <p:spPr>
          <a:xfrm>
            <a:off x="1524000" y="1122363"/>
            <a:ext cx="9144000" cy="1186271"/>
          </a:xfrm>
          <a:prstGeom prst="rect">
            <a:avLst/>
          </a:prstGeom>
        </p:spPr>
        <p:txBody>
          <a:bodyPr vert="horz" lIns="91440" tIns="45720" rIns="91440" bIns="45720" rtlCol="0" anchor="b">
            <a:normAutofit/>
          </a:bodyPr>
          <a:lstStyle>
            <a:lvl1pPr algn="l" defTabSz="685766" rtl="0" eaLnBrk="1" latinLnBrk="0" hangingPunct="1">
              <a:lnSpc>
                <a:spcPct val="90000"/>
              </a:lnSpc>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pPr algn="ctr"/>
            <a:r>
              <a:rPr lang="en-US" sz="6600">
                <a:solidFill>
                  <a:srgbClr val="014B64"/>
                </a:solidFill>
                <a:latin typeface="Times New Roman" panose="02020603050405020304" pitchFamily="18" charset="0"/>
                <a:cs typeface="Times New Roman" panose="02020603050405020304" pitchFamily="18" charset="0"/>
              </a:rPr>
              <a:t>Empowerment </a:t>
            </a:r>
            <a:endParaRPr lang="en-US" sz="6600" dirty="0">
              <a:solidFill>
                <a:srgbClr val="014B64"/>
              </a:solidFill>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97A3B243-FDCB-38B4-B65A-F0531A340F0F}"/>
              </a:ext>
            </a:extLst>
          </p:cNvPr>
          <p:cNvSpPr txBox="1"/>
          <p:nvPr/>
        </p:nvSpPr>
        <p:spPr>
          <a:xfrm>
            <a:off x="1210176" y="4457166"/>
            <a:ext cx="9144000" cy="1536192"/>
          </a:xfrm>
          <a:prstGeom prst="rect">
            <a:avLst/>
          </a:prstGeom>
        </p:spPr>
        <p:txBody>
          <a:bodyPr vert="horz" lIns="91440" tIns="45720" rIns="91440" bIns="45720" rtlCol="0">
            <a:normAutofit lnSpcReduction="10000"/>
          </a:bodyPr>
          <a:lstStyle/>
          <a:p>
            <a:pPr algn="ctr" defTabSz="914400">
              <a:lnSpc>
                <a:spcPct val="90000"/>
              </a:lnSpc>
              <a:spcBef>
                <a:spcPts val="1000"/>
              </a:spcBef>
            </a:pPr>
            <a:r>
              <a:rPr lang="en-US" sz="2400" b="1" dirty="0">
                <a:solidFill>
                  <a:srgbClr val="014B64"/>
                </a:solidFill>
                <a:latin typeface="Times New Roman" panose="02020603050405020304" pitchFamily="18" charset="0"/>
                <a:cs typeface="Times New Roman" panose="02020603050405020304" pitchFamily="18" charset="0"/>
              </a:rPr>
              <a:t>Leaders become great, not because of their power, but because of their ability to empower others. </a:t>
            </a:r>
          </a:p>
          <a:p>
            <a:pPr algn="ctr" defTabSz="914400">
              <a:lnSpc>
                <a:spcPct val="90000"/>
              </a:lnSpc>
              <a:spcBef>
                <a:spcPts val="1000"/>
              </a:spcBef>
            </a:pPr>
            <a:endParaRPr lang="en-US" sz="2400" b="1" dirty="0">
              <a:solidFill>
                <a:srgbClr val="014B64"/>
              </a:solidFill>
              <a:latin typeface="Times New Roman" panose="02020603050405020304" pitchFamily="18" charset="0"/>
              <a:cs typeface="Times New Roman" panose="02020603050405020304" pitchFamily="18" charset="0"/>
            </a:endParaRPr>
          </a:p>
          <a:p>
            <a:pPr algn="ctr" defTabSz="914400">
              <a:lnSpc>
                <a:spcPct val="90000"/>
              </a:lnSpc>
              <a:spcBef>
                <a:spcPts val="1000"/>
              </a:spcBef>
            </a:pPr>
            <a:r>
              <a:rPr lang="en-US" sz="2400" b="1" dirty="0">
                <a:solidFill>
                  <a:srgbClr val="014B64"/>
                </a:solidFill>
                <a:latin typeface="Times New Roman" panose="02020603050405020304" pitchFamily="18" charset="0"/>
                <a:cs typeface="Times New Roman" panose="02020603050405020304" pitchFamily="18" charset="0"/>
              </a:rPr>
              <a:t>- John Maxwell</a:t>
            </a:r>
          </a:p>
        </p:txBody>
      </p:sp>
    </p:spTree>
    <p:extLst>
      <p:ext uri="{BB962C8B-B14F-4D97-AF65-F5344CB8AC3E}">
        <p14:creationId xmlns:p14="http://schemas.microsoft.com/office/powerpoint/2010/main" val="19699364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A person smiling at camera&#10;&#10;AI-generated content may be incorrect.">
            <a:extLst>
              <a:ext uri="{FF2B5EF4-FFF2-40B4-BE49-F238E27FC236}">
                <a16:creationId xmlns:a16="http://schemas.microsoft.com/office/drawing/2014/main" id="{100A7B74-19E6-5DA6-4A02-173F22B5CDCD}"/>
              </a:ext>
            </a:extLst>
          </p:cNvPr>
          <p:cNvPicPr>
            <a:picLocks noChangeAspect="1"/>
          </p:cNvPicPr>
          <p:nvPr/>
        </p:nvPicPr>
        <p:blipFill>
          <a:blip r:embed="rId3"/>
          <a:srcRect l="23032" r="14030" b="-2"/>
          <a:stretch>
            <a:fillRect/>
          </a:stretch>
        </p:blipFill>
        <p:spPr>
          <a:xfrm flipH="1">
            <a:off x="6255833" y="2050832"/>
            <a:ext cx="5181600" cy="4054727"/>
          </a:xfrm>
          <a:prstGeom prst="rect">
            <a:avLst/>
          </a:prstGeom>
          <a:noFill/>
          <a:ln>
            <a:solidFill>
              <a:schemeClr val="accent1">
                <a:shade val="50000"/>
              </a:schemeClr>
            </a:solidFill>
          </a:ln>
        </p:spPr>
      </p:pic>
      <p:pic>
        <p:nvPicPr>
          <p:cNvPr id="3" name="Picture 2" descr="A person speaking to a group of people&#10;&#10;AI-generated content may be incorrect.">
            <a:extLst>
              <a:ext uri="{FF2B5EF4-FFF2-40B4-BE49-F238E27FC236}">
                <a16:creationId xmlns:a16="http://schemas.microsoft.com/office/drawing/2014/main" id="{AB868C01-8A38-3F20-A897-98847B228D4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4691" r="6079" b="2"/>
          <a:stretch>
            <a:fillRect/>
          </a:stretch>
        </p:blipFill>
        <p:spPr bwMode="auto">
          <a:xfrm>
            <a:off x="646771" y="2050832"/>
            <a:ext cx="5181600" cy="4054727"/>
          </a:xfrm>
          <a:prstGeom prst="rect">
            <a:avLst/>
          </a:prstGeom>
          <a:solidFill>
            <a:srgbClr val="FFFFFF"/>
          </a:solidFill>
          <a:ln>
            <a:solidFill>
              <a:schemeClr val="accent1">
                <a:shade val="50000"/>
              </a:schemeClr>
            </a:solidFill>
          </a:ln>
        </p:spPr>
      </p:pic>
      <p:sp>
        <p:nvSpPr>
          <p:cNvPr id="2" name="Slide Number Placeholder 1">
            <a:extLst>
              <a:ext uri="{FF2B5EF4-FFF2-40B4-BE49-F238E27FC236}">
                <a16:creationId xmlns:a16="http://schemas.microsoft.com/office/drawing/2014/main" id="{C8868623-08F4-D96A-A4D1-6852096B0F3B}"/>
              </a:ext>
            </a:extLst>
          </p:cNvPr>
          <p:cNvSpPr>
            <a:spLocks noGrp="1"/>
          </p:cNvSpPr>
          <p:nvPr>
            <p:ph type="sldNum" sz="quarter" idx="12"/>
          </p:nvPr>
        </p:nvSpPr>
        <p:spPr>
          <a:xfrm>
            <a:off x="401443" y="6446837"/>
            <a:ext cx="2743200" cy="218070"/>
          </a:xfrm>
        </p:spPr>
        <p:txBody>
          <a:bodyPr vert="horz" lIns="0" tIns="0" rIns="0" bIns="0" rtlCol="0" anchor="b" anchorCtr="0">
            <a:normAutofit/>
          </a:bodyPr>
          <a:lstStyle/>
          <a:p>
            <a:pPr>
              <a:spcAft>
                <a:spcPts val="600"/>
              </a:spcAft>
            </a:pPr>
            <a:fld id="{BAE26A2A-DE5F-EA41-900F-AB5C4F1D9848}" type="slidenum">
              <a:rPr lang="en-US" smtClean="0"/>
              <a:pPr>
                <a:spcAft>
                  <a:spcPts val="600"/>
                </a:spcAft>
              </a:pPr>
              <a:t>13</a:t>
            </a:fld>
            <a:endParaRPr lang="en-US" dirty="0"/>
          </a:p>
        </p:txBody>
      </p:sp>
      <p:sp>
        <p:nvSpPr>
          <p:cNvPr id="7" name="TextBox 6">
            <a:extLst>
              <a:ext uri="{FF2B5EF4-FFF2-40B4-BE49-F238E27FC236}">
                <a16:creationId xmlns:a16="http://schemas.microsoft.com/office/drawing/2014/main" id="{B4CA2730-564F-0BBA-99BD-C154DC9F9B10}"/>
              </a:ext>
            </a:extLst>
          </p:cNvPr>
          <p:cNvSpPr txBox="1"/>
          <p:nvPr/>
        </p:nvSpPr>
        <p:spPr>
          <a:xfrm>
            <a:off x="653586" y="825037"/>
            <a:ext cx="10950585" cy="1165587"/>
          </a:xfrm>
          <a:prstGeom prst="rect">
            <a:avLst/>
          </a:prstGeom>
        </p:spPr>
        <p:txBody>
          <a:bodyPr vert="horz" lIns="0" tIns="0" rIns="0" bIns="0" rtlCol="0" anchor="t" anchorCtr="0">
            <a:normAutofit/>
          </a:bodyPr>
          <a:lstStyle/>
          <a:p>
            <a:pPr algn="ctr" defTabSz="685766">
              <a:lnSpc>
                <a:spcPct val="90000"/>
              </a:lnSpc>
              <a:spcBef>
                <a:spcPct val="0"/>
              </a:spcBef>
              <a:spcAft>
                <a:spcPts val="600"/>
              </a:spcAft>
            </a:pPr>
            <a:r>
              <a:rPr lang="en-US" sz="3600" b="1" kern="1200" dirty="0">
                <a:latin typeface="Times New Roman" panose="02020603050405020304" pitchFamily="18" charset="0"/>
                <a:ea typeface="+mj-ea"/>
                <a:cs typeface="Times New Roman" panose="02020603050405020304" pitchFamily="18" charset="0"/>
              </a:rPr>
              <a:t>Create Quick Wins</a:t>
            </a:r>
          </a:p>
        </p:txBody>
      </p:sp>
    </p:spTree>
    <p:extLst>
      <p:ext uri="{BB962C8B-B14F-4D97-AF65-F5344CB8AC3E}">
        <p14:creationId xmlns:p14="http://schemas.microsoft.com/office/powerpoint/2010/main" val="35548648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F851CA-0CFB-79BA-0064-4A6570D7768D}"/>
              </a:ext>
            </a:extLst>
          </p:cNvPr>
          <p:cNvSpPr>
            <a:spLocks noGrp="1"/>
          </p:cNvSpPr>
          <p:nvPr>
            <p:ph type="title"/>
          </p:nvPr>
        </p:nvSpPr>
        <p:spPr>
          <a:xfrm>
            <a:off x="744815" y="1401268"/>
            <a:ext cx="5175437" cy="604137"/>
          </a:xfrm>
        </p:spPr>
        <p:txBody>
          <a:bodyPr anchor="t">
            <a:normAutofit/>
          </a:bodyPr>
          <a:lstStyle/>
          <a:p>
            <a:r>
              <a:rPr lang="en-US" dirty="0">
                <a:latin typeface="Times New Roman" panose="02020603050405020304" pitchFamily="18" charset="0"/>
                <a:cs typeface="Times New Roman" panose="02020603050405020304" pitchFamily="18" charset="0"/>
              </a:rPr>
              <a:t>Build on the Change</a:t>
            </a:r>
          </a:p>
        </p:txBody>
      </p:sp>
      <p:pic>
        <p:nvPicPr>
          <p:cNvPr id="6" name="Content Placeholder 5">
            <a:extLst>
              <a:ext uri="{FF2B5EF4-FFF2-40B4-BE49-F238E27FC236}">
                <a16:creationId xmlns:a16="http://schemas.microsoft.com/office/drawing/2014/main" id="{55C5C3CA-AA78-6F76-563D-3FAF2F624256}"/>
              </a:ext>
            </a:extLst>
          </p:cNvPr>
          <p:cNvPicPr>
            <a:picLocks noGrp="1" noChangeAspect="1"/>
          </p:cNvPicPr>
          <p:nvPr>
            <p:ph idx="1"/>
          </p:nvPr>
        </p:nvPicPr>
        <p:blipFill>
          <a:blip r:embed="rId3"/>
          <a:srcRect r="5302"/>
          <a:stretch>
            <a:fillRect/>
          </a:stretch>
        </p:blipFill>
        <p:spPr>
          <a:xfrm>
            <a:off x="172471" y="2731950"/>
            <a:ext cx="5486400" cy="2261798"/>
          </a:xfrm>
          <a:prstGeom prst="rect">
            <a:avLst/>
          </a:prstGeom>
          <a:noFill/>
        </p:spPr>
      </p:pic>
      <p:sp>
        <p:nvSpPr>
          <p:cNvPr id="4" name="Slide Number Placeholder 3">
            <a:extLst>
              <a:ext uri="{FF2B5EF4-FFF2-40B4-BE49-F238E27FC236}">
                <a16:creationId xmlns:a16="http://schemas.microsoft.com/office/drawing/2014/main" id="{6FA64251-D9EB-C292-4361-7E265BD0B19A}"/>
              </a:ext>
            </a:extLst>
          </p:cNvPr>
          <p:cNvSpPr>
            <a:spLocks noGrp="1"/>
          </p:cNvSpPr>
          <p:nvPr>
            <p:ph type="sldNum" sz="quarter" idx="12"/>
          </p:nvPr>
        </p:nvSpPr>
        <p:spPr>
          <a:xfrm>
            <a:off x="401443" y="6446837"/>
            <a:ext cx="2743200" cy="218070"/>
          </a:xfrm>
        </p:spPr>
        <p:txBody>
          <a:bodyPr anchor="b">
            <a:normAutofit/>
          </a:bodyPr>
          <a:lstStyle/>
          <a:p>
            <a:pPr>
              <a:spcAft>
                <a:spcPts val="600"/>
              </a:spcAft>
            </a:pPr>
            <a:fld id="{BAE26A2A-DE5F-EA41-900F-AB5C4F1D9848}" type="slidenum">
              <a:rPr lang="en-US" smtClean="0"/>
              <a:pPr>
                <a:spcAft>
                  <a:spcPts val="600"/>
                </a:spcAft>
              </a:pPr>
              <a:t>14</a:t>
            </a:fld>
            <a:endParaRPr lang="en-US" dirty="0"/>
          </a:p>
        </p:txBody>
      </p:sp>
      <p:pic>
        <p:nvPicPr>
          <p:cNvPr id="3" name="Picture 2">
            <a:extLst>
              <a:ext uri="{FF2B5EF4-FFF2-40B4-BE49-F238E27FC236}">
                <a16:creationId xmlns:a16="http://schemas.microsoft.com/office/drawing/2014/main" id="{BB7CE863-15AF-8424-836F-619331C8F9B1}"/>
              </a:ext>
            </a:extLst>
          </p:cNvPr>
          <p:cNvPicPr>
            <a:picLocks noChangeAspect="1"/>
          </p:cNvPicPr>
          <p:nvPr/>
        </p:nvPicPr>
        <p:blipFill>
          <a:blip r:embed="rId4"/>
          <a:stretch>
            <a:fillRect/>
          </a:stretch>
        </p:blipFill>
        <p:spPr>
          <a:xfrm>
            <a:off x="6297460" y="2216869"/>
            <a:ext cx="5486400" cy="4032629"/>
          </a:xfrm>
          <a:prstGeom prst="rect">
            <a:avLst/>
          </a:prstGeom>
        </p:spPr>
      </p:pic>
      <p:sp>
        <p:nvSpPr>
          <p:cNvPr id="7" name="TextBox 6">
            <a:extLst>
              <a:ext uri="{FF2B5EF4-FFF2-40B4-BE49-F238E27FC236}">
                <a16:creationId xmlns:a16="http://schemas.microsoft.com/office/drawing/2014/main" id="{EF189C56-E7EF-0181-5361-CC7C590EB61C}"/>
              </a:ext>
            </a:extLst>
          </p:cNvPr>
          <p:cNvSpPr txBox="1"/>
          <p:nvPr/>
        </p:nvSpPr>
        <p:spPr>
          <a:xfrm>
            <a:off x="7067810" y="1268920"/>
            <a:ext cx="4481187" cy="646331"/>
          </a:xfrm>
          <a:prstGeom prst="rect">
            <a:avLst/>
          </a:prstGeom>
          <a:noFill/>
        </p:spPr>
        <p:txBody>
          <a:bodyPr wrap="square">
            <a:spAutoFit/>
          </a:bodyPr>
          <a:lstStyle/>
          <a:p>
            <a:pPr algn="ctr"/>
            <a:r>
              <a:rPr lang="en-US" sz="3600" b="1" kern="1200" dirty="0">
                <a:latin typeface="Times New Roman" panose="02020603050405020304" pitchFamily="18" charset="0"/>
                <a:ea typeface="+mj-ea"/>
                <a:cs typeface="Times New Roman" panose="02020603050405020304" pitchFamily="18" charset="0"/>
              </a:rPr>
              <a:t>Embed the Change</a:t>
            </a:r>
            <a:endParaRPr lang="en-US"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159655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5E68D37-82DC-3857-1AA1-85E42C4427AD}"/>
              </a:ext>
            </a:extLst>
          </p:cNvPr>
          <p:cNvSpPr>
            <a:spLocks noGrp="1"/>
          </p:cNvSpPr>
          <p:nvPr>
            <p:ph type="sldNum" sz="quarter" idx="10"/>
          </p:nvPr>
        </p:nvSpPr>
        <p:spPr/>
        <p:txBody>
          <a:bodyPr/>
          <a:lstStyle/>
          <a:p>
            <a:fld id="{BAE26A2A-DE5F-EA41-900F-AB5C4F1D9848}" type="slidenum">
              <a:rPr lang="en-US" smtClean="0"/>
              <a:pPr/>
              <a:t>15</a:t>
            </a:fld>
            <a:endParaRPr lang="en-US" dirty="0"/>
          </a:p>
        </p:txBody>
      </p:sp>
      <p:sp>
        <p:nvSpPr>
          <p:cNvPr id="4" name="TextBox 3">
            <a:extLst>
              <a:ext uri="{FF2B5EF4-FFF2-40B4-BE49-F238E27FC236}">
                <a16:creationId xmlns:a16="http://schemas.microsoft.com/office/drawing/2014/main" id="{77C3B64A-6A31-2D16-A96B-3B3965993FD6}"/>
              </a:ext>
            </a:extLst>
          </p:cNvPr>
          <p:cNvSpPr txBox="1"/>
          <p:nvPr/>
        </p:nvSpPr>
        <p:spPr>
          <a:xfrm>
            <a:off x="2752429" y="375850"/>
            <a:ext cx="6097508" cy="646331"/>
          </a:xfrm>
          <a:prstGeom prst="rect">
            <a:avLst/>
          </a:prstGeom>
          <a:noFill/>
        </p:spPr>
        <p:txBody>
          <a:bodyPr wrap="square">
            <a:spAutoFit/>
          </a:bodyPr>
          <a:lstStyle/>
          <a:p>
            <a:r>
              <a:rPr lang="en-US" sz="3600" b="1" dirty="0">
                <a:latin typeface="Times New Roman" panose="02020603050405020304" pitchFamily="18" charset="0"/>
                <a:cs typeface="Times New Roman" panose="02020603050405020304" pitchFamily="18" charset="0"/>
              </a:rPr>
              <a:t>Practical Tools &amp; Strategies</a:t>
            </a:r>
            <a:endParaRPr lang="en-US" sz="3600" dirty="0">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9AA5E239-E8A8-28C1-0A60-A40480979076}"/>
              </a:ext>
            </a:extLst>
          </p:cNvPr>
          <p:cNvPicPr>
            <a:picLocks noChangeAspect="1"/>
          </p:cNvPicPr>
          <p:nvPr/>
        </p:nvPicPr>
        <p:blipFill>
          <a:blip r:embed="rId3"/>
          <a:stretch>
            <a:fillRect/>
          </a:stretch>
        </p:blipFill>
        <p:spPr>
          <a:xfrm>
            <a:off x="478220" y="3247894"/>
            <a:ext cx="2359356" cy="1572904"/>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7" name="Picture 6" descr="A book cover with wooden figures">
            <a:extLst>
              <a:ext uri="{FF2B5EF4-FFF2-40B4-BE49-F238E27FC236}">
                <a16:creationId xmlns:a16="http://schemas.microsoft.com/office/drawing/2014/main" id="{1C2F6704-DFB7-86D8-C126-6D9FB88E9FC2}"/>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b="14344"/>
          <a:stretch>
            <a:fillRect/>
          </a:stretch>
        </p:blipFill>
        <p:spPr>
          <a:xfrm>
            <a:off x="3525683" y="1738133"/>
            <a:ext cx="1555735" cy="199637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4" name="Picture 13" descr="A graph of different colored bars">
            <a:extLst>
              <a:ext uri="{FF2B5EF4-FFF2-40B4-BE49-F238E27FC236}">
                <a16:creationId xmlns:a16="http://schemas.microsoft.com/office/drawing/2014/main" id="{F57268AA-614F-3C8F-1DCF-55E2C36FD120}"/>
              </a:ext>
            </a:extLst>
          </p:cNvPr>
          <p:cNvPicPr>
            <a:picLocks noChangeAspect="1"/>
          </p:cNvPicPr>
          <p:nvPr/>
        </p:nvPicPr>
        <p:blipFill>
          <a:blip r:embed="rId6">
            <a:extLst>
              <a:ext uri="{28A0092B-C50C-407E-A947-70E740481C1C}">
                <a14:useLocalDpi xmlns:a14="http://schemas.microsoft.com/office/drawing/2010/main" val="0"/>
              </a:ext>
              <a:ext uri="{837473B0-CC2E-450A-ABE3-18F120FF3D39}">
                <a1611:picAttrSrcUrl xmlns:a1611="http://schemas.microsoft.com/office/drawing/2016/11/main" r:id="rId7"/>
              </a:ext>
            </a:extLst>
          </a:blip>
          <a:srcRect b="25018"/>
          <a:stretch>
            <a:fillRect/>
          </a:stretch>
        </p:blipFill>
        <p:spPr>
          <a:xfrm>
            <a:off x="3201391" y="4224689"/>
            <a:ext cx="2337986" cy="141560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5" name="TextBox 14">
            <a:extLst>
              <a:ext uri="{FF2B5EF4-FFF2-40B4-BE49-F238E27FC236}">
                <a16:creationId xmlns:a16="http://schemas.microsoft.com/office/drawing/2014/main" id="{E9ECA3F6-FF0F-7280-0F64-57579CC2713A}"/>
              </a:ext>
            </a:extLst>
          </p:cNvPr>
          <p:cNvSpPr txBox="1"/>
          <p:nvPr/>
        </p:nvSpPr>
        <p:spPr>
          <a:xfrm>
            <a:off x="9759924" y="6657945"/>
            <a:ext cx="2432076" cy="200055"/>
          </a:xfrm>
          <a:prstGeom prst="rect">
            <a:avLst/>
          </a:prstGeom>
          <a:solidFill>
            <a:srgbClr val="000000"/>
          </a:solidFill>
        </p:spPr>
        <p:txBody>
          <a:bodyPr wrap="none" rtlCol="0">
            <a:spAutoFit/>
          </a:bodyPr>
          <a:lstStyle/>
          <a:p>
            <a:pPr algn="r">
              <a:spcAft>
                <a:spcPts val="600"/>
              </a:spcAft>
            </a:pPr>
            <a:r>
              <a:rPr lang="en-US" sz="700" dirty="0">
                <a:solidFill>
                  <a:srgbClr val="FFFFFF"/>
                </a:solidFill>
                <a:hlinkClick r:id="rId7" tooltip="https://www.labopen.fi/en/lab-pro/we-are-all-more-or-less-global-citizens/">
                  <a:extLst>
                    <a:ext uri="{A12FA001-AC4F-418D-AE19-62706E023703}">
                      <ahyp:hlinkClr xmlns:ahyp="http://schemas.microsoft.com/office/drawing/2018/hyperlinkcolor" val="tx"/>
                    </a:ext>
                  </a:extLst>
                </a:hlinkClick>
              </a:rPr>
              <a:t>This Photo</a:t>
            </a:r>
            <a:r>
              <a:rPr lang="en-US" sz="700" dirty="0">
                <a:solidFill>
                  <a:srgbClr val="FFFFFF"/>
                </a:solidFill>
              </a:rPr>
              <a:t> by Unknown Author is licensed under </a:t>
            </a:r>
            <a:r>
              <a:rPr lang="en-US" sz="700" dirty="0">
                <a:solidFill>
                  <a:srgbClr val="FFFFFF"/>
                </a:solidFill>
                <a:hlinkClick r:id="rId8" tooltip="https://creativecommons.org/licenses/by-sa/3.0/">
                  <a:extLst>
                    <a:ext uri="{A12FA001-AC4F-418D-AE19-62706E023703}">
                      <ahyp:hlinkClr xmlns:ahyp="http://schemas.microsoft.com/office/drawing/2018/hyperlinkcolor" val="tx"/>
                    </a:ext>
                  </a:extLst>
                </a:hlinkClick>
              </a:rPr>
              <a:t>CC BY-SA</a:t>
            </a:r>
            <a:endParaRPr lang="en-US" sz="700" dirty="0">
              <a:solidFill>
                <a:srgbClr val="FFFFFF"/>
              </a:solidFill>
            </a:endParaRPr>
          </a:p>
        </p:txBody>
      </p:sp>
      <p:pic>
        <p:nvPicPr>
          <p:cNvPr id="16" name="Picture 15" descr="A graph of different colored bars&#10;&#10;AI-generated content may be incorrect.">
            <a:extLst>
              <a:ext uri="{FF2B5EF4-FFF2-40B4-BE49-F238E27FC236}">
                <a16:creationId xmlns:a16="http://schemas.microsoft.com/office/drawing/2014/main" id="{B23F4460-00A2-365D-6FE8-5AFC3DE8B8E3}"/>
              </a:ext>
            </a:extLst>
          </p:cNvPr>
          <p:cNvPicPr>
            <a:picLocks noChangeAspect="1"/>
          </p:cNvPicPr>
          <p:nvPr/>
        </p:nvPicPr>
        <p:blipFill>
          <a:blip r:embed="rId9">
            <a:extLst>
              <a:ext uri="{28A0092B-C50C-407E-A947-70E740481C1C}">
                <a14:useLocalDpi xmlns:a14="http://schemas.microsoft.com/office/drawing/2010/main" val="0"/>
              </a:ext>
              <a:ext uri="{837473B0-CC2E-450A-ABE3-18F120FF3D39}">
                <a1611:picAttrSrcUrl xmlns:a1611="http://schemas.microsoft.com/office/drawing/2016/11/main" r:id="rId10"/>
              </a:ext>
            </a:extLst>
          </a:blip>
          <a:stretch>
            <a:fillRect/>
          </a:stretch>
        </p:blipFill>
        <p:spPr>
          <a:xfrm>
            <a:off x="593435" y="1744315"/>
            <a:ext cx="2359215" cy="107934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8" name="TextBox 17">
            <a:extLst>
              <a:ext uri="{FF2B5EF4-FFF2-40B4-BE49-F238E27FC236}">
                <a16:creationId xmlns:a16="http://schemas.microsoft.com/office/drawing/2014/main" id="{4BF866E7-2E95-57D0-58B0-9CE0B147A088}"/>
              </a:ext>
            </a:extLst>
          </p:cNvPr>
          <p:cNvSpPr txBox="1"/>
          <p:nvPr/>
        </p:nvSpPr>
        <p:spPr>
          <a:xfrm>
            <a:off x="5769525" y="1780606"/>
            <a:ext cx="6097508" cy="3539430"/>
          </a:xfrm>
          <a:prstGeom prst="rect">
            <a:avLst/>
          </a:prstGeom>
          <a:noFill/>
        </p:spPr>
        <p:txBody>
          <a:bodyPr wrap="square">
            <a:spAutoFit/>
          </a:bodyPr>
          <a:lstStyle/>
          <a:p>
            <a:pPr marL="457200" indent="-457200">
              <a:buFont typeface="Arial" panose="020B0604020202020204" pitchFamily="34" charset="0"/>
              <a:buChar char="•"/>
            </a:pPr>
            <a:r>
              <a:rPr lang="en-US" sz="3200" dirty="0">
                <a:latin typeface="Times New Roman" panose="02020603050405020304" pitchFamily="18" charset="0"/>
                <a:cs typeface="Times New Roman" panose="02020603050405020304" pitchFamily="18" charset="0"/>
              </a:rPr>
              <a:t>Evaluation Tools</a:t>
            </a:r>
          </a:p>
          <a:p>
            <a:pPr marL="457200" indent="-457200">
              <a:buFont typeface="Arial" panose="020B0604020202020204" pitchFamily="34" charset="0"/>
              <a:buChar char="•"/>
            </a:pPr>
            <a:r>
              <a:rPr lang="en-US" sz="3200" dirty="0">
                <a:latin typeface="Times New Roman" panose="02020603050405020304" pitchFamily="18" charset="0"/>
                <a:cs typeface="Times New Roman" panose="02020603050405020304" pitchFamily="18" charset="0"/>
              </a:rPr>
              <a:t>Data Analysis</a:t>
            </a:r>
          </a:p>
          <a:p>
            <a:pPr marL="457200" indent="-457200">
              <a:buFont typeface="Arial" panose="020B0604020202020204" pitchFamily="34" charset="0"/>
              <a:buChar char="•"/>
            </a:pPr>
            <a:r>
              <a:rPr lang="en-US" sz="3200" dirty="0">
                <a:latin typeface="Times New Roman" panose="02020603050405020304" pitchFamily="18" charset="0"/>
                <a:cs typeface="Times New Roman" panose="02020603050405020304" pitchFamily="18" charset="0"/>
              </a:rPr>
              <a:t>Observation Tools</a:t>
            </a:r>
          </a:p>
          <a:p>
            <a:pPr marL="457200" indent="-457200">
              <a:buFont typeface="Arial" panose="020B0604020202020204" pitchFamily="34" charset="0"/>
              <a:buChar char="•"/>
            </a:pPr>
            <a:r>
              <a:rPr lang="en-US" sz="3200" dirty="0">
                <a:latin typeface="Times New Roman" panose="02020603050405020304" pitchFamily="18" charset="0"/>
                <a:cs typeface="Times New Roman" panose="02020603050405020304" pitchFamily="18" charset="0"/>
              </a:rPr>
              <a:t>Benchmarking and Standards Comparison</a:t>
            </a:r>
          </a:p>
          <a:p>
            <a:pPr marL="457200" indent="-457200">
              <a:buFont typeface="Arial" panose="020B0604020202020204" pitchFamily="34" charset="0"/>
              <a:buChar char="•"/>
            </a:pPr>
            <a:r>
              <a:rPr lang="en-US" sz="3200" dirty="0">
                <a:latin typeface="Times New Roman" panose="02020603050405020304" pitchFamily="18" charset="0"/>
                <a:cs typeface="Times New Roman" panose="02020603050405020304" pitchFamily="18" charset="0"/>
              </a:rPr>
              <a:t>Continuous Improvement Strategies</a:t>
            </a:r>
          </a:p>
        </p:txBody>
      </p:sp>
    </p:spTree>
    <p:extLst>
      <p:ext uri="{BB962C8B-B14F-4D97-AF65-F5344CB8AC3E}">
        <p14:creationId xmlns:p14="http://schemas.microsoft.com/office/powerpoint/2010/main" val="17674755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52BB122-70BB-1145-B991-C2D7478631AC}"/>
              </a:ext>
            </a:extLst>
          </p:cNvPr>
          <p:cNvSpPr>
            <a:spLocks noGrp="1"/>
          </p:cNvSpPr>
          <p:nvPr>
            <p:ph type="title"/>
          </p:nvPr>
        </p:nvSpPr>
        <p:spPr/>
        <p:txBody>
          <a:bodyPr/>
          <a:lstStyle/>
          <a:p>
            <a:r>
              <a:rPr lang="en-US" sz="4800" dirty="0">
                <a:latin typeface="Times New Roman" panose="02020603050405020304" pitchFamily="18" charset="0"/>
                <a:cs typeface="Times New Roman" panose="02020603050405020304" pitchFamily="18" charset="0"/>
              </a:rPr>
              <a:t>Why This Matters?</a:t>
            </a:r>
            <a:endParaRPr lang="en-US"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3545550D-1CD4-9F42-94C8-7377B6F08E63}"/>
              </a:ext>
            </a:extLst>
          </p:cNvPr>
          <p:cNvSpPr>
            <a:spLocks noGrp="1"/>
          </p:cNvSpPr>
          <p:nvPr>
            <p:ph type="sldNum" sz="quarter" idx="10"/>
          </p:nvPr>
        </p:nvSpPr>
        <p:spPr/>
        <p:txBody>
          <a:bodyPr/>
          <a:lstStyle/>
          <a:p>
            <a:fld id="{BAE26A2A-DE5F-EA41-900F-AB5C4F1D9848}" type="slidenum">
              <a:rPr lang="en-US" smtClean="0"/>
              <a:t>16</a:t>
            </a:fld>
            <a:endParaRPr lang="en-US" dirty="0"/>
          </a:p>
        </p:txBody>
      </p:sp>
    </p:spTree>
    <p:extLst>
      <p:ext uri="{BB962C8B-B14F-4D97-AF65-F5344CB8AC3E}">
        <p14:creationId xmlns:p14="http://schemas.microsoft.com/office/powerpoint/2010/main" val="6171426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77EF9B6-1BDA-7913-FBB1-748B5F2FB955}"/>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2554260" y="1102028"/>
            <a:ext cx="7616874" cy="5008095"/>
          </a:xfrm>
          <a:prstGeom prst="rect">
            <a:avLst/>
          </a:prstGeom>
          <a:noFill/>
        </p:spPr>
      </p:pic>
      <p:sp>
        <p:nvSpPr>
          <p:cNvPr id="2" name="Slide Number Placeholder 1">
            <a:extLst>
              <a:ext uri="{FF2B5EF4-FFF2-40B4-BE49-F238E27FC236}">
                <a16:creationId xmlns:a16="http://schemas.microsoft.com/office/drawing/2014/main" id="{4A915CA0-7801-4FA7-015F-87733E98D111}"/>
              </a:ext>
            </a:extLst>
          </p:cNvPr>
          <p:cNvSpPr>
            <a:spLocks noGrp="1"/>
          </p:cNvSpPr>
          <p:nvPr>
            <p:ph type="sldNum" sz="quarter" idx="12"/>
          </p:nvPr>
        </p:nvSpPr>
        <p:spPr>
          <a:xfrm>
            <a:off x="401443" y="6446837"/>
            <a:ext cx="2743200" cy="218070"/>
          </a:xfrm>
        </p:spPr>
        <p:txBody>
          <a:bodyPr anchor="b">
            <a:normAutofit/>
          </a:bodyPr>
          <a:lstStyle/>
          <a:p>
            <a:pPr>
              <a:spcAft>
                <a:spcPts val="600"/>
              </a:spcAft>
            </a:pPr>
            <a:fld id="{BAE26A2A-DE5F-EA41-900F-AB5C4F1D9848}" type="slidenum">
              <a:rPr lang="en-US" smtClean="0"/>
              <a:pPr>
                <a:spcAft>
                  <a:spcPts val="600"/>
                </a:spcAft>
              </a:pPr>
              <a:t>17</a:t>
            </a:fld>
            <a:endParaRPr lang="en-US" dirty="0"/>
          </a:p>
        </p:txBody>
      </p:sp>
    </p:spTree>
    <p:extLst>
      <p:ext uri="{BB962C8B-B14F-4D97-AF65-F5344CB8AC3E}">
        <p14:creationId xmlns:p14="http://schemas.microsoft.com/office/powerpoint/2010/main" val="34444960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C09BC9AB-7059-EBC1-DA9F-2C3BEE1F313F}"/>
              </a:ext>
            </a:extLst>
          </p:cNvPr>
          <p:cNvPicPr>
            <a:picLocks noGrp="1" noChangeAspect="1"/>
          </p:cNvPicPr>
          <p:nvPr>
            <p:ph idx="1"/>
          </p:nvPr>
        </p:nvPicPr>
        <p:blipFill>
          <a:blip r:embed="rId2">
            <a:extLst>
              <a:ext uri="{837473B0-CC2E-450A-ABE3-18F120FF3D39}">
                <a1611:picAttrSrcUrl xmlns:a1611="http://schemas.microsoft.com/office/drawing/2016/11/main" r:id="rId3"/>
              </a:ext>
            </a:extLst>
          </a:blip>
          <a:stretch>
            <a:fillRect/>
          </a:stretch>
        </p:blipFill>
        <p:spPr>
          <a:xfrm>
            <a:off x="2430659" y="610643"/>
            <a:ext cx="7110535" cy="5500602"/>
          </a:xfrm>
        </p:spPr>
      </p:pic>
      <p:sp>
        <p:nvSpPr>
          <p:cNvPr id="4" name="Slide Number Placeholder 3">
            <a:extLst>
              <a:ext uri="{FF2B5EF4-FFF2-40B4-BE49-F238E27FC236}">
                <a16:creationId xmlns:a16="http://schemas.microsoft.com/office/drawing/2014/main" id="{BAD40291-ED51-835B-660C-BA4D5F38CEBD}"/>
              </a:ext>
            </a:extLst>
          </p:cNvPr>
          <p:cNvSpPr>
            <a:spLocks noGrp="1"/>
          </p:cNvSpPr>
          <p:nvPr>
            <p:ph type="sldNum" sz="quarter" idx="12"/>
          </p:nvPr>
        </p:nvSpPr>
        <p:spPr/>
        <p:txBody>
          <a:bodyPr/>
          <a:lstStyle/>
          <a:p>
            <a:fld id="{BAE26A2A-DE5F-EA41-900F-AB5C4F1D9848}" type="slidenum">
              <a:rPr lang="en-US" smtClean="0"/>
              <a:t>18</a:t>
            </a:fld>
            <a:endParaRPr lang="en-US" dirty="0"/>
          </a:p>
        </p:txBody>
      </p:sp>
    </p:spTree>
    <p:extLst>
      <p:ext uri="{BB962C8B-B14F-4D97-AF65-F5344CB8AC3E}">
        <p14:creationId xmlns:p14="http://schemas.microsoft.com/office/powerpoint/2010/main" val="16967383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F3D982-236C-A0AF-F847-389616A6DC4C}"/>
              </a:ext>
            </a:extLst>
          </p:cNvPr>
          <p:cNvSpPr>
            <a:spLocks noGrp="1"/>
          </p:cNvSpPr>
          <p:nvPr>
            <p:ph type="title"/>
          </p:nvPr>
        </p:nvSpPr>
        <p:spPr/>
        <p:txBody>
          <a:bodyPr/>
          <a:lstStyle/>
          <a:p>
            <a:br>
              <a:rPr lang="en-US" dirty="0">
                <a:latin typeface="Arial"/>
                <a:cs typeface="Arial"/>
              </a:rPr>
            </a:br>
            <a:r>
              <a:rPr lang="en-US" dirty="0">
                <a:latin typeface="Arial"/>
                <a:cs typeface="Arial"/>
              </a:rPr>
              <a:t>Session Survey</a:t>
            </a:r>
            <a:endParaRPr lang="en-US" dirty="0"/>
          </a:p>
        </p:txBody>
      </p:sp>
      <p:pic>
        <p:nvPicPr>
          <p:cNvPr id="7" name="Picture Placeholder 6">
            <a:extLst>
              <a:ext uri="{FF2B5EF4-FFF2-40B4-BE49-F238E27FC236}">
                <a16:creationId xmlns:a16="http://schemas.microsoft.com/office/drawing/2014/main" id="{290A71BD-1337-06B0-AF85-B5C19B315003}"/>
              </a:ext>
            </a:extLst>
          </p:cNvPr>
          <p:cNvPicPr>
            <a:picLocks noGrp="1" noChangeAspect="1"/>
          </p:cNvPicPr>
          <p:nvPr>
            <p:ph type="pic" idx="1"/>
          </p:nvPr>
        </p:nvPicPr>
        <p:blipFill rotWithShape="1">
          <a:blip r:embed="rId3"/>
          <a:srcRect t="2259" b="2259"/>
          <a:stretch/>
        </p:blipFill>
        <p:spPr/>
      </p:pic>
      <p:sp>
        <p:nvSpPr>
          <p:cNvPr id="4" name="Text Placeholder 3">
            <a:extLst>
              <a:ext uri="{FF2B5EF4-FFF2-40B4-BE49-F238E27FC236}">
                <a16:creationId xmlns:a16="http://schemas.microsoft.com/office/drawing/2014/main" id="{95A72576-C4B0-00A7-78F3-75A6078E0F24}"/>
              </a:ext>
            </a:extLst>
          </p:cNvPr>
          <p:cNvSpPr>
            <a:spLocks noGrp="1"/>
          </p:cNvSpPr>
          <p:nvPr>
            <p:ph type="body" sz="half" idx="2"/>
          </p:nvPr>
        </p:nvSpPr>
        <p:spPr/>
        <p:txBody>
          <a:bodyPr vert="horz" lIns="0" tIns="91440" rIns="0" bIns="0" rtlCol="0" anchor="t">
            <a:normAutofit/>
          </a:bodyPr>
          <a:lstStyle/>
          <a:p>
            <a:r>
              <a:rPr lang="en-US" dirty="0">
                <a:latin typeface="Arial"/>
                <a:cs typeface="Arial"/>
              </a:rPr>
              <a:t>Your feedback is important. Please scan the QR code below to rate this session. </a:t>
            </a:r>
            <a:endParaRPr lang="en-US" dirty="0"/>
          </a:p>
        </p:txBody>
      </p:sp>
      <p:sp>
        <p:nvSpPr>
          <p:cNvPr id="5" name="Slide Number Placeholder 4">
            <a:extLst>
              <a:ext uri="{FF2B5EF4-FFF2-40B4-BE49-F238E27FC236}">
                <a16:creationId xmlns:a16="http://schemas.microsoft.com/office/drawing/2014/main" id="{2EBCDA83-BDD3-D167-10C3-FB2A11634CBD}"/>
              </a:ext>
            </a:extLst>
          </p:cNvPr>
          <p:cNvSpPr>
            <a:spLocks noGrp="1"/>
          </p:cNvSpPr>
          <p:nvPr>
            <p:ph type="sldNum" sz="quarter" idx="10"/>
          </p:nvPr>
        </p:nvSpPr>
        <p:spPr/>
        <p:txBody>
          <a:bodyPr/>
          <a:lstStyle/>
          <a:p>
            <a:fld id="{BAE26A2A-DE5F-EA41-900F-AB5C4F1D9848}" type="slidenum">
              <a:rPr lang="en-US" smtClean="0"/>
              <a:pPr/>
              <a:t>19</a:t>
            </a:fld>
            <a:endParaRPr lang="en-US" dirty="0"/>
          </a:p>
        </p:txBody>
      </p:sp>
      <p:sp>
        <p:nvSpPr>
          <p:cNvPr id="6" name="Text Placeholder 3">
            <a:extLst>
              <a:ext uri="{FF2B5EF4-FFF2-40B4-BE49-F238E27FC236}">
                <a16:creationId xmlns:a16="http://schemas.microsoft.com/office/drawing/2014/main" id="{DD0811B8-D6D5-6C1E-65E7-89ED37625372}"/>
              </a:ext>
            </a:extLst>
          </p:cNvPr>
          <p:cNvSpPr txBox="1">
            <a:spLocks/>
          </p:cNvSpPr>
          <p:nvPr/>
        </p:nvSpPr>
        <p:spPr>
          <a:xfrm>
            <a:off x="633677" y="3709002"/>
            <a:ext cx="4240237" cy="1089874"/>
          </a:xfrm>
          <a:prstGeom prst="rect">
            <a:avLst/>
          </a:prstGeom>
        </p:spPr>
        <p:txBody>
          <a:bodyPr vert="horz" lIns="0" tIns="91440" rIns="0" bIns="0" rtlCol="0" anchor="t">
            <a:normAutofit/>
          </a:bodyPr>
          <a:lstStyle>
            <a:lvl1pPr marL="0" indent="0" algn="l" defTabSz="685766" rtl="0" eaLnBrk="1" latinLnBrk="0" hangingPunct="1">
              <a:lnSpc>
                <a:spcPct val="90000"/>
              </a:lnSpc>
              <a:spcBef>
                <a:spcPts val="750"/>
              </a:spcBef>
              <a:buClr>
                <a:schemeClr val="bg2">
                  <a:lumMod val="75000"/>
                </a:schemeClr>
              </a:buClr>
              <a:buSzPct val="110000"/>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342884" indent="0" algn="l" defTabSz="685766" rtl="0" eaLnBrk="1" latinLnBrk="0" hangingPunct="1">
              <a:lnSpc>
                <a:spcPct val="90000"/>
              </a:lnSpc>
              <a:spcBef>
                <a:spcPts val="375"/>
              </a:spcBef>
              <a:buClr>
                <a:schemeClr val="bg2">
                  <a:lumMod val="75000"/>
                </a:schemeClr>
              </a:buClr>
              <a:buSzPct val="110000"/>
              <a:buFont typeface="Arial" panose="020B0604020202020204" pitchFamily="34" charset="0"/>
              <a:buNone/>
              <a:defRPr sz="1050" kern="1200">
                <a:solidFill>
                  <a:schemeClr val="tx1"/>
                </a:solidFill>
                <a:latin typeface="Arial" panose="020B0604020202020204" pitchFamily="34" charset="0"/>
                <a:ea typeface="+mn-ea"/>
                <a:cs typeface="Arial" panose="020B0604020202020204" pitchFamily="34" charset="0"/>
              </a:defRPr>
            </a:lvl2pPr>
            <a:lvl3pPr marL="685766" indent="0" algn="l" defTabSz="685766" rtl="0" eaLnBrk="1" latinLnBrk="0" hangingPunct="1">
              <a:lnSpc>
                <a:spcPct val="90000"/>
              </a:lnSpc>
              <a:spcBef>
                <a:spcPts val="375"/>
              </a:spcBef>
              <a:buClr>
                <a:schemeClr val="bg2">
                  <a:lumMod val="75000"/>
                </a:schemeClr>
              </a:buClr>
              <a:buSzPct val="110000"/>
              <a:buFont typeface="Arial" panose="020B0604020202020204" pitchFamily="34" charset="0"/>
              <a:buNone/>
              <a:defRPr sz="900" kern="1200">
                <a:solidFill>
                  <a:schemeClr val="tx1"/>
                </a:solidFill>
                <a:latin typeface="Arial" panose="020B0604020202020204" pitchFamily="34" charset="0"/>
                <a:ea typeface="+mn-ea"/>
                <a:cs typeface="Arial" panose="020B0604020202020204" pitchFamily="34" charset="0"/>
              </a:defRPr>
            </a:lvl3pPr>
            <a:lvl4pPr marL="1028649" indent="0" algn="l" defTabSz="685766" rtl="0" eaLnBrk="1" latinLnBrk="0" hangingPunct="1">
              <a:lnSpc>
                <a:spcPct val="90000"/>
              </a:lnSpc>
              <a:spcBef>
                <a:spcPts val="375"/>
              </a:spcBef>
              <a:buClr>
                <a:schemeClr val="bg2">
                  <a:lumMod val="75000"/>
                </a:schemeClr>
              </a:buClr>
              <a:buSzPct val="110000"/>
              <a:buFont typeface="Arial" panose="020B0604020202020204" pitchFamily="34" charset="0"/>
              <a:buNone/>
              <a:defRPr sz="750" kern="1200">
                <a:solidFill>
                  <a:schemeClr val="tx1"/>
                </a:solidFill>
                <a:latin typeface="Arial" panose="020B0604020202020204" pitchFamily="34" charset="0"/>
                <a:ea typeface="+mn-ea"/>
                <a:cs typeface="Arial" panose="020B0604020202020204" pitchFamily="34" charset="0"/>
              </a:defRPr>
            </a:lvl4pPr>
            <a:lvl5pPr marL="1371532" indent="0" algn="l" defTabSz="685766" rtl="0" eaLnBrk="1" latinLnBrk="0" hangingPunct="1">
              <a:lnSpc>
                <a:spcPct val="90000"/>
              </a:lnSpc>
              <a:spcBef>
                <a:spcPts val="375"/>
              </a:spcBef>
              <a:buClr>
                <a:schemeClr val="bg2">
                  <a:lumMod val="75000"/>
                </a:schemeClr>
              </a:buClr>
              <a:buSzPct val="110000"/>
              <a:buFont typeface="Arial" panose="020B0604020202020204" pitchFamily="34" charset="0"/>
              <a:buNone/>
              <a:defRPr sz="750" kern="1200">
                <a:solidFill>
                  <a:schemeClr val="tx1"/>
                </a:solidFill>
                <a:latin typeface="Arial" panose="020B0604020202020204" pitchFamily="34" charset="0"/>
                <a:ea typeface="+mn-ea"/>
                <a:cs typeface="Arial" panose="020B0604020202020204" pitchFamily="34" charset="0"/>
              </a:defRPr>
            </a:lvl5pPr>
            <a:lvl6pPr marL="1714415" indent="0" algn="l" defTabSz="685766" rtl="0" eaLnBrk="1" latinLnBrk="0" hangingPunct="1">
              <a:lnSpc>
                <a:spcPct val="90000"/>
              </a:lnSpc>
              <a:spcBef>
                <a:spcPts val="375"/>
              </a:spcBef>
              <a:buFont typeface="Arial" panose="020B0604020202020204" pitchFamily="34" charset="0"/>
              <a:buNone/>
              <a:defRPr sz="750" kern="1200">
                <a:solidFill>
                  <a:schemeClr val="tx1"/>
                </a:solidFill>
                <a:latin typeface="+mn-lt"/>
                <a:ea typeface="+mn-ea"/>
                <a:cs typeface="+mn-cs"/>
              </a:defRPr>
            </a:lvl6pPr>
            <a:lvl7pPr marL="2057297" indent="0" algn="l" defTabSz="685766" rtl="0" eaLnBrk="1" latinLnBrk="0" hangingPunct="1">
              <a:lnSpc>
                <a:spcPct val="90000"/>
              </a:lnSpc>
              <a:spcBef>
                <a:spcPts val="375"/>
              </a:spcBef>
              <a:buFont typeface="Arial" panose="020B0604020202020204" pitchFamily="34" charset="0"/>
              <a:buNone/>
              <a:defRPr sz="750" kern="1200">
                <a:solidFill>
                  <a:schemeClr val="tx1"/>
                </a:solidFill>
                <a:latin typeface="+mn-lt"/>
                <a:ea typeface="+mn-ea"/>
                <a:cs typeface="+mn-cs"/>
              </a:defRPr>
            </a:lvl7pPr>
            <a:lvl8pPr marL="2400180" indent="0" algn="l" defTabSz="685766" rtl="0" eaLnBrk="1" latinLnBrk="0" hangingPunct="1">
              <a:lnSpc>
                <a:spcPct val="90000"/>
              </a:lnSpc>
              <a:spcBef>
                <a:spcPts val="375"/>
              </a:spcBef>
              <a:buFont typeface="Arial" panose="020B0604020202020204" pitchFamily="34" charset="0"/>
              <a:buNone/>
              <a:defRPr sz="750" kern="1200">
                <a:solidFill>
                  <a:schemeClr val="tx1"/>
                </a:solidFill>
                <a:latin typeface="+mn-lt"/>
                <a:ea typeface="+mn-ea"/>
                <a:cs typeface="+mn-cs"/>
              </a:defRPr>
            </a:lvl8pPr>
            <a:lvl9pPr marL="2743064" indent="0" algn="l" defTabSz="685766" rtl="0" eaLnBrk="1" latinLnBrk="0" hangingPunct="1">
              <a:lnSpc>
                <a:spcPct val="90000"/>
              </a:lnSpc>
              <a:spcBef>
                <a:spcPts val="375"/>
              </a:spcBef>
              <a:buFont typeface="Arial" panose="020B0604020202020204" pitchFamily="34" charset="0"/>
              <a:buNone/>
              <a:defRPr sz="750" kern="1200">
                <a:solidFill>
                  <a:schemeClr val="tx1"/>
                </a:solidFill>
                <a:latin typeface="+mn-lt"/>
                <a:ea typeface="+mn-ea"/>
                <a:cs typeface="+mn-cs"/>
              </a:defRPr>
            </a:lvl9pPr>
          </a:lstStyle>
          <a:p>
            <a:r>
              <a:rPr lang="en-US" dirty="0">
                <a:latin typeface="Arial"/>
                <a:cs typeface="Arial"/>
              </a:rPr>
              <a:t>QR CODE PLACEHOLDER</a:t>
            </a:r>
            <a:endParaRPr lang="en-US" dirty="0"/>
          </a:p>
        </p:txBody>
      </p:sp>
    </p:spTree>
    <p:extLst>
      <p:ext uri="{BB962C8B-B14F-4D97-AF65-F5344CB8AC3E}">
        <p14:creationId xmlns:p14="http://schemas.microsoft.com/office/powerpoint/2010/main" val="36124064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9B5928F-86B8-0F71-312B-F979A99465CE}"/>
              </a:ext>
            </a:extLst>
          </p:cNvPr>
          <p:cNvSpPr>
            <a:spLocks noGrp="1"/>
          </p:cNvSpPr>
          <p:nvPr>
            <p:ph type="sldNum" sz="quarter" idx="12"/>
          </p:nvPr>
        </p:nvSpPr>
        <p:spPr/>
        <p:txBody>
          <a:bodyPr/>
          <a:lstStyle/>
          <a:p>
            <a:fld id="{BAE26A2A-DE5F-EA41-900F-AB5C4F1D9848}" type="slidenum">
              <a:rPr lang="en-US" smtClean="0">
                <a:latin typeface="Times New Roman" panose="02020603050405020304" pitchFamily="18" charset="0"/>
                <a:cs typeface="Times New Roman" panose="02020603050405020304" pitchFamily="18" charset="0"/>
              </a:rPr>
              <a:t>2</a:t>
            </a:fld>
            <a:endParaRPr lang="en-US" dirty="0">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3A8A72F2-E852-EA87-6F3E-3891E78AEF3C}"/>
              </a:ext>
            </a:extLst>
          </p:cNvPr>
          <p:cNvSpPr txBox="1"/>
          <p:nvPr/>
        </p:nvSpPr>
        <p:spPr>
          <a:xfrm>
            <a:off x="1597584" y="1740164"/>
            <a:ext cx="2727029" cy="1015663"/>
          </a:xfrm>
          <a:prstGeom prst="rect">
            <a:avLst/>
          </a:prstGeom>
          <a:noFill/>
        </p:spPr>
        <p:txBody>
          <a:bodyPr wrap="none" rtlCol="0">
            <a:spAutoFit/>
          </a:bodyPr>
          <a:lstStyle/>
          <a:p>
            <a:r>
              <a:rPr lang="en-US" sz="6000" dirty="0">
                <a:latin typeface="Times New Roman" panose="02020603050405020304" pitchFamily="18" charset="0"/>
                <a:cs typeface="Times New Roman" panose="02020603050405020304" pitchFamily="18" charset="0"/>
              </a:rPr>
              <a:t>Change </a:t>
            </a:r>
          </a:p>
        </p:txBody>
      </p:sp>
      <p:sp>
        <p:nvSpPr>
          <p:cNvPr id="6" name="TextBox 5">
            <a:extLst>
              <a:ext uri="{FF2B5EF4-FFF2-40B4-BE49-F238E27FC236}">
                <a16:creationId xmlns:a16="http://schemas.microsoft.com/office/drawing/2014/main" id="{799A0E83-2DB6-D0EE-A8B1-589F63A3DC1E}"/>
              </a:ext>
            </a:extLst>
          </p:cNvPr>
          <p:cNvSpPr txBox="1"/>
          <p:nvPr/>
        </p:nvSpPr>
        <p:spPr>
          <a:xfrm>
            <a:off x="4938644" y="1766312"/>
            <a:ext cx="697627" cy="1015663"/>
          </a:xfrm>
          <a:prstGeom prst="rect">
            <a:avLst/>
          </a:prstGeom>
          <a:noFill/>
        </p:spPr>
        <p:txBody>
          <a:bodyPr wrap="none" rtlCol="0">
            <a:spAutoFit/>
          </a:bodyPr>
          <a:lstStyle/>
          <a:p>
            <a:r>
              <a:rPr lang="en-US" sz="6000" dirty="0">
                <a:latin typeface="Times New Roman" panose="02020603050405020304" pitchFamily="18" charset="0"/>
                <a:cs typeface="Times New Roman" panose="02020603050405020304" pitchFamily="18" charset="0"/>
              </a:rPr>
              <a:t>is</a:t>
            </a:r>
          </a:p>
        </p:txBody>
      </p:sp>
      <p:sp>
        <p:nvSpPr>
          <p:cNvPr id="7" name="TextBox 6">
            <a:extLst>
              <a:ext uri="{FF2B5EF4-FFF2-40B4-BE49-F238E27FC236}">
                <a16:creationId xmlns:a16="http://schemas.microsoft.com/office/drawing/2014/main" id="{63C5BEAC-2F5B-A32D-DF6A-2C7D959D6A0E}"/>
              </a:ext>
            </a:extLst>
          </p:cNvPr>
          <p:cNvSpPr txBox="1"/>
          <p:nvPr/>
        </p:nvSpPr>
        <p:spPr>
          <a:xfrm>
            <a:off x="6210300" y="1695709"/>
            <a:ext cx="3472425" cy="1015663"/>
          </a:xfrm>
          <a:prstGeom prst="rect">
            <a:avLst/>
          </a:prstGeom>
          <a:noFill/>
        </p:spPr>
        <p:txBody>
          <a:bodyPr wrap="none" rtlCol="0">
            <a:spAutoFit/>
          </a:bodyPr>
          <a:lstStyle/>
          <a:p>
            <a:r>
              <a:rPr lang="en-US" sz="6000" dirty="0">
                <a:latin typeface="Times New Roman" panose="02020603050405020304" pitchFamily="18" charset="0"/>
                <a:cs typeface="Times New Roman" panose="02020603050405020304" pitchFamily="18" charset="0"/>
              </a:rPr>
              <a:t>inevitable!</a:t>
            </a:r>
          </a:p>
        </p:txBody>
      </p:sp>
      <p:sp>
        <p:nvSpPr>
          <p:cNvPr id="8" name="TextBox 7">
            <a:extLst>
              <a:ext uri="{FF2B5EF4-FFF2-40B4-BE49-F238E27FC236}">
                <a16:creationId xmlns:a16="http://schemas.microsoft.com/office/drawing/2014/main" id="{03CA1EB3-106D-78A6-2BCF-5FB8C8A0952E}"/>
              </a:ext>
            </a:extLst>
          </p:cNvPr>
          <p:cNvSpPr txBox="1"/>
          <p:nvPr/>
        </p:nvSpPr>
        <p:spPr>
          <a:xfrm>
            <a:off x="1258618" y="3140308"/>
            <a:ext cx="9001503" cy="923330"/>
          </a:xfrm>
          <a:prstGeom prst="rect">
            <a:avLst/>
          </a:prstGeom>
          <a:noFill/>
        </p:spPr>
        <p:txBody>
          <a:bodyPr wrap="none" rtlCol="0">
            <a:spAutoFit/>
          </a:bodyPr>
          <a:lstStyle/>
          <a:p>
            <a:r>
              <a:rPr lang="en-US" sz="5400" dirty="0">
                <a:latin typeface="Times New Roman" panose="02020603050405020304" pitchFamily="18" charset="0"/>
                <a:cs typeface="Times New Roman" panose="02020603050405020304" pitchFamily="18" charset="0"/>
              </a:rPr>
              <a:t>Effective Change is intentional!</a:t>
            </a:r>
          </a:p>
        </p:txBody>
      </p:sp>
    </p:spTree>
    <p:extLst>
      <p:ext uri="{BB962C8B-B14F-4D97-AF65-F5344CB8AC3E}">
        <p14:creationId xmlns:p14="http://schemas.microsoft.com/office/powerpoint/2010/main" val="4179659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75A08B6-DCA0-D5F5-F097-8BBBB4AE0732}"/>
              </a:ext>
            </a:extLst>
          </p:cNvPr>
          <p:cNvSpPr>
            <a:spLocks noGrp="1"/>
          </p:cNvSpPr>
          <p:nvPr>
            <p:ph type="sldNum" sz="quarter" idx="12"/>
          </p:nvPr>
        </p:nvSpPr>
        <p:spPr/>
        <p:txBody>
          <a:bodyPr/>
          <a:lstStyle/>
          <a:p>
            <a:fld id="{BAE26A2A-DE5F-EA41-900F-AB5C4F1D9848}" type="slidenum">
              <a:rPr lang="en-US" smtClean="0"/>
              <a:t>3</a:t>
            </a:fld>
            <a:endParaRPr lang="en-US" dirty="0"/>
          </a:p>
        </p:txBody>
      </p:sp>
      <p:sp>
        <p:nvSpPr>
          <p:cNvPr id="3" name="Text Placeholder 2">
            <a:extLst>
              <a:ext uri="{FF2B5EF4-FFF2-40B4-BE49-F238E27FC236}">
                <a16:creationId xmlns:a16="http://schemas.microsoft.com/office/drawing/2014/main" id="{10D78496-2824-437A-2BB3-E97511C090E9}"/>
              </a:ext>
            </a:extLst>
          </p:cNvPr>
          <p:cNvSpPr>
            <a:spLocks noGrp="1"/>
          </p:cNvSpPr>
          <p:nvPr>
            <p:ph type="body" sz="quarter" idx="13"/>
          </p:nvPr>
        </p:nvSpPr>
        <p:spPr>
          <a:xfrm>
            <a:off x="1531938" y="2183306"/>
            <a:ext cx="4179930" cy="743900"/>
          </a:xfrm>
        </p:spPr>
        <p:txBody>
          <a:bodyPr/>
          <a:lstStyle/>
          <a:p>
            <a:r>
              <a:rPr lang="en-US" sz="2000" b="1" dirty="0">
                <a:solidFill>
                  <a:srgbClr val="000000"/>
                </a:solidFill>
                <a:latin typeface="Times New Roman" panose="02020603050405020304" pitchFamily="18" charset="0"/>
              </a:rPr>
              <a:t>Introduction to Change Management</a:t>
            </a:r>
            <a:endParaRPr lang="en-US" sz="2000" b="1" dirty="0"/>
          </a:p>
        </p:txBody>
      </p:sp>
      <p:sp>
        <p:nvSpPr>
          <p:cNvPr id="4" name="Text Placeholder 3">
            <a:extLst>
              <a:ext uri="{FF2B5EF4-FFF2-40B4-BE49-F238E27FC236}">
                <a16:creationId xmlns:a16="http://schemas.microsoft.com/office/drawing/2014/main" id="{71B37B7B-A280-59D1-99DD-67394DB0D0EA}"/>
              </a:ext>
            </a:extLst>
          </p:cNvPr>
          <p:cNvSpPr>
            <a:spLocks noGrp="1"/>
          </p:cNvSpPr>
          <p:nvPr>
            <p:ph type="body" sz="quarter" idx="14"/>
          </p:nvPr>
        </p:nvSpPr>
        <p:spPr/>
        <p:txBody>
          <a:bodyPr/>
          <a:lstStyle/>
          <a:p>
            <a:r>
              <a:rPr lang="en-US" dirty="0"/>
              <a:t>1</a:t>
            </a:r>
          </a:p>
        </p:txBody>
      </p:sp>
      <p:sp>
        <p:nvSpPr>
          <p:cNvPr id="5" name="Text Placeholder 4">
            <a:extLst>
              <a:ext uri="{FF2B5EF4-FFF2-40B4-BE49-F238E27FC236}">
                <a16:creationId xmlns:a16="http://schemas.microsoft.com/office/drawing/2014/main" id="{00710606-B594-F51F-93EA-BFF3D8278F76}"/>
              </a:ext>
            </a:extLst>
          </p:cNvPr>
          <p:cNvSpPr>
            <a:spLocks noGrp="1"/>
          </p:cNvSpPr>
          <p:nvPr>
            <p:ph type="body" sz="quarter" idx="15"/>
          </p:nvPr>
        </p:nvSpPr>
        <p:spPr/>
        <p:txBody>
          <a:bodyPr/>
          <a:lstStyle/>
          <a:p>
            <a:r>
              <a:rPr lang="en-US" sz="2000" b="1" dirty="0">
                <a:latin typeface="New Times Roman"/>
              </a:rPr>
              <a:t>Four </a:t>
            </a:r>
            <a:r>
              <a:rPr lang="en-US" sz="2000" b="1" dirty="0">
                <a:latin typeface="Times New Roman" panose="02020603050405020304" pitchFamily="18" charset="0"/>
                <a:cs typeface="Times New Roman" panose="02020603050405020304" pitchFamily="18" charset="0"/>
              </a:rPr>
              <a:t>Principles</a:t>
            </a:r>
            <a:r>
              <a:rPr lang="en-US" sz="2000" b="1" dirty="0">
                <a:latin typeface="New Times Roman"/>
              </a:rPr>
              <a:t> of Change</a:t>
            </a:r>
          </a:p>
        </p:txBody>
      </p:sp>
      <p:sp>
        <p:nvSpPr>
          <p:cNvPr id="6" name="Text Placeholder 5">
            <a:extLst>
              <a:ext uri="{FF2B5EF4-FFF2-40B4-BE49-F238E27FC236}">
                <a16:creationId xmlns:a16="http://schemas.microsoft.com/office/drawing/2014/main" id="{1D9A22D8-E903-8A70-2EB6-0DC8D8C26BAE}"/>
              </a:ext>
            </a:extLst>
          </p:cNvPr>
          <p:cNvSpPr>
            <a:spLocks noGrp="1"/>
          </p:cNvSpPr>
          <p:nvPr>
            <p:ph type="body" sz="quarter" idx="16"/>
          </p:nvPr>
        </p:nvSpPr>
        <p:spPr/>
        <p:txBody>
          <a:bodyPr/>
          <a:lstStyle/>
          <a:p>
            <a:r>
              <a:rPr lang="en-US" dirty="0"/>
              <a:t>2</a:t>
            </a:r>
          </a:p>
        </p:txBody>
      </p:sp>
      <p:sp>
        <p:nvSpPr>
          <p:cNvPr id="9" name="Text Placeholder 8">
            <a:extLst>
              <a:ext uri="{FF2B5EF4-FFF2-40B4-BE49-F238E27FC236}">
                <a16:creationId xmlns:a16="http://schemas.microsoft.com/office/drawing/2014/main" id="{0F2B5602-07C8-EDBF-DDC5-278366FD4784}"/>
              </a:ext>
            </a:extLst>
          </p:cNvPr>
          <p:cNvSpPr>
            <a:spLocks noGrp="1"/>
          </p:cNvSpPr>
          <p:nvPr>
            <p:ph type="body" sz="quarter" idx="19"/>
          </p:nvPr>
        </p:nvSpPr>
        <p:spPr/>
        <p:txBody>
          <a:bodyPr/>
          <a:lstStyle/>
          <a:p>
            <a:r>
              <a:rPr lang="en-US" sz="2000" b="1" dirty="0">
                <a:solidFill>
                  <a:srgbClr val="000000"/>
                </a:solidFill>
                <a:latin typeface="Times New Roman" panose="02020603050405020304" pitchFamily="18" charset="0"/>
              </a:rPr>
              <a:t>Practical Tools and Strategies</a:t>
            </a:r>
            <a:endParaRPr lang="en-US" sz="2000" b="1" dirty="0"/>
          </a:p>
        </p:txBody>
      </p:sp>
      <p:sp>
        <p:nvSpPr>
          <p:cNvPr id="10" name="Text Placeholder 9">
            <a:extLst>
              <a:ext uri="{FF2B5EF4-FFF2-40B4-BE49-F238E27FC236}">
                <a16:creationId xmlns:a16="http://schemas.microsoft.com/office/drawing/2014/main" id="{A57A6F39-AD9D-B753-EFA8-DEA46754489D}"/>
              </a:ext>
            </a:extLst>
          </p:cNvPr>
          <p:cNvSpPr>
            <a:spLocks noGrp="1"/>
          </p:cNvSpPr>
          <p:nvPr>
            <p:ph type="body" sz="quarter" idx="20"/>
          </p:nvPr>
        </p:nvSpPr>
        <p:spPr/>
        <p:txBody>
          <a:bodyPr/>
          <a:lstStyle/>
          <a:p>
            <a:r>
              <a:rPr lang="en-US" dirty="0"/>
              <a:t>3</a:t>
            </a:r>
          </a:p>
        </p:txBody>
      </p:sp>
      <p:sp>
        <p:nvSpPr>
          <p:cNvPr id="11" name="Text Placeholder 10">
            <a:extLst>
              <a:ext uri="{FF2B5EF4-FFF2-40B4-BE49-F238E27FC236}">
                <a16:creationId xmlns:a16="http://schemas.microsoft.com/office/drawing/2014/main" id="{54BBCC97-5A13-31F7-3AA7-07A0116C8825}"/>
              </a:ext>
            </a:extLst>
          </p:cNvPr>
          <p:cNvSpPr>
            <a:spLocks noGrp="1"/>
          </p:cNvSpPr>
          <p:nvPr>
            <p:ph type="body" sz="quarter" idx="21"/>
          </p:nvPr>
        </p:nvSpPr>
        <p:spPr/>
        <p:txBody>
          <a:bodyPr/>
          <a:lstStyle/>
          <a:p>
            <a:r>
              <a:rPr lang="fr-FR" sz="2000" b="1" dirty="0">
                <a:latin typeface="Times New Roman" panose="02020603050405020304" pitchFamily="18" charset="0"/>
              </a:rPr>
              <a:t>Interactive Q&amp;A Session</a:t>
            </a:r>
            <a:endParaRPr lang="en-US" sz="2000" b="1" dirty="0"/>
          </a:p>
        </p:txBody>
      </p:sp>
      <p:sp>
        <p:nvSpPr>
          <p:cNvPr id="12" name="Text Placeholder 11">
            <a:extLst>
              <a:ext uri="{FF2B5EF4-FFF2-40B4-BE49-F238E27FC236}">
                <a16:creationId xmlns:a16="http://schemas.microsoft.com/office/drawing/2014/main" id="{D6757B5E-DF1D-E349-D599-582AED6AC775}"/>
              </a:ext>
            </a:extLst>
          </p:cNvPr>
          <p:cNvSpPr>
            <a:spLocks noGrp="1"/>
          </p:cNvSpPr>
          <p:nvPr>
            <p:ph type="body" sz="quarter" idx="22"/>
          </p:nvPr>
        </p:nvSpPr>
        <p:spPr/>
        <p:txBody>
          <a:bodyPr/>
          <a:lstStyle/>
          <a:p>
            <a:r>
              <a:rPr lang="en-US" dirty="0"/>
              <a:t>4</a:t>
            </a:r>
          </a:p>
        </p:txBody>
      </p:sp>
    </p:spTree>
    <p:extLst>
      <p:ext uri="{BB962C8B-B14F-4D97-AF65-F5344CB8AC3E}">
        <p14:creationId xmlns:p14="http://schemas.microsoft.com/office/powerpoint/2010/main" val="9684495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B0D3B74-6195-599A-AAD7-587601B0695B}"/>
              </a:ext>
            </a:extLst>
          </p:cNvPr>
          <p:cNvSpPr>
            <a:spLocks noGrp="1"/>
          </p:cNvSpPr>
          <p:nvPr>
            <p:ph type="sldNum" sz="quarter" idx="12"/>
          </p:nvPr>
        </p:nvSpPr>
        <p:spPr/>
        <p:txBody>
          <a:bodyPr/>
          <a:lstStyle/>
          <a:p>
            <a:fld id="{BAE26A2A-DE5F-EA41-900F-AB5C4F1D9848}" type="slidenum">
              <a:rPr lang="en-US" smtClean="0"/>
              <a:t>4</a:t>
            </a:fld>
            <a:endParaRPr lang="en-US" dirty="0"/>
          </a:p>
        </p:txBody>
      </p:sp>
      <p:sp>
        <p:nvSpPr>
          <p:cNvPr id="5" name="Title 4">
            <a:extLst>
              <a:ext uri="{FF2B5EF4-FFF2-40B4-BE49-F238E27FC236}">
                <a16:creationId xmlns:a16="http://schemas.microsoft.com/office/drawing/2014/main" id="{ED76F384-E2FF-82D6-9A77-A501A06F07AD}"/>
              </a:ext>
            </a:extLst>
          </p:cNvPr>
          <p:cNvSpPr>
            <a:spLocks noGrp="1"/>
          </p:cNvSpPr>
          <p:nvPr>
            <p:ph type="title"/>
          </p:nvPr>
        </p:nvSpPr>
        <p:spPr>
          <a:xfrm>
            <a:off x="653586" y="825037"/>
            <a:ext cx="10936071" cy="560143"/>
          </a:xfrm>
        </p:spPr>
        <p:txBody>
          <a:bodyPr>
            <a:normAutofit fontScale="90000"/>
          </a:bodyPr>
          <a:lstStyle/>
          <a:p>
            <a:r>
              <a:rPr lang="en-US" sz="2200" dirty="0">
                <a:solidFill>
                  <a:srgbClr val="000000"/>
                </a:solidFill>
                <a:latin typeface="Times New Roman" panose="02020603050405020304" pitchFamily="18" charset="0"/>
                <a:cs typeface="Times New Roman" panose="02020603050405020304" pitchFamily="18" charset="0"/>
              </a:rPr>
              <a:t>The inevitability of change in adult education and its impact on instruction, enrollment, funding, and student outcomes. Recognizing the role of mindset in navigating change effectively.</a:t>
            </a:r>
            <a:br>
              <a:rPr lang="en-US" dirty="0">
                <a:solidFill>
                  <a:srgbClr val="000000"/>
                </a:solidFill>
                <a:latin typeface="Times New Roman" panose="02020603050405020304" pitchFamily="18" charset="0"/>
                <a:cs typeface="Times New Roman" panose="02020603050405020304" pitchFamily="18" charset="0"/>
              </a:rPr>
            </a:br>
            <a:endParaRPr lang="en-US" dirty="0">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5A80E3A9-49B9-3842-0DFC-BFD9B4390093}"/>
              </a:ext>
            </a:extLst>
          </p:cNvPr>
          <p:cNvSpPr txBox="1"/>
          <p:nvPr/>
        </p:nvSpPr>
        <p:spPr>
          <a:xfrm>
            <a:off x="1357855" y="1560623"/>
            <a:ext cx="9382125" cy="523220"/>
          </a:xfrm>
          <a:prstGeom prst="rect">
            <a:avLst/>
          </a:prstGeom>
          <a:noFill/>
        </p:spPr>
        <p:txBody>
          <a:bodyPr wrap="square">
            <a:spAutoFit/>
          </a:bodyPr>
          <a:lstStyle/>
          <a:p>
            <a:pPr algn="ctr"/>
            <a:r>
              <a:rPr lang="en-US" sz="2800" b="1" u="sng" dirty="0">
                <a:latin typeface="Times New Roman" panose="02020603050405020304" pitchFamily="18" charset="0"/>
                <a:cs typeface="Times New Roman" panose="02020603050405020304" pitchFamily="18" charset="0"/>
              </a:rPr>
              <a:t>What happens when change is not embraced?</a:t>
            </a:r>
          </a:p>
        </p:txBody>
      </p:sp>
      <p:sp>
        <p:nvSpPr>
          <p:cNvPr id="7" name="Content Placeholder 6">
            <a:extLst>
              <a:ext uri="{FF2B5EF4-FFF2-40B4-BE49-F238E27FC236}">
                <a16:creationId xmlns:a16="http://schemas.microsoft.com/office/drawing/2014/main" id="{A12A87C0-970D-51DA-92D3-058C2D04BACF}"/>
              </a:ext>
            </a:extLst>
          </p:cNvPr>
          <p:cNvSpPr txBox="1">
            <a:spLocks noGrp="1"/>
          </p:cNvSpPr>
          <p:nvPr>
            <p:ph sz="half" idx="1"/>
          </p:nvPr>
        </p:nvSpPr>
        <p:spPr>
          <a:xfrm>
            <a:off x="654050" y="2084388"/>
            <a:ext cx="5181600" cy="4054475"/>
          </a:xfrm>
          <a:prstGeom prst="rect">
            <a:avLst/>
          </a:prstGeom>
          <a:noFill/>
        </p:spPr>
        <p:txBody>
          <a:bodyPr wrap="square" rtlCol="0">
            <a:spAutoFit/>
          </a:bodyPr>
          <a:lstStyle/>
          <a:p>
            <a:r>
              <a:rPr lang="en-US" b="1" dirty="0"/>
              <a:t>Blackberry</a:t>
            </a:r>
          </a:p>
        </p:txBody>
      </p:sp>
      <p:pic>
        <p:nvPicPr>
          <p:cNvPr id="8" name="Picture 7">
            <a:extLst>
              <a:ext uri="{FF2B5EF4-FFF2-40B4-BE49-F238E27FC236}">
                <a16:creationId xmlns:a16="http://schemas.microsoft.com/office/drawing/2014/main" id="{A3BF0907-8020-F6DF-28D2-EBB2E85465C4}"/>
              </a:ext>
            </a:extLst>
          </p:cNvPr>
          <p:cNvPicPr>
            <a:picLocks noChangeAspect="1"/>
          </p:cNvPicPr>
          <p:nvPr/>
        </p:nvPicPr>
        <p:blipFill>
          <a:blip r:embed="rId3"/>
          <a:stretch>
            <a:fillRect/>
          </a:stretch>
        </p:blipFill>
        <p:spPr>
          <a:xfrm>
            <a:off x="927415" y="3211402"/>
            <a:ext cx="2981325" cy="2085975"/>
          </a:xfrm>
          <a:prstGeom prst="rect">
            <a:avLst/>
          </a:prstGeom>
        </p:spPr>
      </p:pic>
      <p:sp>
        <p:nvSpPr>
          <p:cNvPr id="9" name="Content Placeholder 8">
            <a:extLst>
              <a:ext uri="{FF2B5EF4-FFF2-40B4-BE49-F238E27FC236}">
                <a16:creationId xmlns:a16="http://schemas.microsoft.com/office/drawing/2014/main" id="{3F5D373C-58D1-AD06-45CD-D01D8F1FF342}"/>
              </a:ext>
            </a:extLst>
          </p:cNvPr>
          <p:cNvSpPr txBox="1">
            <a:spLocks noGrp="1"/>
          </p:cNvSpPr>
          <p:nvPr>
            <p:ph sz="half" idx="13"/>
          </p:nvPr>
        </p:nvSpPr>
        <p:spPr>
          <a:xfrm>
            <a:off x="6262688" y="2084388"/>
            <a:ext cx="5181600" cy="4054475"/>
          </a:xfrm>
          <a:prstGeom prst="rect">
            <a:avLst/>
          </a:prstGeom>
          <a:noFill/>
        </p:spPr>
        <p:txBody>
          <a:bodyPr wrap="none" rtlCol="0">
            <a:spAutoFit/>
          </a:bodyPr>
          <a:lstStyle/>
          <a:p>
            <a:r>
              <a:rPr lang="en-US" b="1" dirty="0"/>
              <a:t>Blockbuster</a:t>
            </a:r>
          </a:p>
        </p:txBody>
      </p:sp>
      <p:pic>
        <p:nvPicPr>
          <p:cNvPr id="11" name="Picture 4" descr="Image result for Blockbuster">
            <a:extLst>
              <a:ext uri="{FF2B5EF4-FFF2-40B4-BE49-F238E27FC236}">
                <a16:creationId xmlns:a16="http://schemas.microsoft.com/office/drawing/2014/main" id="{51C6D0C3-220D-67FC-D41C-3A5656671E4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38212" y="3239977"/>
            <a:ext cx="2933700" cy="2057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1696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72890B-BABB-BFB2-9663-D768A17CC73C}"/>
              </a:ext>
            </a:extLst>
          </p:cNvPr>
          <p:cNvSpPr>
            <a:spLocks noGrp="1"/>
          </p:cNvSpPr>
          <p:nvPr>
            <p:ph type="title"/>
          </p:nvPr>
        </p:nvSpPr>
        <p:spPr>
          <a:xfrm>
            <a:off x="531364" y="5661764"/>
            <a:ext cx="11129271" cy="681566"/>
          </a:xfrm>
        </p:spPr>
        <p:txBody>
          <a:bodyPr>
            <a:normAutofit fontScale="90000"/>
          </a:bodyPr>
          <a:lstStyle/>
          <a:p>
            <a:br>
              <a:rPr lang="en-US" altLang="en-US" sz="2700" dirty="0">
                <a:latin typeface="Times New Roman" panose="02020603050405020304" pitchFamily="18" charset="0"/>
                <a:cs typeface="Times New Roman" panose="02020603050405020304" pitchFamily="18" charset="0"/>
              </a:rPr>
            </a:br>
            <a:r>
              <a:rPr lang="en-US" altLang="en-US" sz="2700" dirty="0">
                <a:latin typeface="Times New Roman" panose="02020603050405020304" pitchFamily="18" charset="0"/>
                <a:cs typeface="Times New Roman" panose="02020603050405020304" pitchFamily="18" charset="0"/>
              </a:rPr>
              <a:t>Four Change Principles in Adult Education (GED Prep Classrooms)</a:t>
            </a:r>
            <a:br>
              <a:rPr lang="en-US" altLang="en-US" b="0" dirty="0">
                <a:latin typeface="Times New Roman" panose="02020603050405020304" pitchFamily="18" charset="0"/>
                <a:cs typeface="Times New Roman" panose="02020603050405020304" pitchFamily="18" charset="0"/>
              </a:rPr>
            </a:br>
            <a:endParaRPr lang="en-US" dirty="0">
              <a:latin typeface="Times New Roman" panose="02020603050405020304" pitchFamily="18" charset="0"/>
              <a:cs typeface="Times New Roman" panose="02020603050405020304" pitchFamily="18" charset="0"/>
            </a:endParaRPr>
          </a:p>
        </p:txBody>
      </p:sp>
      <p:pic>
        <p:nvPicPr>
          <p:cNvPr id="6" name="Content Placeholder 5">
            <a:extLst>
              <a:ext uri="{FF2B5EF4-FFF2-40B4-BE49-F238E27FC236}">
                <a16:creationId xmlns:a16="http://schemas.microsoft.com/office/drawing/2014/main" id="{5C328232-DDC3-B61C-FF56-D3BFBEA567CC}"/>
              </a:ext>
            </a:extLst>
          </p:cNvPr>
          <p:cNvPicPr>
            <a:picLocks noGrp="1" noChangeAspect="1"/>
          </p:cNvPicPr>
          <p:nvPr>
            <p:ph idx="1"/>
          </p:nvPr>
        </p:nvPicPr>
        <p:blipFill>
          <a:blip r:embed="rId3"/>
          <a:stretch>
            <a:fillRect/>
          </a:stretch>
        </p:blipFill>
        <p:spPr>
          <a:xfrm>
            <a:off x="675859" y="514670"/>
            <a:ext cx="11349418" cy="4909100"/>
          </a:xfrm>
          <a:prstGeom prst="rect">
            <a:avLst/>
          </a:prstGeom>
        </p:spPr>
      </p:pic>
      <p:sp>
        <p:nvSpPr>
          <p:cNvPr id="4" name="Slide Number Placeholder 3">
            <a:extLst>
              <a:ext uri="{FF2B5EF4-FFF2-40B4-BE49-F238E27FC236}">
                <a16:creationId xmlns:a16="http://schemas.microsoft.com/office/drawing/2014/main" id="{2CAC0286-ED57-2F04-866F-36E6430B72D6}"/>
              </a:ext>
            </a:extLst>
          </p:cNvPr>
          <p:cNvSpPr>
            <a:spLocks noGrp="1"/>
          </p:cNvSpPr>
          <p:nvPr>
            <p:ph type="sldNum" sz="quarter" idx="12"/>
          </p:nvPr>
        </p:nvSpPr>
        <p:spPr/>
        <p:txBody>
          <a:bodyPr/>
          <a:lstStyle/>
          <a:p>
            <a:fld id="{BAE26A2A-DE5F-EA41-900F-AB5C4F1D9848}" type="slidenum">
              <a:rPr lang="en-US" smtClean="0">
                <a:latin typeface="Times New Roman" panose="02020603050405020304" pitchFamily="18" charset="0"/>
                <a:cs typeface="Times New Roman" panose="02020603050405020304" pitchFamily="18" charset="0"/>
              </a:rPr>
              <a:t>5</a:t>
            </a:fld>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856918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E7489E-AC3D-BB9C-C7EC-C58D81F199A6}"/>
              </a:ext>
            </a:extLst>
          </p:cNvPr>
          <p:cNvSpPr>
            <a:spLocks noGrp="1"/>
          </p:cNvSpPr>
          <p:nvPr>
            <p:ph type="title"/>
          </p:nvPr>
        </p:nvSpPr>
        <p:spPr>
          <a:xfrm>
            <a:off x="624114" y="825037"/>
            <a:ext cx="11129271" cy="605411"/>
          </a:xfrm>
        </p:spPr>
        <p:txBody>
          <a:bodyPr/>
          <a:lstStyle/>
          <a:p>
            <a:r>
              <a:rPr lang="en-US" dirty="0">
                <a:latin typeface="Times New Roman" panose="02020603050405020304" pitchFamily="18" charset="0"/>
                <a:cs typeface="Times New Roman" panose="02020603050405020304" pitchFamily="18" charset="0"/>
              </a:rPr>
              <a:t>Create A Sense of Urgency </a:t>
            </a:r>
          </a:p>
        </p:txBody>
      </p:sp>
      <p:sp>
        <p:nvSpPr>
          <p:cNvPr id="3" name="Content Placeholder 2">
            <a:extLst>
              <a:ext uri="{FF2B5EF4-FFF2-40B4-BE49-F238E27FC236}">
                <a16:creationId xmlns:a16="http://schemas.microsoft.com/office/drawing/2014/main" id="{895CF971-405F-7728-0187-D7FF6F4D194B}"/>
              </a:ext>
            </a:extLst>
          </p:cNvPr>
          <p:cNvSpPr>
            <a:spLocks noGrp="1"/>
          </p:cNvSpPr>
          <p:nvPr>
            <p:ph idx="1"/>
          </p:nvPr>
        </p:nvSpPr>
        <p:spPr>
          <a:xfrm>
            <a:off x="531364" y="2812351"/>
            <a:ext cx="11129271" cy="3584465"/>
          </a:xfrm>
        </p:spPr>
        <p:txBody>
          <a:bodyPr>
            <a:normAutofit lnSpcReduction="10000"/>
          </a:bodyPr>
          <a:lstStyle/>
          <a:p>
            <a:r>
              <a:rPr lang="en-US" sz="2800" b="1" dirty="0">
                <a:latin typeface="Times New Roman" panose="02020603050405020304" pitchFamily="18" charset="0"/>
                <a:cs typeface="Times New Roman" panose="02020603050405020304" pitchFamily="18" charset="0"/>
              </a:rPr>
              <a:t>Do you see a major opportunity to improve outcomes for adult learners?</a:t>
            </a:r>
          </a:p>
          <a:p>
            <a:r>
              <a:rPr lang="en-US" sz="2800" b="1" dirty="0">
                <a:latin typeface="Times New Roman" panose="02020603050405020304" pitchFamily="18" charset="0"/>
                <a:cs typeface="Times New Roman" panose="02020603050405020304" pitchFamily="18" charset="0"/>
              </a:rPr>
              <a:t>Can you clearly identify, articulate, and communicate that opportunity to staff and students?</a:t>
            </a:r>
            <a:endParaRPr lang="en-US" sz="2800" dirty="0">
              <a:latin typeface="Times New Roman" panose="02020603050405020304" pitchFamily="18" charset="0"/>
              <a:cs typeface="Times New Roman" panose="02020603050405020304" pitchFamily="18" charset="0"/>
            </a:endParaRPr>
          </a:p>
          <a:p>
            <a:r>
              <a:rPr lang="en-US" sz="2800" b="1" dirty="0">
                <a:latin typeface="Times New Roman" panose="02020603050405020304" pitchFamily="18" charset="0"/>
                <a:cs typeface="Times New Roman" panose="02020603050405020304" pitchFamily="18" charset="0"/>
              </a:rPr>
              <a:t>Can you connect external changes—like workforce demands, digital skills, funding requirements, or community needs—to the strengths of your program?</a:t>
            </a:r>
            <a:endParaRPr lang="en-US" sz="2800" dirty="0">
              <a:latin typeface="Times New Roman" panose="02020603050405020304" pitchFamily="18" charset="0"/>
              <a:cs typeface="Times New Roman" panose="02020603050405020304" pitchFamily="18" charset="0"/>
            </a:endParaRPr>
          </a:p>
          <a:p>
            <a:r>
              <a:rPr lang="en-US" sz="2800" b="1" dirty="0">
                <a:latin typeface="Times New Roman" panose="02020603050405020304" pitchFamily="18" charset="0"/>
                <a:cs typeface="Times New Roman" panose="02020603050405020304" pitchFamily="18" charset="0"/>
              </a:rPr>
              <a:t>What are the stakes if you succeed?</a:t>
            </a:r>
          </a:p>
          <a:p>
            <a:r>
              <a:rPr lang="en-US" sz="2800" b="1" dirty="0">
                <a:latin typeface="Times New Roman" panose="02020603050405020304" pitchFamily="18" charset="0"/>
                <a:cs typeface="Times New Roman" panose="02020603050405020304" pitchFamily="18" charset="0"/>
              </a:rPr>
              <a:t>What are the consequences if you do not act</a:t>
            </a:r>
            <a:r>
              <a:rPr lang="en-US" b="1" dirty="0"/>
              <a:t>?</a:t>
            </a:r>
            <a:endParaRPr lang="en-US" dirty="0"/>
          </a:p>
        </p:txBody>
      </p:sp>
      <p:sp>
        <p:nvSpPr>
          <p:cNvPr id="4" name="Slide Number Placeholder 3">
            <a:extLst>
              <a:ext uri="{FF2B5EF4-FFF2-40B4-BE49-F238E27FC236}">
                <a16:creationId xmlns:a16="http://schemas.microsoft.com/office/drawing/2014/main" id="{928F22B2-B6B4-EADD-346E-044240CF507A}"/>
              </a:ext>
            </a:extLst>
          </p:cNvPr>
          <p:cNvSpPr>
            <a:spLocks noGrp="1"/>
          </p:cNvSpPr>
          <p:nvPr>
            <p:ph type="sldNum" sz="quarter" idx="12"/>
          </p:nvPr>
        </p:nvSpPr>
        <p:spPr/>
        <p:txBody>
          <a:bodyPr/>
          <a:lstStyle/>
          <a:p>
            <a:fld id="{BAE26A2A-DE5F-EA41-900F-AB5C4F1D9848}" type="slidenum">
              <a:rPr lang="en-US" smtClean="0"/>
              <a:t>6</a:t>
            </a:fld>
            <a:endParaRPr lang="en-US" dirty="0"/>
          </a:p>
        </p:txBody>
      </p:sp>
      <p:sp>
        <p:nvSpPr>
          <p:cNvPr id="8" name="TextBox 7">
            <a:extLst>
              <a:ext uri="{FF2B5EF4-FFF2-40B4-BE49-F238E27FC236}">
                <a16:creationId xmlns:a16="http://schemas.microsoft.com/office/drawing/2014/main" id="{3DB49C1A-D7D4-C28C-C521-4991AE3D5C68}"/>
              </a:ext>
            </a:extLst>
          </p:cNvPr>
          <p:cNvSpPr txBox="1"/>
          <p:nvPr/>
        </p:nvSpPr>
        <p:spPr>
          <a:xfrm>
            <a:off x="5574672" y="1318049"/>
            <a:ext cx="5253273" cy="461665"/>
          </a:xfrm>
          <a:prstGeom prst="rect">
            <a:avLst/>
          </a:prstGeom>
          <a:noFill/>
        </p:spPr>
        <p:txBody>
          <a:bodyPr wrap="square">
            <a:spAutoFit/>
          </a:bodyPr>
          <a:lstStyle/>
          <a:p>
            <a:r>
              <a:rPr lang="en-US" sz="2400" i="1" dirty="0">
                <a:latin typeface="Times New Roman" panose="02020603050405020304" pitchFamily="18" charset="0"/>
                <a:cs typeface="Times New Roman" panose="02020603050405020304" pitchFamily="18" charset="0"/>
              </a:rPr>
              <a:t>It Starts in the GED Classroom</a:t>
            </a:r>
          </a:p>
        </p:txBody>
      </p:sp>
      <p:pic>
        <p:nvPicPr>
          <p:cNvPr id="11" name="Graphic 10" descr="Brain in head outline">
            <a:extLst>
              <a:ext uri="{FF2B5EF4-FFF2-40B4-BE49-F238E27FC236}">
                <a16:creationId xmlns:a16="http://schemas.microsoft.com/office/drawing/2014/main" id="{46EC5BA3-E1FA-56EE-4650-BE0ED3D420C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511825" y="1791335"/>
            <a:ext cx="861000" cy="861000"/>
          </a:xfrm>
          <a:prstGeom prst="rect">
            <a:avLst/>
          </a:prstGeom>
        </p:spPr>
      </p:pic>
      <p:pic>
        <p:nvPicPr>
          <p:cNvPr id="12" name="Graphic 11" descr="Add with solid fill">
            <a:extLst>
              <a:ext uri="{FF2B5EF4-FFF2-40B4-BE49-F238E27FC236}">
                <a16:creationId xmlns:a16="http://schemas.microsoft.com/office/drawing/2014/main" id="{4F83F779-29E2-8A8A-232F-A6C86948EAB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372825" y="1955005"/>
            <a:ext cx="642466" cy="642466"/>
          </a:xfrm>
          <a:prstGeom prst="rect">
            <a:avLst/>
          </a:prstGeom>
        </p:spPr>
      </p:pic>
      <p:pic>
        <p:nvPicPr>
          <p:cNvPr id="13" name="Graphic 12" descr="Heart with pulse outline">
            <a:extLst>
              <a:ext uri="{FF2B5EF4-FFF2-40B4-BE49-F238E27FC236}">
                <a16:creationId xmlns:a16="http://schemas.microsoft.com/office/drawing/2014/main" id="{4A002914-D705-6061-B29F-CABDE454927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184488" y="1716882"/>
            <a:ext cx="1095469" cy="1095469"/>
          </a:xfrm>
          <a:prstGeom prst="rect">
            <a:avLst/>
          </a:prstGeom>
        </p:spPr>
      </p:pic>
    </p:spTree>
    <p:extLst>
      <p:ext uri="{BB962C8B-B14F-4D97-AF65-F5344CB8AC3E}">
        <p14:creationId xmlns:p14="http://schemas.microsoft.com/office/powerpoint/2010/main" val="12470391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ED3083-4B07-B9A8-5CD6-3F55267569E5}"/>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C74EC94-C717-D67A-D6A7-7F0FE846171F}"/>
              </a:ext>
            </a:extLst>
          </p:cNvPr>
          <p:cNvSpPr>
            <a:spLocks noGrp="1"/>
          </p:cNvSpPr>
          <p:nvPr>
            <p:ph type="sldNum" sz="quarter" idx="10"/>
          </p:nvPr>
        </p:nvSpPr>
        <p:spPr/>
        <p:txBody>
          <a:bodyPr/>
          <a:lstStyle/>
          <a:p>
            <a:fld id="{BAE26A2A-DE5F-EA41-900F-AB5C4F1D9848}" type="slidenum">
              <a:rPr lang="en-US" smtClean="0"/>
              <a:pPr/>
              <a:t>7</a:t>
            </a:fld>
            <a:endParaRPr lang="en-US" dirty="0"/>
          </a:p>
        </p:txBody>
      </p:sp>
      <p:sp>
        <p:nvSpPr>
          <p:cNvPr id="9" name="TextBox 8">
            <a:extLst>
              <a:ext uri="{FF2B5EF4-FFF2-40B4-BE49-F238E27FC236}">
                <a16:creationId xmlns:a16="http://schemas.microsoft.com/office/drawing/2014/main" id="{E4AEE166-4FD7-21AA-F855-F4529CA74C95}"/>
              </a:ext>
            </a:extLst>
          </p:cNvPr>
          <p:cNvSpPr txBox="1"/>
          <p:nvPr/>
        </p:nvSpPr>
        <p:spPr>
          <a:xfrm>
            <a:off x="2902168" y="1581058"/>
            <a:ext cx="6387664" cy="1446550"/>
          </a:xfrm>
          <a:prstGeom prst="rect">
            <a:avLst/>
          </a:prstGeom>
          <a:noFill/>
        </p:spPr>
        <p:txBody>
          <a:bodyPr wrap="square" rtlCol="0">
            <a:spAutoFit/>
          </a:bodyPr>
          <a:lstStyle/>
          <a:p>
            <a:pPr algn="ctr"/>
            <a:r>
              <a:rPr lang="en-US" sz="4400" dirty="0"/>
              <a:t>Activity : </a:t>
            </a:r>
          </a:p>
          <a:p>
            <a:pPr algn="ctr"/>
            <a:r>
              <a:rPr lang="en-US" sz="4400" dirty="0"/>
              <a:t>The Change Challenge</a:t>
            </a:r>
          </a:p>
        </p:txBody>
      </p:sp>
      <p:sp>
        <p:nvSpPr>
          <p:cNvPr id="3" name="TextBox 2">
            <a:extLst>
              <a:ext uri="{FF2B5EF4-FFF2-40B4-BE49-F238E27FC236}">
                <a16:creationId xmlns:a16="http://schemas.microsoft.com/office/drawing/2014/main" id="{53DFC254-600A-6D19-304C-5ADDC9FB637F}"/>
              </a:ext>
            </a:extLst>
          </p:cNvPr>
          <p:cNvSpPr txBox="1"/>
          <p:nvPr/>
        </p:nvSpPr>
        <p:spPr>
          <a:xfrm>
            <a:off x="1052186" y="3830393"/>
            <a:ext cx="10692607" cy="707886"/>
          </a:xfrm>
          <a:prstGeom prst="rect">
            <a:avLst/>
          </a:prstGeom>
          <a:noFill/>
        </p:spPr>
        <p:txBody>
          <a:bodyPr wrap="none" rtlCol="0">
            <a:spAutoFit/>
          </a:bodyPr>
          <a:lstStyle/>
          <a:p>
            <a:r>
              <a:rPr lang="en-US" sz="4000" b="1" dirty="0"/>
              <a:t>Imagine you program is experiencing a challenge!</a:t>
            </a:r>
          </a:p>
        </p:txBody>
      </p:sp>
    </p:spTree>
    <p:extLst>
      <p:ext uri="{BB962C8B-B14F-4D97-AF65-F5344CB8AC3E}">
        <p14:creationId xmlns:p14="http://schemas.microsoft.com/office/powerpoint/2010/main" val="1021390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 calcmode="lin" valueType="num">
                                      <p:cBhvr additive="base">
                                        <p:cTn id="11"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03542F4-D911-A2E8-A2C7-89395994AD28}"/>
              </a:ext>
            </a:extLst>
          </p:cNvPr>
          <p:cNvSpPr>
            <a:spLocks noGrp="1"/>
          </p:cNvSpPr>
          <p:nvPr>
            <p:ph type="title"/>
          </p:nvPr>
        </p:nvSpPr>
        <p:spPr>
          <a:xfrm>
            <a:off x="504232" y="1009514"/>
            <a:ext cx="3662557" cy="1455387"/>
          </a:xfrm>
        </p:spPr>
        <p:txBody>
          <a:bodyPr anchor="b">
            <a:normAutofit/>
          </a:bodyPr>
          <a:lstStyle/>
          <a:p>
            <a:r>
              <a:rPr lang="en-US" dirty="0">
                <a:latin typeface="Times New Roman" panose="02020603050405020304" pitchFamily="18" charset="0"/>
                <a:cs typeface="Times New Roman" panose="02020603050405020304" pitchFamily="18" charset="0"/>
              </a:rPr>
              <a:t>Build a Guiding Coalition </a:t>
            </a:r>
            <a:br>
              <a:rPr lang="en-US" sz="3200" dirty="0">
                <a:latin typeface="Times New Roman" panose="02020603050405020304" pitchFamily="18" charset="0"/>
                <a:cs typeface="Times New Roman" panose="02020603050405020304" pitchFamily="18" charset="0"/>
              </a:rPr>
            </a:br>
            <a:endParaRPr lang="en-US" sz="3200" dirty="0">
              <a:latin typeface="Times New Roman" panose="02020603050405020304" pitchFamily="18" charset="0"/>
              <a:cs typeface="Times New Roman" panose="02020603050405020304" pitchFamily="18" charset="0"/>
            </a:endParaRPr>
          </a:p>
        </p:txBody>
      </p:sp>
      <p:pic>
        <p:nvPicPr>
          <p:cNvPr id="8" name="Picture 7" descr="Hands holding puzzle pieces">
            <a:extLst>
              <a:ext uri="{FF2B5EF4-FFF2-40B4-BE49-F238E27FC236}">
                <a16:creationId xmlns:a16="http://schemas.microsoft.com/office/drawing/2014/main" id="{E4A777A5-E74A-7C31-F210-D3AFDE26CCEA}"/>
              </a:ext>
            </a:extLst>
          </p:cNvPr>
          <p:cNvPicPr>
            <a:picLocks noChangeAspect="1"/>
          </p:cNvPicPr>
          <p:nvPr/>
        </p:nvPicPr>
        <p:blipFill>
          <a:blip r:embed="rId3">
            <a:extLst>
              <a:ext uri="{28A0092B-C50C-407E-A947-70E740481C1C}">
                <a14:useLocalDpi xmlns:a14="http://schemas.microsoft.com/office/drawing/2010/main" val="0"/>
              </a:ext>
            </a:extLst>
          </a:blip>
          <a:srcRect l="7407" r="9161" b="3"/>
          <a:stretch>
            <a:fillRect/>
          </a:stretch>
        </p:blipFill>
        <p:spPr>
          <a:xfrm>
            <a:off x="4454305" y="253675"/>
            <a:ext cx="7626623" cy="6604325"/>
          </a:xfrm>
          <a:prstGeom prst="rect">
            <a:avLst/>
          </a:prstGeom>
          <a:noFill/>
        </p:spPr>
      </p:pic>
      <p:sp>
        <p:nvSpPr>
          <p:cNvPr id="3" name="Content Placeholder 2">
            <a:extLst>
              <a:ext uri="{FF2B5EF4-FFF2-40B4-BE49-F238E27FC236}">
                <a16:creationId xmlns:a16="http://schemas.microsoft.com/office/drawing/2014/main" id="{D838C5AC-C292-AC48-1E63-B346D980404B}"/>
              </a:ext>
            </a:extLst>
          </p:cNvPr>
          <p:cNvSpPr>
            <a:spLocks noGrp="1"/>
          </p:cNvSpPr>
          <p:nvPr>
            <p:ph type="body" sz="half" idx="2"/>
          </p:nvPr>
        </p:nvSpPr>
        <p:spPr>
          <a:xfrm>
            <a:off x="452609" y="2881745"/>
            <a:ext cx="4001696" cy="2731404"/>
          </a:xfrm>
        </p:spPr>
        <p:txBody>
          <a:bodyPr>
            <a:normAutofit/>
          </a:bodyPr>
          <a:lstStyle/>
          <a:p>
            <a:pPr marL="342900" indent="-342900">
              <a:buFont typeface="Arial" panose="020B0604020202020204" pitchFamily="34" charset="0"/>
              <a:buChar char="•"/>
            </a:pPr>
            <a:r>
              <a:rPr lang="en-US" sz="2400" b="1" dirty="0">
                <a:latin typeface="Times New Roman" panose="02020603050405020304" pitchFamily="18" charset="0"/>
                <a:cs typeface="Times New Roman" panose="02020603050405020304" pitchFamily="18" charset="0"/>
              </a:rPr>
              <a:t>Trust </a:t>
            </a:r>
          </a:p>
          <a:p>
            <a:pPr marL="342900" indent="-342900">
              <a:buFont typeface="Arial" panose="020B0604020202020204" pitchFamily="34" charset="0"/>
              <a:buChar char="•"/>
            </a:pPr>
            <a:r>
              <a:rPr lang="en-US" sz="2400" b="1" dirty="0">
                <a:latin typeface="Times New Roman" panose="02020603050405020304" pitchFamily="18" charset="0"/>
                <a:cs typeface="Times New Roman" panose="02020603050405020304" pitchFamily="18" charset="0"/>
              </a:rPr>
              <a:t>Representation</a:t>
            </a:r>
          </a:p>
          <a:p>
            <a:pPr marL="342900" indent="-342900">
              <a:buFont typeface="Arial" panose="020B0604020202020204" pitchFamily="34" charset="0"/>
              <a:buChar char="•"/>
            </a:pPr>
            <a:r>
              <a:rPr lang="en-US" sz="2400" b="1" dirty="0">
                <a:latin typeface="Times New Roman" panose="02020603050405020304" pitchFamily="18" charset="0"/>
                <a:cs typeface="Times New Roman" panose="02020603050405020304" pitchFamily="18" charset="0"/>
              </a:rPr>
              <a:t>Best Interests of Learners</a:t>
            </a:r>
            <a:endParaRPr lang="en-US" sz="2400" dirty="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ADBA37A4-63E8-0A96-3995-8AD5331A2DFC}"/>
              </a:ext>
            </a:extLst>
          </p:cNvPr>
          <p:cNvSpPr>
            <a:spLocks noGrp="1"/>
          </p:cNvSpPr>
          <p:nvPr>
            <p:ph type="sldNum" sz="quarter" idx="10"/>
          </p:nvPr>
        </p:nvSpPr>
        <p:spPr>
          <a:xfrm>
            <a:off x="401443" y="6446837"/>
            <a:ext cx="2743200" cy="218070"/>
          </a:xfrm>
        </p:spPr>
        <p:txBody>
          <a:bodyPr anchor="b">
            <a:normAutofit/>
          </a:bodyPr>
          <a:lstStyle/>
          <a:p>
            <a:pPr>
              <a:spcAft>
                <a:spcPts val="600"/>
              </a:spcAft>
            </a:pPr>
            <a:fld id="{BAE26A2A-DE5F-EA41-900F-AB5C4F1D9848}" type="slidenum">
              <a:rPr lang="en-US" smtClean="0"/>
              <a:pPr>
                <a:spcAft>
                  <a:spcPts val="600"/>
                </a:spcAft>
              </a:pPr>
              <a:t>8</a:t>
            </a:fld>
            <a:endParaRPr lang="en-US" dirty="0"/>
          </a:p>
        </p:txBody>
      </p:sp>
    </p:spTree>
    <p:extLst>
      <p:ext uri="{BB962C8B-B14F-4D97-AF65-F5344CB8AC3E}">
        <p14:creationId xmlns:p14="http://schemas.microsoft.com/office/powerpoint/2010/main" val="41824293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34336660-8389-FC40-9654-F332BF833102}"/>
              </a:ext>
            </a:extLst>
          </p:cNvPr>
          <p:cNvSpPr>
            <a:spLocks noGrp="1"/>
          </p:cNvSpPr>
          <p:nvPr>
            <p:ph sz="quarter" idx="15"/>
          </p:nvPr>
        </p:nvSpPr>
        <p:spPr>
          <a:solidFill>
            <a:srgbClr val="014B64"/>
          </a:solidFill>
        </p:spPr>
        <p:txBody>
          <a:bodyPr>
            <a:normAutofit fontScale="55000" lnSpcReduction="20000"/>
          </a:bodyPr>
          <a:lstStyle/>
          <a:p>
            <a:endParaRPr lang="en-US" dirty="0"/>
          </a:p>
        </p:txBody>
      </p:sp>
      <p:sp>
        <p:nvSpPr>
          <p:cNvPr id="7" name="Content Placeholder 6">
            <a:extLst>
              <a:ext uri="{FF2B5EF4-FFF2-40B4-BE49-F238E27FC236}">
                <a16:creationId xmlns:a16="http://schemas.microsoft.com/office/drawing/2014/main" id="{B8AC304D-65D4-FB43-BCBD-2E61D1F231F8}"/>
              </a:ext>
            </a:extLst>
          </p:cNvPr>
          <p:cNvSpPr>
            <a:spLocks noGrp="1"/>
          </p:cNvSpPr>
          <p:nvPr>
            <p:ph sz="half" idx="13"/>
          </p:nvPr>
        </p:nvSpPr>
        <p:spPr>
          <a:xfrm>
            <a:off x="6255833" y="2272655"/>
            <a:ext cx="5181600" cy="4054727"/>
          </a:xfrm>
        </p:spPr>
        <p:txBody>
          <a:bodyPr/>
          <a:lstStyle/>
          <a:p>
            <a:r>
              <a:rPr lang="en-US" sz="2800" dirty="0">
                <a:latin typeface="Times New Roman" panose="02020603050405020304" pitchFamily="18" charset="0"/>
                <a:cs typeface="Times New Roman" panose="02020603050405020304" pitchFamily="18" charset="0"/>
              </a:rPr>
              <a:t>Clear</a:t>
            </a:r>
          </a:p>
          <a:p>
            <a:r>
              <a:rPr lang="en-US" sz="2800" dirty="0">
                <a:latin typeface="Times New Roman" panose="02020603050405020304" pitchFamily="18" charset="0"/>
                <a:cs typeface="Times New Roman" panose="02020603050405020304" pitchFamily="18" charset="0"/>
              </a:rPr>
              <a:t>Vibrant</a:t>
            </a:r>
          </a:p>
          <a:p>
            <a:r>
              <a:rPr lang="en-US" sz="2800" dirty="0">
                <a:latin typeface="Times New Roman" panose="02020603050405020304" pitchFamily="18" charset="0"/>
                <a:cs typeface="Times New Roman" panose="02020603050405020304" pitchFamily="18" charset="0"/>
              </a:rPr>
              <a:t>Motivating</a:t>
            </a:r>
          </a:p>
          <a:p>
            <a:r>
              <a:rPr lang="en-US" sz="2800" dirty="0">
                <a:latin typeface="Times New Roman" panose="02020603050405020304" pitchFamily="18" charset="0"/>
                <a:cs typeface="Times New Roman" panose="02020603050405020304" pitchFamily="18" charset="0"/>
              </a:rPr>
              <a:t>Desired Destination</a:t>
            </a:r>
          </a:p>
          <a:p>
            <a:r>
              <a:rPr lang="en-US" sz="2800" dirty="0">
                <a:latin typeface="Times New Roman" panose="02020603050405020304" pitchFamily="18" charset="0"/>
                <a:cs typeface="Times New Roman" panose="02020603050405020304" pitchFamily="18" charset="0"/>
              </a:rPr>
              <a:t>Elevator Pitch</a:t>
            </a:r>
          </a:p>
          <a:p>
            <a:endParaRPr lang="en-US" dirty="0"/>
          </a:p>
        </p:txBody>
      </p:sp>
      <p:sp>
        <p:nvSpPr>
          <p:cNvPr id="2" name="Title 1">
            <a:extLst>
              <a:ext uri="{FF2B5EF4-FFF2-40B4-BE49-F238E27FC236}">
                <a16:creationId xmlns:a16="http://schemas.microsoft.com/office/drawing/2014/main" id="{D0FBE2CC-1AD5-974D-897A-58BAD45A3434}"/>
              </a:ext>
            </a:extLst>
          </p:cNvPr>
          <p:cNvSpPr>
            <a:spLocks noGrp="1"/>
          </p:cNvSpPr>
          <p:nvPr>
            <p:ph type="title"/>
          </p:nvPr>
        </p:nvSpPr>
        <p:spPr>
          <a:xfrm>
            <a:off x="5876656" y="669813"/>
            <a:ext cx="5735922" cy="981123"/>
          </a:xfrm>
        </p:spPr>
        <p:txBody>
          <a:bodyPr>
            <a:normAutofit/>
          </a:bodyPr>
          <a:lstStyle/>
          <a:p>
            <a:pPr algn="ctr"/>
            <a:r>
              <a:rPr lang="en-US" dirty="0">
                <a:latin typeface="Times New Roman" panose="02020603050405020304" pitchFamily="18" charset="0"/>
                <a:cs typeface="Times New Roman" panose="02020603050405020304" pitchFamily="18" charset="0"/>
              </a:rPr>
              <a:t>Create a Strategic Vision</a:t>
            </a:r>
            <a:endParaRPr lang="en-US" b="1" dirty="0">
              <a:latin typeface="Times New Roman" panose="02020603050405020304" pitchFamily="18" charset="0"/>
              <a:cs typeface="Times New Roman" panose="02020603050405020304" pitchFamily="18" charset="0"/>
            </a:endParaRPr>
          </a:p>
        </p:txBody>
      </p:sp>
      <p:sp>
        <p:nvSpPr>
          <p:cNvPr id="6" name="Slide Number Placeholder 5">
            <a:extLst>
              <a:ext uri="{FF2B5EF4-FFF2-40B4-BE49-F238E27FC236}">
                <a16:creationId xmlns:a16="http://schemas.microsoft.com/office/drawing/2014/main" id="{8BF53E57-8886-1F4C-A030-40696FFDCFD2}"/>
              </a:ext>
            </a:extLst>
          </p:cNvPr>
          <p:cNvSpPr>
            <a:spLocks noGrp="1"/>
          </p:cNvSpPr>
          <p:nvPr>
            <p:ph type="sldNum" sz="quarter" idx="12"/>
          </p:nvPr>
        </p:nvSpPr>
        <p:spPr/>
        <p:txBody>
          <a:bodyPr/>
          <a:lstStyle/>
          <a:p>
            <a:fld id="{BAE26A2A-DE5F-EA41-900F-AB5C4F1D9848}" type="slidenum">
              <a:rPr lang="en-US" smtClean="0"/>
              <a:t>9</a:t>
            </a:fld>
            <a:endParaRPr lang="en-US" dirty="0"/>
          </a:p>
        </p:txBody>
      </p:sp>
      <p:pic>
        <p:nvPicPr>
          <p:cNvPr id="8" name="Picture 7" descr="Close-up of stairs by escalator">
            <a:extLst>
              <a:ext uri="{FF2B5EF4-FFF2-40B4-BE49-F238E27FC236}">
                <a16:creationId xmlns:a16="http://schemas.microsoft.com/office/drawing/2014/main" id="{ADDE41D4-CBCE-ABCB-9D71-D0B11AE0015F}"/>
              </a:ext>
            </a:extLst>
          </p:cNvPr>
          <p:cNvPicPr>
            <a:picLocks noChangeAspect="1"/>
          </p:cNvPicPr>
          <p:nvPr/>
        </p:nvPicPr>
        <p:blipFill>
          <a:blip r:embed="rId3"/>
          <a:srcRect l="7798" r="40727"/>
          <a:stretch>
            <a:fillRect/>
          </a:stretch>
        </p:blipFill>
        <p:spPr>
          <a:xfrm>
            <a:off x="-1" y="-2"/>
            <a:ext cx="5410198" cy="6858002"/>
          </a:xfrm>
          <a:prstGeom prst="rect">
            <a:avLst/>
          </a:prstGeom>
        </p:spPr>
      </p:pic>
    </p:spTree>
    <p:extLst>
      <p:ext uri="{BB962C8B-B14F-4D97-AF65-F5344CB8AC3E}">
        <p14:creationId xmlns:p14="http://schemas.microsoft.com/office/powerpoint/2010/main" val="3157357322"/>
      </p:ext>
    </p:extLst>
  </p:cSld>
  <p:clrMapOvr>
    <a:masterClrMapping/>
  </p:clrMapOvr>
</p:sld>
</file>

<file path=ppt/theme/theme1.xml><?xml version="1.0" encoding="utf-8"?>
<a:theme xmlns:a="http://schemas.openxmlformats.org/drawingml/2006/main" name="GEDTS_theme_2018">
  <a:themeElements>
    <a:clrScheme name="GEDTS BRAND">
      <a:dk1>
        <a:srgbClr val="000000"/>
      </a:dk1>
      <a:lt1>
        <a:srgbClr val="FFFFFF"/>
      </a:lt1>
      <a:dk2>
        <a:srgbClr val="44546A"/>
      </a:dk2>
      <a:lt2>
        <a:srgbClr val="E7E6E6"/>
      </a:lt2>
      <a:accent1>
        <a:srgbClr val="0083A9"/>
      </a:accent1>
      <a:accent2>
        <a:srgbClr val="E86650"/>
      </a:accent2>
      <a:accent3>
        <a:srgbClr val="8E6996"/>
      </a:accent3>
      <a:accent4>
        <a:srgbClr val="FFD65C"/>
      </a:accent4>
      <a:accent5>
        <a:srgbClr val="27BDBE"/>
      </a:accent5>
      <a:accent6>
        <a:srgbClr val="8DC63F"/>
      </a:accent6>
      <a:hlink>
        <a:srgbClr val="0083A9"/>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EDTS_Brand_slides_2022-04_wide" id="{F8904C7E-A255-DC4E-9858-D7296C25A73B}" vid="{C9125D42-9F6B-D64D-B8FE-F51140D366A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f8892201-b6f9-448a-a857-af8c143e1fef">
      <Terms xmlns="http://schemas.microsoft.com/office/infopath/2007/PartnerControls"/>
    </lcf76f155ced4ddcb4097134ff3c332f>
    <TaxCatchAll xmlns="56cd1905-ff13-4436-8ef1-8fa80665008f"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41F79DF90AAF94B931B3093EDFF1A94" ma:contentTypeVersion="19" ma:contentTypeDescription="Create a new document." ma:contentTypeScope="" ma:versionID="7a568bf8861b11dd106b160428c34ddf">
  <xsd:schema xmlns:xsd="http://www.w3.org/2001/XMLSchema" xmlns:xs="http://www.w3.org/2001/XMLSchema" xmlns:p="http://schemas.microsoft.com/office/2006/metadata/properties" xmlns:ns2="f8892201-b6f9-448a-a857-af8c143e1fef" xmlns:ns3="56cd1905-ff13-4436-8ef1-8fa80665008f" targetNamespace="http://schemas.microsoft.com/office/2006/metadata/properties" ma:root="true" ma:fieldsID="4f07736ac378e89821914848a027cf67" ns2:_="" ns3:_="">
    <xsd:import namespace="f8892201-b6f9-448a-a857-af8c143e1fef"/>
    <xsd:import namespace="56cd1905-ff13-4436-8ef1-8fa80665008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LengthInSeconds" minOccurs="0"/>
                <xsd:element ref="ns2:MediaServiceGenerationTime" minOccurs="0"/>
                <xsd:element ref="ns2:MediaServiceEventHashCode" minOccurs="0"/>
                <xsd:element ref="ns3:SharedWithUsers" minOccurs="0"/>
                <xsd:element ref="ns3:SharedWithDetails" minOccurs="0"/>
                <xsd:element ref="ns2:lcf76f155ced4ddcb4097134ff3c332f" minOccurs="0"/>
                <xsd:element ref="ns3:TaxCatchAll" minOccurs="0"/>
                <xsd:element ref="ns2:MediaServiceAutoKeyPoints" minOccurs="0"/>
                <xsd:element ref="ns2:MediaServiceKeyPoints" minOccurs="0"/>
                <xsd:element ref="ns2:MediaServiceOCR" minOccurs="0"/>
                <xsd:element ref="ns2:MediaServiceLocation"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8892201-b6f9-448a-a857-af8c143e1fe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46342d94-4a90-4c9b-8c88-cb4c8647e98f" ma:termSetId="09814cd3-568e-fe90-9814-8d621ff8fb84" ma:anchorId="fba54fb3-c3e1-fe81-a776-ca4b69148c4d" ma:open="true" ma:isKeyword="false">
      <xsd:complexType>
        <xsd:sequence>
          <xsd:element ref="pc:Terms" minOccurs="0" maxOccurs="1"/>
        </xsd:sequence>
      </xsd:complexType>
    </xsd:element>
    <xsd:element name="MediaServiceAutoKeyPoints" ma:index="20" nillable="true" ma:displayName="MediaServiceAutoKeyPoints" ma:hidden="true" ma:internalName="MediaServiceAutoKeyPoints" ma:readOnly="true">
      <xsd:simpleType>
        <xsd:restriction base="dms:Note"/>
      </xsd:simpleType>
    </xsd:element>
    <xsd:element name="MediaServiceKeyPoints" ma:index="21" nillable="true" ma:displayName="KeyPoints" ma:internalName="MediaServiceKeyPoints" ma:readOnly="true">
      <xsd:simpleType>
        <xsd:restriction base="dms:Note">
          <xsd:maxLength value="255"/>
        </xsd:restriction>
      </xsd:simpleType>
    </xsd:element>
    <xsd:element name="MediaServiceOCR" ma:index="22" nillable="true" ma:displayName="Extracted Text" ma:internalName="MediaServiceOCR" ma:readOnly="true">
      <xsd:simpleType>
        <xsd:restriction base="dms:Note">
          <xsd:maxLength value="255"/>
        </xsd:restriction>
      </xsd:simpleType>
    </xsd:element>
    <xsd:element name="MediaServiceLocation" ma:index="23" nillable="true" ma:displayName="Location" ma:indexed="true"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6cd1905-ff13-4436-8ef1-8fa80665008f"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73884dac-5cd5-4295-bdda-6b7fcbc72b29}" ma:internalName="TaxCatchAll" ma:showField="CatchAllData" ma:web="56cd1905-ff13-4436-8ef1-8fa80665008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51C1EBE-42B9-41B1-B583-A9753CA6C625}">
  <ds:schemaRefs>
    <ds:schemaRef ds:uri="http://schemas.microsoft.com/sharepoint/v3/contenttype/forms"/>
  </ds:schemaRefs>
</ds:datastoreItem>
</file>

<file path=customXml/itemProps2.xml><?xml version="1.0" encoding="utf-8"?>
<ds:datastoreItem xmlns:ds="http://schemas.openxmlformats.org/officeDocument/2006/customXml" ds:itemID="{00E7BAEE-8EB7-4B74-BB91-B94AE5AC8430}">
  <ds:schemaRefs>
    <ds:schemaRef ds:uri="http://www.w3.org/XML/1998/namespace"/>
    <ds:schemaRef ds:uri="http://purl.org/dc/terms/"/>
    <ds:schemaRef ds:uri="http://schemas.microsoft.com/office/2006/documentManagement/types"/>
    <ds:schemaRef ds:uri="http://schemas.openxmlformats.org/package/2006/metadata/core-properties"/>
    <ds:schemaRef ds:uri="http://schemas.microsoft.com/office/infopath/2007/PartnerControls"/>
    <ds:schemaRef ds:uri="http://schemas.microsoft.com/office/2006/metadata/properties"/>
    <ds:schemaRef ds:uri="5e64ccff-b9d1-4305-bc88-6d3b68af40ef"/>
    <ds:schemaRef ds:uri="http://schemas.microsoft.com/sharepoint/v3"/>
    <ds:schemaRef ds:uri="http://purl.org/dc/dcmitype/"/>
    <ds:schemaRef ds:uri="http://purl.org/dc/elements/1.1/"/>
  </ds:schemaRefs>
</ds:datastoreItem>
</file>

<file path=customXml/itemProps3.xml><?xml version="1.0" encoding="utf-8"?>
<ds:datastoreItem xmlns:ds="http://schemas.openxmlformats.org/officeDocument/2006/customXml" ds:itemID="{EFB11530-6679-440E-BB90-9C151A434276}"/>
</file>

<file path=docMetadata/LabelInfo.xml><?xml version="1.0" encoding="utf-8"?>
<clbl:labelList xmlns:clbl="http://schemas.microsoft.com/office/2020/mipLabelMetadata">
  <clbl:label id="{8cc434d7-97d0-47d3-b5c5-14fe0e33e34b}" enabled="0" method="" siteId="{8cc434d7-97d0-47d3-b5c5-14fe0e33e34b}" removed="1"/>
</clbl:labelList>
</file>

<file path=docProps/app.xml><?xml version="1.0" encoding="utf-8"?>
<Properties xmlns="http://schemas.openxmlformats.org/officeDocument/2006/extended-properties" xmlns:vt="http://schemas.openxmlformats.org/officeDocument/2006/docPropsVTypes">
  <Template>GEDTS_theme_2018</Template>
  <TotalTime>1491</TotalTime>
  <Words>5541</Words>
  <Application>Microsoft Office PowerPoint</Application>
  <PresentationFormat>Widescreen</PresentationFormat>
  <Paragraphs>685</Paragraphs>
  <Slides>19</Slides>
  <Notes>18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Arial</vt:lpstr>
      <vt:lpstr>Arial Narrow</vt:lpstr>
      <vt:lpstr>Calibri</vt:lpstr>
      <vt:lpstr>New Times Roman</vt:lpstr>
      <vt:lpstr>Times New Roman</vt:lpstr>
      <vt:lpstr>GEDTS_theme_2018</vt:lpstr>
      <vt:lpstr>PowerPoint Presentation</vt:lpstr>
      <vt:lpstr>PowerPoint Presentation</vt:lpstr>
      <vt:lpstr>PowerPoint Presentation</vt:lpstr>
      <vt:lpstr>The inevitability of change in adult education and its impact on instruction, enrollment, funding, and student outcomes. Recognizing the role of mindset in navigating change effectively. </vt:lpstr>
      <vt:lpstr> Four Change Principles in Adult Education (GED Prep Classrooms) </vt:lpstr>
      <vt:lpstr>Create A Sense of Urgency </vt:lpstr>
      <vt:lpstr>PowerPoint Presentation</vt:lpstr>
      <vt:lpstr>Build a Guiding Coalition  </vt:lpstr>
      <vt:lpstr>Create a Strategic Vision</vt:lpstr>
      <vt:lpstr>What Makes a Great Strategic Vision?</vt:lpstr>
      <vt:lpstr>PowerPoint Presentation</vt:lpstr>
      <vt:lpstr>PowerPoint Presentation</vt:lpstr>
      <vt:lpstr>PowerPoint Presentation</vt:lpstr>
      <vt:lpstr>Build on the Change</vt:lpstr>
      <vt:lpstr>PowerPoint Presentation</vt:lpstr>
      <vt:lpstr>Why This Matters?</vt:lpstr>
      <vt:lpstr>PowerPoint Presentation</vt:lpstr>
      <vt:lpstr>PowerPoint Presentation</vt:lpstr>
      <vt:lpstr> Session Survey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Kerry Clark</dc:creator>
  <cp:lastModifiedBy>Phyllis Kelley</cp:lastModifiedBy>
  <cp:revision>29</cp:revision>
  <cp:lastPrinted>2026-06-26T19:19:19Z</cp:lastPrinted>
  <dcterms:created xsi:type="dcterms:W3CDTF">2023-06-02T14:16:32Z</dcterms:created>
  <dcterms:modified xsi:type="dcterms:W3CDTF">2026-06-29T14:18:08Z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0x010100641F79DF90AAF94B931B3093EDFF1A94</vt:lpwstr>
  </property>
  <property fmtid="{D5CDD505-2E9C-101B-9397-08002B2CF9AE}" pid="3" name="MediaServiceImageTags">
    <vt:lpwstr/>
  </property>
  <property fmtid="{D5CDD505-2E9C-101B-9397-08002B2CF9AE}" pid="4" name="Order">
    <vt:r8>6050900</vt:r8>
  </property>
  <property fmtid="{D5CDD505-2E9C-101B-9397-08002B2CF9AE}" pid="5" name="ComplianceAssetId">
    <vt:lpwstr/>
  </property>
  <property fmtid="{D5CDD505-2E9C-101B-9397-08002B2CF9AE}" pid="6" name="_ExtendedDescription">
    <vt:lpwstr/>
  </property>
  <property fmtid="{D5CDD505-2E9C-101B-9397-08002B2CF9AE}" pid="7" name="TriggerFlowInfo">
    <vt:lpwstr/>
  </property>
</Properties>
</file>