
<file path=[Content_Types].xml><?xml version="1.0" encoding="utf-8"?>
<Types xmlns="http://schemas.openxmlformats.org/package/2006/content-types">
  <Default Extension="fntdata" ContentType="application/x-fontdata"/>
  <Default Extension="gif" ContentType="image/gif"/>
  <Default Extension="jpg" ContentType="image/jpeg"/>
  <Default Extension="odttf" ContentType="application/vnd.openxmlformats-officedocument.obfuscatedFont"/>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docProps/custom.xml" ContentType="application/vnd.openxmlformats-officedocument.custom-properties+xml"/>
  <Override PartName="/docProps/core.xml" ContentType="application/vnd.openxmlformats-package.core-properties+xml"/>
  <Override PartName="/ppt/presentation.xml" ContentType="application/vnd.openxmlformats-officedocument.presentationml.presentation.main+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Lst>
  <p:sldSz cy="6858000" cx="12192000"/>
  <p:notesSz cx="9144000" cy="6858000"/>
  <p:embeddedFontLst>
    <p:embeddedFont>
      <p:font typeface="Arial Narrow"/>
      <p:regular r:id="rId49"/>
      <p:bold r:id="rId50"/>
      <p:italic r:id="rId51"/>
      <p:boldItalic r:id="rId52"/>
    </p:embeddedFont>
    <p:embeddedFont>
      <p:font typeface="DM Sans"/>
      <p:regular r:id="rId53"/>
      <p:bold r:id="rId54"/>
      <p:italic r:id="rId55"/>
      <p:boldItalic r:id="rId5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7" roundtripDataSignature="AMtx7mjNq0kZhzQpORdpSthhasHaPxUqb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39" Type="http://schemas.openxmlformats.org/officeDocument/2006/relationships/slide" Target="slides/slide35.xml"/><Relationship Id="rId26" Type="http://schemas.openxmlformats.org/officeDocument/2006/relationships/slide" Target="slides/slide22.xml"/><Relationship Id="rId13" Type="http://schemas.openxmlformats.org/officeDocument/2006/relationships/slide" Target="slides/slide9.xml"/><Relationship Id="rId18" Type="http://schemas.openxmlformats.org/officeDocument/2006/relationships/slide" Target="slides/slide14.xml"/><Relationship Id="rId42" Type="http://schemas.openxmlformats.org/officeDocument/2006/relationships/slide" Target="slides/slide38.xml"/><Relationship Id="rId47" Type="http://schemas.openxmlformats.org/officeDocument/2006/relationships/slide" Target="slides/slide43.xml"/><Relationship Id="rId34" Type="http://schemas.openxmlformats.org/officeDocument/2006/relationships/slide" Target="slides/slide30.xml"/><Relationship Id="rId21" Type="http://schemas.openxmlformats.org/officeDocument/2006/relationships/slide" Target="slides/slide17.xml"/><Relationship Id="rId50" Type="http://schemas.openxmlformats.org/officeDocument/2006/relationships/font" Target="fonts/ArialNarrow-bold.fntdata"/><Relationship Id="rId55" Type="http://schemas.openxmlformats.org/officeDocument/2006/relationships/font" Target="fonts/DMSans-italic.fntdata"/><Relationship Id="rId7" Type="http://schemas.openxmlformats.org/officeDocument/2006/relationships/slide" Target="slides/slide3.xml"/><Relationship Id="rId2" Type="http://schemas.openxmlformats.org/officeDocument/2006/relationships/presProps" Target="presProps.xml"/><Relationship Id="rId29" Type="http://schemas.openxmlformats.org/officeDocument/2006/relationships/slide" Target="slides/slide25.xml"/><Relationship Id="rId16" Type="http://schemas.openxmlformats.org/officeDocument/2006/relationships/slide" Target="slides/slide12.xml"/><Relationship Id="rId40" Type="http://schemas.openxmlformats.org/officeDocument/2006/relationships/slide" Target="slides/slide36.xml"/><Relationship Id="rId45" Type="http://schemas.openxmlformats.org/officeDocument/2006/relationships/slide" Target="slides/slide41.xml"/><Relationship Id="rId32" Type="http://schemas.openxmlformats.org/officeDocument/2006/relationships/slide" Target="slides/slide28.xml"/><Relationship Id="rId37" Type="http://schemas.openxmlformats.org/officeDocument/2006/relationships/slide" Target="slides/slide33.xml"/><Relationship Id="rId24" Type="http://schemas.openxmlformats.org/officeDocument/2006/relationships/slide" Target="slides/slide20.xml"/><Relationship Id="rId53" Type="http://schemas.openxmlformats.org/officeDocument/2006/relationships/font" Target="fonts/DMSans-regular.fntdata"/><Relationship Id="rId11" Type="http://schemas.openxmlformats.org/officeDocument/2006/relationships/slide" Target="slides/slide7.xml"/><Relationship Id="rId58" Type="http://schemas.openxmlformats.org/officeDocument/2006/relationships/customXml" Target="../customXml/item1.xml"/><Relationship Id="rId5" Type="http://schemas.openxmlformats.org/officeDocument/2006/relationships/slide" Target="slides/slide1.xml"/><Relationship Id="rId19" Type="http://schemas.openxmlformats.org/officeDocument/2006/relationships/slide" Target="slides/slide15.xml"/><Relationship Id="rId43" Type="http://schemas.openxmlformats.org/officeDocument/2006/relationships/slide" Target="slides/slide39.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slide" Target="slides/slide44.xml"/><Relationship Id="rId30" Type="http://schemas.openxmlformats.org/officeDocument/2006/relationships/slide" Target="slides/slide26.xml"/><Relationship Id="rId35" Type="http://schemas.openxmlformats.org/officeDocument/2006/relationships/slide" Target="slides/slide31.xml"/><Relationship Id="rId22" Type="http://schemas.openxmlformats.org/officeDocument/2006/relationships/slide" Target="slides/slide18.xml"/><Relationship Id="rId27" Type="http://schemas.openxmlformats.org/officeDocument/2006/relationships/slide" Target="slides/slide23.xml"/><Relationship Id="rId56" Type="http://schemas.openxmlformats.org/officeDocument/2006/relationships/font" Target="fonts/DMSans-boldItalic.fntdata"/><Relationship Id="rId14" Type="http://schemas.openxmlformats.org/officeDocument/2006/relationships/slide" Target="slides/slide10.xml"/><Relationship Id="rId8" Type="http://schemas.openxmlformats.org/officeDocument/2006/relationships/slide" Target="slides/slide4.xml"/><Relationship Id="rId51" Type="http://schemas.openxmlformats.org/officeDocument/2006/relationships/font" Target="fonts/ArialNarrow-italic.fntdata"/><Relationship Id="rId3" Type="http://schemas.openxmlformats.org/officeDocument/2006/relationships/slideMaster" Target="slideMasters/slideMaster1.xml"/><Relationship Id="rId46" Type="http://schemas.openxmlformats.org/officeDocument/2006/relationships/slide" Target="slides/slide42.xml"/><Relationship Id="rId33" Type="http://schemas.openxmlformats.org/officeDocument/2006/relationships/slide" Target="slides/slide29.xml"/><Relationship Id="rId38" Type="http://schemas.openxmlformats.org/officeDocument/2006/relationships/slide" Target="slides/slide34.xml"/><Relationship Id="rId25" Type="http://schemas.openxmlformats.org/officeDocument/2006/relationships/slide" Target="slides/slide21.xml"/><Relationship Id="rId12" Type="http://schemas.openxmlformats.org/officeDocument/2006/relationships/slide" Target="slides/slide8.xml"/><Relationship Id="rId17" Type="http://schemas.openxmlformats.org/officeDocument/2006/relationships/slide" Target="slides/slide13.xml"/><Relationship Id="rId59" Type="http://schemas.openxmlformats.org/officeDocument/2006/relationships/customXml" Target="../customXml/item2.xml"/><Relationship Id="rId41" Type="http://schemas.openxmlformats.org/officeDocument/2006/relationships/slide" Target="slides/slide37.xml"/><Relationship Id="rId20" Type="http://schemas.openxmlformats.org/officeDocument/2006/relationships/slide" Target="slides/slide16.xml"/><Relationship Id="rId54" Type="http://schemas.openxmlformats.org/officeDocument/2006/relationships/font" Target="fonts/DMSans-bold.fntdata"/><Relationship Id="rId1" Type="http://schemas.openxmlformats.org/officeDocument/2006/relationships/theme" Target="theme/theme2.xml"/><Relationship Id="rId6" Type="http://schemas.openxmlformats.org/officeDocument/2006/relationships/slide" Target="slides/slide2.xml"/><Relationship Id="rId49" Type="http://schemas.openxmlformats.org/officeDocument/2006/relationships/font" Target="fonts/ArialNarrow-regular.fntdata"/><Relationship Id="rId36" Type="http://schemas.openxmlformats.org/officeDocument/2006/relationships/slide" Target="slides/slide32.xml"/><Relationship Id="rId23" Type="http://schemas.openxmlformats.org/officeDocument/2006/relationships/slide" Target="slides/slide19.xml"/><Relationship Id="rId28" Type="http://schemas.openxmlformats.org/officeDocument/2006/relationships/slide" Target="slides/slide24.xml"/><Relationship Id="rId57" Type="http://customschemas.google.com/relationships/presentationmetadata" Target="metadata"/><Relationship Id="rId15" Type="http://schemas.openxmlformats.org/officeDocument/2006/relationships/slide" Target="slides/slide11.xml"/><Relationship Id="rId44" Type="http://schemas.openxmlformats.org/officeDocument/2006/relationships/slide" Target="slides/slide40.xml"/><Relationship Id="rId31" Type="http://schemas.openxmlformats.org/officeDocument/2006/relationships/slide" Target="slides/slide27.xml"/><Relationship Id="rId52" Type="http://schemas.openxmlformats.org/officeDocument/2006/relationships/font" Target="fonts/ArialNarrow-boldItalic.fntdata"/><Relationship Id="rId10" Type="http://schemas.openxmlformats.org/officeDocument/2006/relationships/slide" Target="slides/slide6.xml"/><Relationship Id="rId60"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962400" cy="344091"/>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5179484" y="0"/>
            <a:ext cx="3962400" cy="344091"/>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514600" y="857250"/>
            <a:ext cx="41148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914400" y="3300412"/>
            <a:ext cx="7315200" cy="2700338"/>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6513910"/>
            <a:ext cx="3962400" cy="34409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5179484" y="6513910"/>
            <a:ext cx="3962400" cy="34409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1" Type="http://schemas.openxmlformats.org/officeDocument/2006/relationships/hyperlink" Target="https://www.ey.com/en_gl/newsroom/2026/04/new-ey-survey-reveals-ai-literacy-training-opportunity-for-baby-boomer-users" TargetMode="External"/><Relationship Id="rId10" Type="http://schemas.openxmlformats.org/officeDocument/2006/relationships/hyperlink" Target="https://www.hrgrapevine.com/us/content/article/2025-12-16-gallup-report-sees-uneven-growth-in-workplace-ai-use" TargetMode="External"/><Relationship Id="rId13" Type="http://schemas.openxmlformats.org/officeDocument/2006/relationships/hyperlink" Target="https://www.pewresearch.org/social-trends/2025/02/25/u-s-workers-are-more-worried-than-hopeful-about-future-ai-use-in-the-workplace/" TargetMode="External"/><Relationship Id="rId12" Type="http://schemas.openxmlformats.org/officeDocument/2006/relationships/hyperlink" Target="https://www.ey.com/en_gl/newsroom/2026/04/new-ey-survey-reveals-ai-literacy-training-opportunity-for-baby-boomer-users" TargetMode="External"/><Relationship Id="rId1" Type="http://schemas.openxmlformats.org/officeDocument/2006/relationships/notesMaster" Target="../notesMasters/notesMaster1.xml"/><Relationship Id="rId2" Type="http://schemas.openxmlformats.org/officeDocument/2006/relationships/hyperlink" Target="https://www.gallup.com/workplace/701195/frequent-workplace-continued-rise.aspx" TargetMode="External"/><Relationship Id="rId3" Type="http://schemas.openxmlformats.org/officeDocument/2006/relationships/hyperlink" Target="https://www.gallup.com/workplace/701195/frequent-workplace-continued-rise.aspx" TargetMode="External"/><Relationship Id="rId4" Type="http://schemas.openxmlformats.org/officeDocument/2006/relationships/hyperlink" Target="https://www.stlouisfed.org/on-the-economy/2025/nov/state-generative-ai-adoption-2025" TargetMode="External"/><Relationship Id="rId9" Type="http://schemas.openxmlformats.org/officeDocument/2006/relationships/hyperlink" Target="https://www.hrgrapevine.com/us/content/article/2025-12-16-gallup-report-sees-uneven-growth-in-workplace-ai-use" TargetMode="External"/><Relationship Id="rId14" Type="http://schemas.openxmlformats.org/officeDocument/2006/relationships/hyperlink" Target="https://www.pewresearch.org/social-trends/2025/02/25/u-s-workers-are-more-worried-than-hopeful-about-future-ai-use-in-the-workplace/" TargetMode="External"/><Relationship Id="rId5" Type="http://schemas.openxmlformats.org/officeDocument/2006/relationships/hyperlink" Target="https://www.stlouisfed.org/on-the-economy/2025/nov/state-generative-ai-adoption-2025" TargetMode="External"/><Relationship Id="rId6" Type="http://schemas.openxmlformats.org/officeDocument/2006/relationships/hyperlink" Target="https://www.linkedin.com/pulse/ai-global-economy-66-trillion-opportunity-karin-kimbrough-pk7pc/" TargetMode="External"/><Relationship Id="rId7" Type="http://schemas.openxmlformats.org/officeDocument/2006/relationships/hyperlink" Target="https://www.dol.gov/sites/dolgov/files/ETA/advisories/TEGL/2025/TEGL%2003-25/TEGL%2003-25.pdf" TargetMode="External"/><Relationship Id="rId8" Type="http://schemas.openxmlformats.org/officeDocument/2006/relationships/hyperlink" Target="https://www.dol.gov/sites/dolgov/files/ETA/advisories/TEGL/2025/TEGL%2003-25/TEGL%2003-25.pdf"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1:notes"/>
          <p:cNvSpPr txBox="1"/>
          <p:nvPr>
            <p:ph idx="1" type="body"/>
          </p:nvPr>
        </p:nvSpPr>
        <p:spPr>
          <a:xfrm>
            <a:off x="914400" y="3300412"/>
            <a:ext cx="7315200" cy="2700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4" name="Google Shape;144;p1:notes"/>
          <p:cNvSpPr/>
          <p:nvPr>
            <p:ph idx="2" type="sldImg"/>
          </p:nvPr>
        </p:nvSpPr>
        <p:spPr>
          <a:xfrm>
            <a:off x="2514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6:notes"/>
          <p:cNvSpPr txBox="1"/>
          <p:nvPr>
            <p:ph idx="1" type="body"/>
          </p:nvPr>
        </p:nvSpPr>
        <p:spPr>
          <a:xfrm>
            <a:off x="914400" y="3300412"/>
            <a:ext cx="7315200" cy="2700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Your learners aren’t waiting for AI to arrive. IT’S ALREADY IN THEIR LIVES: job applications, workplace tools, government portals, and everyday decisions. </a:t>
            </a:r>
            <a:endParaRPr/>
          </a:p>
        </p:txBody>
      </p:sp>
      <p:sp>
        <p:nvSpPr>
          <p:cNvPr id="220" name="Google Shape;220;p6:notes"/>
          <p:cNvSpPr/>
          <p:nvPr>
            <p:ph idx="2" type="sldImg"/>
          </p:nvPr>
        </p:nvSpPr>
        <p:spPr>
          <a:xfrm>
            <a:off x="2514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3efae4b88f4_0_7:notes"/>
          <p:cNvSpPr/>
          <p:nvPr>
            <p:ph idx="2" type="sldImg"/>
          </p:nvPr>
        </p:nvSpPr>
        <p:spPr>
          <a:xfrm>
            <a:off x="2514600" y="857250"/>
            <a:ext cx="4114800" cy="23145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3efae4b88f4_0_7:notes"/>
          <p:cNvSpPr txBox="1"/>
          <p:nvPr>
            <p:ph idx="1" type="body"/>
          </p:nvPr>
        </p:nvSpPr>
        <p:spPr>
          <a:xfrm>
            <a:off x="914400" y="3300412"/>
            <a:ext cx="7315200" cy="2700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Maybe turn this into a mentimeter?</a:t>
            </a:r>
            <a:endParaRPr/>
          </a:p>
        </p:txBody>
      </p:sp>
      <p:sp>
        <p:nvSpPr>
          <p:cNvPr id="232" name="Google Shape;232;g3efae4b88f4_0_7:notes"/>
          <p:cNvSpPr txBox="1"/>
          <p:nvPr>
            <p:ph idx="12" type="sldNum"/>
          </p:nvPr>
        </p:nvSpPr>
        <p:spPr>
          <a:xfrm>
            <a:off x="5179484" y="6513910"/>
            <a:ext cx="3962400" cy="3441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7:notes"/>
          <p:cNvSpPr txBox="1"/>
          <p:nvPr>
            <p:ph idx="1" type="body"/>
          </p:nvPr>
        </p:nvSpPr>
        <p:spPr>
          <a:xfrm>
            <a:off x="914400" y="3300412"/>
            <a:ext cx="7315200" cy="2700338"/>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1. AI adoption among working adults is mainstream</a:t>
            </a:r>
            <a:endParaRPr b="1"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latin typeface="Arial"/>
                <a:ea typeface="Arial"/>
                <a:cs typeface="Arial"/>
                <a:sym typeface="Arial"/>
              </a:rPr>
              <a:t>45% of U.S. workers</a:t>
            </a:r>
            <a:r>
              <a:rPr lang="en-US" sz="1100">
                <a:latin typeface="Arial"/>
                <a:ea typeface="Arial"/>
                <a:cs typeface="Arial"/>
                <a:sym typeface="Arial"/>
              </a:rPr>
              <a:t> use AI at work at least occasionally; nearly </a:t>
            </a:r>
            <a:r>
              <a:rPr b="1" lang="en-US" sz="1100">
                <a:latin typeface="Arial"/>
                <a:ea typeface="Arial"/>
                <a:cs typeface="Arial"/>
                <a:sym typeface="Arial"/>
              </a:rPr>
              <a:t>1 in 4 use it weekly</a:t>
            </a:r>
            <a:r>
              <a:rPr lang="en-US" sz="1100">
                <a:latin typeface="Arial"/>
                <a:ea typeface="Arial"/>
                <a:cs typeface="Arial"/>
                <a:sym typeface="Arial"/>
              </a:rPr>
              <a:t> — Gallup Workforce survey, 23,000+ workers (2025).</a:t>
            </a:r>
            <a:r>
              <a:rPr lang="en-US" sz="1100">
                <a:uFill>
                  <a:noFill/>
                </a:uFill>
                <a:latin typeface="Arial"/>
                <a:ea typeface="Arial"/>
                <a:cs typeface="Arial"/>
                <a:sym typeface="Arial"/>
                <a:hlinkClick r:id="rId2"/>
              </a:rPr>
              <a:t> </a:t>
            </a:r>
            <a:r>
              <a:rPr lang="en-US" sz="1100" u="sng">
                <a:solidFill>
                  <a:schemeClr val="hlink"/>
                </a:solidFill>
                <a:latin typeface="Arial"/>
                <a:ea typeface="Arial"/>
                <a:cs typeface="Arial"/>
                <a:sym typeface="Arial"/>
                <a:hlinkClick r:id="rId3"/>
              </a:rPr>
              <a:t>https://www.gallup.com/workplace/701195/frequent-workplace-continued-rise.aspx</a:t>
            </a:r>
            <a:endParaRPr sz="1100" u="sng">
              <a:solidFill>
                <a:schemeClr val="hlink"/>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i="1" lang="en-US" sz="1100">
                <a:latin typeface="Arial"/>
                <a:ea typeface="Arial"/>
                <a:cs typeface="Arial"/>
                <a:sym typeface="Arial"/>
              </a:rPr>
              <a:t>Alternative/companion:</a:t>
            </a:r>
            <a:r>
              <a:rPr lang="en-US" sz="1100">
                <a:latin typeface="Arial"/>
                <a:ea typeface="Arial"/>
                <a:cs typeface="Arial"/>
                <a:sym typeface="Arial"/>
              </a:rPr>
              <a:t> </a:t>
            </a:r>
            <a:r>
              <a:rPr b="1" lang="en-US" sz="1100">
                <a:latin typeface="Arial"/>
                <a:ea typeface="Arial"/>
                <a:cs typeface="Arial"/>
                <a:sym typeface="Arial"/>
              </a:rPr>
              <a:t>54.6% of U.S. adults (18–64)</a:t>
            </a:r>
            <a:r>
              <a:rPr lang="en-US" sz="1100">
                <a:latin typeface="Arial"/>
                <a:ea typeface="Arial"/>
                <a:cs typeface="Arial"/>
                <a:sym typeface="Arial"/>
              </a:rPr>
              <a:t> used generative AI as of August 2025, up ~10 points in a year — St. Louis Fed, Real-Time Population Survey.</a:t>
            </a:r>
            <a:r>
              <a:rPr lang="en-US" sz="1100">
                <a:uFill>
                  <a:noFill/>
                </a:uFill>
                <a:latin typeface="Arial"/>
                <a:ea typeface="Arial"/>
                <a:cs typeface="Arial"/>
                <a:sym typeface="Arial"/>
                <a:hlinkClick r:id="rId4"/>
              </a:rPr>
              <a:t> </a:t>
            </a:r>
            <a:r>
              <a:rPr lang="en-US" sz="1100" u="sng">
                <a:solidFill>
                  <a:schemeClr val="hlink"/>
                </a:solidFill>
                <a:latin typeface="Arial"/>
                <a:ea typeface="Arial"/>
                <a:cs typeface="Arial"/>
                <a:sym typeface="Arial"/>
                <a:hlinkClick r:id="rId5"/>
              </a:rPr>
              <a:t>https://www.stlouisfed.org/on-the-economy/2025/nov/state-generative-ai-adoption-2025</a:t>
            </a:r>
            <a:endParaRPr sz="1100" u="sng">
              <a:solidFill>
                <a:schemeClr val="hlink"/>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2. Employers now expect AI literacy</a:t>
            </a:r>
            <a:endParaRPr b="1"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latin typeface="Arial"/>
                <a:ea typeface="Arial"/>
                <a:cs typeface="Arial"/>
                <a:sym typeface="Arial"/>
              </a:rPr>
              <a:t>66% of leaders say AI fluency is a non-negotiable for hiring</a:t>
            </a:r>
            <a:r>
              <a:rPr lang="en-US" sz="1100">
                <a:latin typeface="Arial"/>
                <a:ea typeface="Arial"/>
                <a:cs typeface="Arial"/>
                <a:sym typeface="Arial"/>
              </a:rPr>
              <a:t> — Microsoft / LinkedIn (2025). </a:t>
            </a:r>
            <a:r>
              <a:rPr i="1" lang="en-US" sz="1100" u="sng">
                <a:solidFill>
                  <a:schemeClr val="hlink"/>
                </a:solidFill>
                <a:latin typeface="Arial"/>
                <a:ea typeface="Arial"/>
                <a:cs typeface="Arial"/>
                <a:sym typeface="Arial"/>
                <a:hlinkClick r:id="rId6"/>
              </a:rPr>
              <a:t>https://www.linkedin.com/pulse/ai-global-economy-66-trillion-opportunity-karin-kimbrough-pk7pc/</a:t>
            </a:r>
            <a:r>
              <a:rPr i="1" lang="en-US" sz="1100">
                <a:latin typeface="Arial"/>
                <a:ea typeface="Arial"/>
                <a:cs typeface="Arial"/>
                <a:sym typeface="Arial"/>
              </a:rPr>
              <a:t> </a:t>
            </a:r>
            <a:endParaRPr i="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3. The federal workforce system is now funding this</a:t>
            </a:r>
            <a:endParaRPr b="1"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latin typeface="Arial"/>
                <a:ea typeface="Arial"/>
                <a:cs typeface="Arial"/>
                <a:sym typeface="Arial"/>
              </a:rPr>
              <a:t>DOL now directs WIOA Title I (Adult, Dislocated Worker, Youth) funds toward AI literacy</a:t>
            </a:r>
            <a:r>
              <a:rPr lang="en-US" sz="1100">
                <a:latin typeface="Arial"/>
                <a:ea typeface="Arial"/>
                <a:cs typeface="Arial"/>
                <a:sym typeface="Arial"/>
              </a:rPr>
              <a:t> — U.S. DOL, TEGL 03-25 (Aug. 2025).</a:t>
            </a:r>
            <a:r>
              <a:rPr lang="en-US" sz="1100">
                <a:uFill>
                  <a:noFill/>
                </a:uFill>
                <a:latin typeface="Arial"/>
                <a:ea typeface="Arial"/>
                <a:cs typeface="Arial"/>
                <a:sym typeface="Arial"/>
                <a:hlinkClick r:id="rId7"/>
              </a:rPr>
              <a:t> </a:t>
            </a:r>
            <a:r>
              <a:rPr lang="en-US" sz="1100" u="sng">
                <a:solidFill>
                  <a:schemeClr val="hlink"/>
                </a:solidFill>
                <a:latin typeface="Arial"/>
                <a:ea typeface="Arial"/>
                <a:cs typeface="Arial"/>
                <a:sym typeface="Arial"/>
                <a:hlinkClick r:id="rId8"/>
              </a:rPr>
              <a:t>https://www.dol.gov/sites/dolgov/files/ETA/advisories/TEGL/2025/TEGL%2003-25/TEGL%2003-25.pdf</a:t>
            </a:r>
            <a:endParaRPr sz="1100" u="sng">
              <a:solidFill>
                <a:schemeClr val="hlink"/>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i="1" lang="en-US" sz="1100">
                <a:latin typeface="Arial"/>
                <a:ea typeface="Arial"/>
                <a:cs typeface="Arial"/>
                <a:sym typeface="Arial"/>
              </a:rPr>
              <a:t>This is a strong one for your audience — it directly ties to the WIOA/NRS alignment you flagged earlier and signals this work is fundable.</a:t>
            </a:r>
            <a:endParaRPr i="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4. The access/equity gap among adults</a:t>
            </a:r>
            <a:endParaRPr b="1"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latin typeface="Arial"/>
                <a:ea typeface="Arial"/>
                <a:cs typeface="Arial"/>
                <a:sym typeface="Arial"/>
              </a:rPr>
              <a:t>AI use is far lower in frontline sectors</a:t>
            </a:r>
            <a:r>
              <a:rPr lang="en-US" sz="1100">
                <a:latin typeface="Arial"/>
                <a:ea typeface="Arial"/>
                <a:cs typeface="Arial"/>
                <a:sym typeface="Arial"/>
              </a:rPr>
              <a:t> — 33% retail, 37% healthcare, 38% manufacturing vs. 76% in tech — Gallup (2025).</a:t>
            </a:r>
            <a:r>
              <a:rPr lang="en-US" sz="1100">
                <a:uFill>
                  <a:noFill/>
                </a:uFill>
                <a:latin typeface="Arial"/>
                <a:ea typeface="Arial"/>
                <a:cs typeface="Arial"/>
                <a:sym typeface="Arial"/>
                <a:hlinkClick r:id="rId9"/>
              </a:rPr>
              <a:t> </a:t>
            </a:r>
            <a:r>
              <a:rPr lang="en-US" sz="1100" u="sng">
                <a:solidFill>
                  <a:schemeClr val="hlink"/>
                </a:solidFill>
                <a:latin typeface="Arial"/>
                <a:ea typeface="Arial"/>
                <a:cs typeface="Arial"/>
                <a:sym typeface="Arial"/>
                <a:hlinkClick r:id="rId10"/>
              </a:rPr>
              <a:t>https://www.hrgrapevine.com/us/content/article/2025-12-16-gallup-report-sees-uneven-growth-in-workplace-ai-use</a:t>
            </a:r>
            <a:endParaRPr sz="1100" u="sng">
              <a:solidFill>
                <a:schemeClr val="hlink"/>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i="1" lang="en-US" sz="1100">
                <a:latin typeface="Arial"/>
                <a:ea typeface="Arial"/>
                <a:cs typeface="Arial"/>
                <a:sym typeface="Arial"/>
              </a:rPr>
              <a:t>This reframes your equity message around the exact industries many adult/workforce learners are entering.</a:t>
            </a:r>
            <a:endParaRPr i="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5. Older adult learners are eager but under-supported</a:t>
            </a:r>
            <a:endParaRPr b="1"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latin typeface="Arial"/>
                <a:ea typeface="Arial"/>
                <a:cs typeface="Arial"/>
                <a:sym typeface="Arial"/>
              </a:rPr>
              <a:t>Among older adults who've tried AI, learning is the top use case (79%)</a:t>
            </a:r>
            <a:r>
              <a:rPr lang="en-US" sz="1100">
                <a:latin typeface="Arial"/>
                <a:ea typeface="Arial"/>
                <a:cs typeface="Arial"/>
                <a:sym typeface="Arial"/>
              </a:rPr>
              <a:t>, yet many want easier guides and training — EY/AARP OATS survey of adults 60–85 (2026).</a:t>
            </a:r>
            <a:r>
              <a:rPr lang="en-US" sz="1100">
                <a:uFill>
                  <a:noFill/>
                </a:uFill>
                <a:latin typeface="Arial"/>
                <a:ea typeface="Arial"/>
                <a:cs typeface="Arial"/>
                <a:sym typeface="Arial"/>
                <a:hlinkClick r:id="rId11"/>
              </a:rPr>
              <a:t> </a:t>
            </a:r>
            <a:r>
              <a:rPr lang="en-US" sz="1100" u="sng">
                <a:solidFill>
                  <a:schemeClr val="hlink"/>
                </a:solidFill>
                <a:latin typeface="Arial"/>
                <a:ea typeface="Arial"/>
                <a:cs typeface="Arial"/>
                <a:sym typeface="Arial"/>
                <a:hlinkClick r:id="rId12"/>
              </a:rPr>
              <a:t>https://www.ey.com/en_gl/newsroom/2026/04/new-ey-survey-reveals-ai-literacy-training-opportunity-for-baby-boomer-users</a:t>
            </a:r>
            <a:endParaRPr sz="1100" u="sng">
              <a:solidFill>
                <a:schemeClr val="hlink"/>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6. Workers feel unprepared / wary</a:t>
            </a:r>
            <a:endParaRPr b="1"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latin typeface="Arial"/>
                <a:ea typeface="Arial"/>
                <a:cs typeface="Arial"/>
                <a:sym typeface="Arial"/>
              </a:rPr>
              <a:t>52% of workers are worried about AI's future impact on their work; 33% feel overwhelmed</a:t>
            </a:r>
            <a:r>
              <a:rPr lang="en-US" sz="1100">
                <a:latin typeface="Arial"/>
                <a:ea typeface="Arial"/>
                <a:cs typeface="Arial"/>
                <a:sym typeface="Arial"/>
              </a:rPr>
              <a:t> — Pew Research Center (2025).</a:t>
            </a:r>
            <a:r>
              <a:rPr lang="en-US" sz="1100">
                <a:uFill>
                  <a:noFill/>
                </a:uFill>
                <a:latin typeface="Arial"/>
                <a:ea typeface="Arial"/>
                <a:cs typeface="Arial"/>
                <a:sym typeface="Arial"/>
                <a:hlinkClick r:id="rId13"/>
              </a:rPr>
              <a:t> </a:t>
            </a:r>
            <a:r>
              <a:rPr lang="en-US" sz="1100" u="sng">
                <a:solidFill>
                  <a:schemeClr val="hlink"/>
                </a:solidFill>
                <a:latin typeface="Arial"/>
                <a:ea typeface="Arial"/>
                <a:cs typeface="Arial"/>
                <a:sym typeface="Arial"/>
                <a:hlinkClick r:id="rId14"/>
              </a:rPr>
              <a:t>https://www.pewresearch.org/social-trends/2025/02/25/u-s-workers-are-more-worried-than-hopeful-about-future-ai-use-in-the-workplace/</a:t>
            </a:r>
            <a:endParaRPr sz="1100" u="sng">
              <a:solidFill>
                <a:schemeClr val="hlink"/>
              </a:solidFill>
              <a:latin typeface="Arial"/>
              <a:ea typeface="Arial"/>
              <a:cs typeface="Arial"/>
              <a:sym typeface="Arial"/>
            </a:endParaRPr>
          </a:p>
          <a:p>
            <a:pPr indent="0" lvl="0" marL="0" rtl="0" algn="l">
              <a:spcBef>
                <a:spcPts val="1200"/>
              </a:spcBef>
              <a:spcAft>
                <a:spcPts val="0"/>
              </a:spcAft>
              <a:buNone/>
            </a:pPr>
            <a:r>
              <a:t/>
            </a:r>
            <a:endParaRPr/>
          </a:p>
        </p:txBody>
      </p:sp>
      <p:sp>
        <p:nvSpPr>
          <p:cNvPr id="247" name="Google Shape;247;p7:notes"/>
          <p:cNvSpPr/>
          <p:nvPr>
            <p:ph idx="2" type="sldImg"/>
          </p:nvPr>
        </p:nvSpPr>
        <p:spPr>
          <a:xfrm>
            <a:off x="2514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8:notes"/>
          <p:cNvSpPr txBox="1"/>
          <p:nvPr>
            <p:ph idx="1" type="body"/>
          </p:nvPr>
        </p:nvSpPr>
        <p:spPr>
          <a:xfrm>
            <a:off x="914400" y="3300412"/>
            <a:ext cx="7315200" cy="2700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5" name="Google Shape;265;p8:notes"/>
          <p:cNvSpPr/>
          <p:nvPr>
            <p:ph idx="2" type="sldImg"/>
          </p:nvPr>
        </p:nvSpPr>
        <p:spPr>
          <a:xfrm>
            <a:off x="2514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3efefe8764f_1_157:notes"/>
          <p:cNvSpPr/>
          <p:nvPr>
            <p:ph idx="2" type="sldImg"/>
          </p:nvPr>
        </p:nvSpPr>
        <p:spPr>
          <a:xfrm>
            <a:off x="2514600" y="857250"/>
            <a:ext cx="4114800" cy="23145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3efefe8764f_1_157:notes"/>
          <p:cNvSpPr txBox="1"/>
          <p:nvPr>
            <p:ph idx="1" type="body"/>
          </p:nvPr>
        </p:nvSpPr>
        <p:spPr>
          <a:xfrm>
            <a:off x="914400" y="3300412"/>
            <a:ext cx="7315200" cy="2700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6" name="Google Shape;276;g3efefe8764f_1_157:notes"/>
          <p:cNvSpPr txBox="1"/>
          <p:nvPr>
            <p:ph idx="12" type="sldNum"/>
          </p:nvPr>
        </p:nvSpPr>
        <p:spPr>
          <a:xfrm>
            <a:off x="5179484" y="6513910"/>
            <a:ext cx="3962400" cy="3441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9:notes"/>
          <p:cNvSpPr txBox="1"/>
          <p:nvPr>
            <p:ph idx="1" type="body"/>
          </p:nvPr>
        </p:nvSpPr>
        <p:spPr>
          <a:xfrm>
            <a:off x="914400" y="3300412"/>
            <a:ext cx="7315200" cy="2700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Just because a tool is ALLOWED doesn’t mean it’s the right choice for every task or moment. Our role as instructors isn’t to police AI use. It’s to help learners develop the judgment to make deliberate, purposeful choices about when and how to use it. </a:t>
            </a:r>
            <a:endParaRPr/>
          </a:p>
        </p:txBody>
      </p:sp>
      <p:sp>
        <p:nvSpPr>
          <p:cNvPr id="283" name="Google Shape;283;p9:notes"/>
          <p:cNvSpPr/>
          <p:nvPr>
            <p:ph idx="2" type="sldImg"/>
          </p:nvPr>
        </p:nvSpPr>
        <p:spPr>
          <a:xfrm>
            <a:off x="2514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10:notes"/>
          <p:cNvSpPr txBox="1"/>
          <p:nvPr>
            <p:ph idx="1" type="body"/>
          </p:nvPr>
        </p:nvSpPr>
        <p:spPr>
          <a:xfrm>
            <a:off x="914400" y="3300412"/>
            <a:ext cx="7315200" cy="2700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3" name="Google Shape;293;p10:notes"/>
          <p:cNvSpPr/>
          <p:nvPr>
            <p:ph idx="2" type="sldImg"/>
          </p:nvPr>
        </p:nvSpPr>
        <p:spPr>
          <a:xfrm>
            <a:off x="2514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3efae4b88f4_0_45:notes"/>
          <p:cNvSpPr/>
          <p:nvPr>
            <p:ph idx="2" type="sldImg"/>
          </p:nvPr>
        </p:nvSpPr>
        <p:spPr>
          <a:xfrm>
            <a:off x="2514600" y="857250"/>
            <a:ext cx="4114800" cy="23145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3efae4b88f4_0_45:notes"/>
          <p:cNvSpPr txBox="1"/>
          <p:nvPr>
            <p:ph idx="1" type="body"/>
          </p:nvPr>
        </p:nvSpPr>
        <p:spPr>
          <a:xfrm>
            <a:off x="914400" y="3300412"/>
            <a:ext cx="7315200" cy="2700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The AI literacy framework is workforce-oriented, built explicitly for career readiness contexts. </a:t>
            </a:r>
            <a:endParaRPr/>
          </a:p>
        </p:txBody>
      </p:sp>
      <p:sp>
        <p:nvSpPr>
          <p:cNvPr id="301" name="Google Shape;301;g3efae4b88f4_0_45:notes"/>
          <p:cNvSpPr txBox="1"/>
          <p:nvPr>
            <p:ph idx="12" type="sldNum"/>
          </p:nvPr>
        </p:nvSpPr>
        <p:spPr>
          <a:xfrm>
            <a:off x="5179484" y="6513910"/>
            <a:ext cx="3962400" cy="3441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3efae4b88f4_0_53:notes"/>
          <p:cNvSpPr/>
          <p:nvPr>
            <p:ph idx="2" type="sldImg"/>
          </p:nvPr>
        </p:nvSpPr>
        <p:spPr>
          <a:xfrm>
            <a:off x="2514600" y="857250"/>
            <a:ext cx="4114800" cy="2314500"/>
          </a:xfrm>
          <a:custGeom>
            <a:rect b="b" l="l" r="r" t="t"/>
            <a:pathLst>
              <a:path extrusionOk="0" h="120000" w="120000">
                <a:moveTo>
                  <a:pt x="0" y="0"/>
                </a:moveTo>
                <a:lnTo>
                  <a:pt x="120000" y="0"/>
                </a:lnTo>
                <a:lnTo>
                  <a:pt x="120000" y="120000"/>
                </a:lnTo>
                <a:lnTo>
                  <a:pt x="0" y="120000"/>
                </a:lnTo>
                <a:close/>
              </a:path>
            </a:pathLst>
          </a:custGeom>
        </p:spPr>
      </p:sp>
      <p:sp>
        <p:nvSpPr>
          <p:cNvPr id="308" name="Google Shape;308;g3efae4b88f4_0_53:notes"/>
          <p:cNvSpPr txBox="1"/>
          <p:nvPr>
            <p:ph idx="1" type="body"/>
          </p:nvPr>
        </p:nvSpPr>
        <p:spPr>
          <a:xfrm>
            <a:off x="914400" y="3300412"/>
            <a:ext cx="7315200" cy="2700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9" name="Google Shape;309;g3efae4b88f4_0_53:notes"/>
          <p:cNvSpPr txBox="1"/>
          <p:nvPr>
            <p:ph idx="12" type="sldNum"/>
          </p:nvPr>
        </p:nvSpPr>
        <p:spPr>
          <a:xfrm>
            <a:off x="5179484" y="6513910"/>
            <a:ext cx="3962400" cy="3441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11:notes"/>
          <p:cNvSpPr txBox="1"/>
          <p:nvPr>
            <p:ph idx="1" type="body"/>
          </p:nvPr>
        </p:nvSpPr>
        <p:spPr>
          <a:xfrm>
            <a:off x="914400" y="3300412"/>
            <a:ext cx="7315200" cy="2700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6" name="Google Shape;316;p11:notes"/>
          <p:cNvSpPr/>
          <p:nvPr>
            <p:ph idx="2" type="sldImg"/>
          </p:nvPr>
        </p:nvSpPr>
        <p:spPr>
          <a:xfrm>
            <a:off x="2514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3f2e596bd45_0_129:notes"/>
          <p:cNvSpPr/>
          <p:nvPr>
            <p:ph idx="2" type="sldImg"/>
          </p:nvPr>
        </p:nvSpPr>
        <p:spPr>
          <a:xfrm>
            <a:off x="2514600" y="857250"/>
            <a:ext cx="4114800" cy="23145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3f2e596bd45_0_129:notes"/>
          <p:cNvSpPr txBox="1"/>
          <p:nvPr>
            <p:ph idx="1" type="body"/>
          </p:nvPr>
        </p:nvSpPr>
        <p:spPr>
          <a:xfrm>
            <a:off x="914400" y="3300412"/>
            <a:ext cx="7315200" cy="2700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 name="Google Shape;152;g3f2e596bd45_0_129:notes"/>
          <p:cNvSpPr txBox="1"/>
          <p:nvPr>
            <p:ph idx="12" type="sldNum"/>
          </p:nvPr>
        </p:nvSpPr>
        <p:spPr>
          <a:xfrm>
            <a:off x="5179484" y="6513910"/>
            <a:ext cx="3962400" cy="3441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3efae4b88f4_0_59:notes"/>
          <p:cNvSpPr/>
          <p:nvPr>
            <p:ph idx="2" type="sldImg"/>
          </p:nvPr>
        </p:nvSpPr>
        <p:spPr>
          <a:xfrm>
            <a:off x="2514600" y="857250"/>
            <a:ext cx="4114800" cy="2314500"/>
          </a:xfrm>
          <a:custGeom>
            <a:rect b="b" l="l" r="r" t="t"/>
            <a:pathLst>
              <a:path extrusionOk="0" h="120000" w="120000">
                <a:moveTo>
                  <a:pt x="0" y="0"/>
                </a:moveTo>
                <a:lnTo>
                  <a:pt x="120000" y="0"/>
                </a:lnTo>
                <a:lnTo>
                  <a:pt x="120000" y="120000"/>
                </a:lnTo>
                <a:lnTo>
                  <a:pt x="0" y="120000"/>
                </a:lnTo>
                <a:close/>
              </a:path>
            </a:pathLst>
          </a:custGeom>
        </p:spPr>
      </p:sp>
      <p:sp>
        <p:nvSpPr>
          <p:cNvPr id="332" name="Google Shape;332;g3efae4b88f4_0_59:notes"/>
          <p:cNvSpPr txBox="1"/>
          <p:nvPr>
            <p:ph idx="1" type="body"/>
          </p:nvPr>
        </p:nvSpPr>
        <p:spPr>
          <a:xfrm>
            <a:off x="914400" y="3300412"/>
            <a:ext cx="7315200" cy="2700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3" name="Google Shape;333;g3efae4b88f4_0_59:notes"/>
          <p:cNvSpPr txBox="1"/>
          <p:nvPr>
            <p:ph idx="12" type="sldNum"/>
          </p:nvPr>
        </p:nvSpPr>
        <p:spPr>
          <a:xfrm>
            <a:off x="5179484" y="6513910"/>
            <a:ext cx="3962400" cy="3441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p12:notes"/>
          <p:cNvSpPr txBox="1"/>
          <p:nvPr>
            <p:ph idx="1" type="body"/>
          </p:nvPr>
        </p:nvSpPr>
        <p:spPr>
          <a:xfrm>
            <a:off x="914400" y="3300412"/>
            <a:ext cx="7315200" cy="2700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0" name="Google Shape;340;p12:notes"/>
          <p:cNvSpPr/>
          <p:nvPr>
            <p:ph idx="2" type="sldImg"/>
          </p:nvPr>
        </p:nvSpPr>
        <p:spPr>
          <a:xfrm>
            <a:off x="2514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p13:notes"/>
          <p:cNvSpPr txBox="1"/>
          <p:nvPr>
            <p:ph idx="1" type="body"/>
          </p:nvPr>
        </p:nvSpPr>
        <p:spPr>
          <a:xfrm>
            <a:off x="914400" y="3300412"/>
            <a:ext cx="7315200" cy="2700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8" name="Google Shape;348;p13:notes"/>
          <p:cNvSpPr/>
          <p:nvPr>
            <p:ph idx="2" type="sldImg"/>
          </p:nvPr>
        </p:nvSpPr>
        <p:spPr>
          <a:xfrm>
            <a:off x="2514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3efefe8764f_1_190:notes"/>
          <p:cNvSpPr/>
          <p:nvPr>
            <p:ph idx="2" type="sldImg"/>
          </p:nvPr>
        </p:nvSpPr>
        <p:spPr>
          <a:xfrm>
            <a:off x="2514600" y="857250"/>
            <a:ext cx="4114800" cy="2314500"/>
          </a:xfrm>
          <a:custGeom>
            <a:rect b="b" l="l" r="r" t="t"/>
            <a:pathLst>
              <a:path extrusionOk="0" h="120000" w="120000">
                <a:moveTo>
                  <a:pt x="0" y="0"/>
                </a:moveTo>
                <a:lnTo>
                  <a:pt x="120000" y="0"/>
                </a:lnTo>
                <a:lnTo>
                  <a:pt x="120000" y="120000"/>
                </a:lnTo>
                <a:lnTo>
                  <a:pt x="0" y="120000"/>
                </a:lnTo>
                <a:close/>
              </a:path>
            </a:pathLst>
          </a:custGeom>
        </p:spPr>
      </p:sp>
      <p:sp>
        <p:nvSpPr>
          <p:cNvPr id="354" name="Google Shape;354;g3efefe8764f_1_190:notes"/>
          <p:cNvSpPr txBox="1"/>
          <p:nvPr>
            <p:ph idx="1" type="body"/>
          </p:nvPr>
        </p:nvSpPr>
        <p:spPr>
          <a:xfrm>
            <a:off x="914400" y="3300412"/>
            <a:ext cx="7315200" cy="2700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5" name="Google Shape;355;g3efefe8764f_1_190:notes"/>
          <p:cNvSpPr txBox="1"/>
          <p:nvPr>
            <p:ph idx="12" type="sldNum"/>
          </p:nvPr>
        </p:nvSpPr>
        <p:spPr>
          <a:xfrm>
            <a:off x="5179484" y="6513910"/>
            <a:ext cx="3962400" cy="3441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p14:notes"/>
          <p:cNvSpPr txBox="1"/>
          <p:nvPr>
            <p:ph idx="1" type="body"/>
          </p:nvPr>
        </p:nvSpPr>
        <p:spPr>
          <a:xfrm>
            <a:off x="914400" y="3300412"/>
            <a:ext cx="7315200" cy="2700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2" name="Google Shape;362;p14:notes"/>
          <p:cNvSpPr/>
          <p:nvPr>
            <p:ph idx="2" type="sldImg"/>
          </p:nvPr>
        </p:nvSpPr>
        <p:spPr>
          <a:xfrm>
            <a:off x="2514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15:notes"/>
          <p:cNvSpPr txBox="1"/>
          <p:nvPr>
            <p:ph idx="1" type="body"/>
          </p:nvPr>
        </p:nvSpPr>
        <p:spPr>
          <a:xfrm>
            <a:off x="914400" y="3300412"/>
            <a:ext cx="7315200" cy="2700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7" name="Google Shape;377;p15:notes"/>
          <p:cNvSpPr/>
          <p:nvPr>
            <p:ph idx="2" type="sldImg"/>
          </p:nvPr>
        </p:nvSpPr>
        <p:spPr>
          <a:xfrm>
            <a:off x="2514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p16:notes"/>
          <p:cNvSpPr txBox="1"/>
          <p:nvPr>
            <p:ph idx="1" type="body"/>
          </p:nvPr>
        </p:nvSpPr>
        <p:spPr>
          <a:xfrm>
            <a:off x="914400" y="3300412"/>
            <a:ext cx="7315200" cy="2700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AI-literate users </a:t>
            </a:r>
            <a:r>
              <a:rPr lang="en-US"/>
              <a:t>understand how GenAI works, without needing to be experts.</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US"/>
              <a:t>It predicts, not thinks:</a:t>
            </a:r>
            <a:endParaRPr/>
          </a:p>
          <a:p>
            <a:pPr indent="-317500" lvl="1" marL="914400" rtl="0" algn="l">
              <a:spcBef>
                <a:spcPts val="0"/>
              </a:spcBef>
              <a:spcAft>
                <a:spcPts val="0"/>
              </a:spcAft>
              <a:buSzPts val="1400"/>
              <a:buChar char="○"/>
            </a:pPr>
            <a:r>
              <a:rPr lang="en-US"/>
              <a:t>AI generates the likely next word, it doesn’t reason or know facts </a:t>
            </a:r>
            <a:endParaRPr/>
          </a:p>
          <a:p>
            <a:pPr indent="-317500" lvl="0" marL="457200" rtl="0" algn="l">
              <a:spcBef>
                <a:spcPts val="0"/>
              </a:spcBef>
              <a:spcAft>
                <a:spcPts val="0"/>
              </a:spcAft>
              <a:buSzPts val="1400"/>
              <a:buChar char="●"/>
            </a:pPr>
            <a:r>
              <a:rPr lang="en-US"/>
              <a:t>It can hallucinate:</a:t>
            </a:r>
            <a:endParaRPr/>
          </a:p>
          <a:p>
            <a:pPr indent="-317500" lvl="1" marL="914400" rtl="0" algn="l">
              <a:spcBef>
                <a:spcPts val="0"/>
              </a:spcBef>
              <a:spcAft>
                <a:spcPts val="0"/>
              </a:spcAft>
              <a:buSzPts val="1400"/>
              <a:buChar char="○"/>
            </a:pPr>
            <a:r>
              <a:rPr lang="en-US"/>
              <a:t>Wrong outputs are common. Always verify important information.</a:t>
            </a:r>
            <a:endParaRPr/>
          </a:p>
          <a:p>
            <a:pPr indent="-317500" lvl="0" marL="457200" rtl="0" algn="l">
              <a:spcBef>
                <a:spcPts val="0"/>
              </a:spcBef>
              <a:spcAft>
                <a:spcPts val="0"/>
              </a:spcAft>
              <a:buSzPts val="1400"/>
              <a:buChar char="●"/>
            </a:pPr>
            <a:r>
              <a:rPr lang="en-US"/>
              <a:t>It has a knowledge cutoff</a:t>
            </a:r>
            <a:endParaRPr/>
          </a:p>
          <a:p>
            <a:pPr indent="-317500" lvl="1" marL="914400" rtl="0" algn="l">
              <a:spcBef>
                <a:spcPts val="0"/>
              </a:spcBef>
              <a:spcAft>
                <a:spcPts val="0"/>
              </a:spcAft>
              <a:buSzPts val="1400"/>
              <a:buChar char="○"/>
            </a:pPr>
            <a:r>
              <a:rPr lang="en-US"/>
              <a:t>Training data is frozen at a point in time. It doesn’t know what happened last week.</a:t>
            </a:r>
            <a:endParaRPr/>
          </a:p>
          <a:p>
            <a:pPr indent="-317500" lvl="0" marL="457200" rtl="0" algn="l">
              <a:spcBef>
                <a:spcPts val="0"/>
              </a:spcBef>
              <a:spcAft>
                <a:spcPts val="0"/>
              </a:spcAft>
              <a:buSzPts val="1400"/>
              <a:buChar char="●"/>
            </a:pPr>
            <a:r>
              <a:rPr lang="en-US"/>
              <a:t>It’s trained o biased data</a:t>
            </a:r>
            <a:endParaRPr/>
          </a:p>
          <a:p>
            <a:pPr indent="-317500" lvl="1" marL="914400" rtl="0" algn="l">
              <a:spcBef>
                <a:spcPts val="0"/>
              </a:spcBef>
              <a:spcAft>
                <a:spcPts val="0"/>
              </a:spcAft>
              <a:buSzPts val="1400"/>
              <a:buChar char="○"/>
            </a:pPr>
            <a:r>
              <a:rPr lang="en-US"/>
              <a:t>The internet’s biases are baked in. Outputs can reflect and amplify them. </a:t>
            </a:r>
            <a:endParaRPr/>
          </a:p>
          <a:p>
            <a:pPr indent="-317500" lvl="0" marL="457200" rtl="0" algn="l">
              <a:spcBef>
                <a:spcPts val="0"/>
              </a:spcBef>
              <a:spcAft>
                <a:spcPts val="0"/>
              </a:spcAft>
              <a:buSzPts val="1400"/>
              <a:buChar char="●"/>
            </a:pPr>
            <a:r>
              <a:rPr lang="en-US"/>
              <a:t>It’s designed to agree</a:t>
            </a:r>
            <a:endParaRPr/>
          </a:p>
          <a:p>
            <a:pPr indent="-317500" lvl="1" marL="914400" rtl="0" algn="l">
              <a:spcBef>
                <a:spcPts val="0"/>
              </a:spcBef>
              <a:spcAft>
                <a:spcPts val="0"/>
              </a:spcAft>
              <a:buSzPts val="1400"/>
              <a:buChar char="○"/>
            </a:pPr>
            <a:r>
              <a:rPr lang="en-US"/>
              <a:t>Sycophancy is real. AI tends to validate what you say, even when you’re wrong. </a:t>
            </a:r>
            <a:endParaRPr/>
          </a:p>
        </p:txBody>
      </p:sp>
      <p:sp>
        <p:nvSpPr>
          <p:cNvPr id="389" name="Google Shape;389;p16:notes"/>
          <p:cNvSpPr/>
          <p:nvPr>
            <p:ph idx="2" type="sldImg"/>
          </p:nvPr>
        </p:nvSpPr>
        <p:spPr>
          <a:xfrm>
            <a:off x="2514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p18:notes"/>
          <p:cNvSpPr txBox="1"/>
          <p:nvPr>
            <p:ph idx="1" type="body"/>
          </p:nvPr>
        </p:nvSpPr>
        <p:spPr>
          <a:xfrm>
            <a:off x="914400" y="3300412"/>
            <a:ext cx="7315200" cy="2700338"/>
          </a:xfrm>
          <a:prstGeom prst="rect">
            <a:avLst/>
          </a:prstGeom>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090"/>
              <a:buFont typeface="Arial"/>
              <a:buNone/>
            </a:pPr>
            <a:r>
              <a:rPr b="1" lang="en-US">
                <a:latin typeface="Arial"/>
                <a:ea typeface="Arial"/>
                <a:cs typeface="Arial"/>
                <a:sym typeface="Arial"/>
              </a:rPr>
              <a:t>Be Intentional</a:t>
            </a:r>
            <a:endParaRPr>
              <a:latin typeface="Arial"/>
              <a:ea typeface="Arial"/>
              <a:cs typeface="Arial"/>
              <a:sym typeface="Arial"/>
            </a:endParaRPr>
          </a:p>
          <a:p>
            <a:pPr indent="-114927" lvl="0" marL="171442" rtl="0" algn="l">
              <a:lnSpc>
                <a:spcPct val="90000"/>
              </a:lnSpc>
              <a:spcBef>
                <a:spcPts val="750"/>
              </a:spcBef>
              <a:spcAft>
                <a:spcPts val="0"/>
              </a:spcAft>
              <a:buClr>
                <a:srgbClr val="AEABAB"/>
              </a:buClr>
              <a:buSzPts val="1200"/>
              <a:buChar char="•"/>
            </a:pPr>
            <a:r>
              <a:rPr lang="en-US">
                <a:latin typeface="Arial"/>
                <a:ea typeface="Arial"/>
                <a:cs typeface="Arial"/>
                <a:sym typeface="Arial"/>
              </a:rPr>
              <a:t>Choose when to engage AI — don’t default to it</a:t>
            </a:r>
            <a:endParaRPr>
              <a:latin typeface="Arial"/>
              <a:ea typeface="Arial"/>
              <a:cs typeface="Arial"/>
              <a:sym typeface="Arial"/>
            </a:endParaRPr>
          </a:p>
          <a:p>
            <a:pPr indent="-114927" lvl="0" marL="171442" rtl="0" algn="l">
              <a:lnSpc>
                <a:spcPct val="90000"/>
              </a:lnSpc>
              <a:spcBef>
                <a:spcPts val="750"/>
              </a:spcBef>
              <a:spcAft>
                <a:spcPts val="0"/>
              </a:spcAft>
              <a:buClr>
                <a:srgbClr val="AEABAB"/>
              </a:buClr>
              <a:buSzPts val="1200"/>
              <a:buChar char="•"/>
            </a:pPr>
            <a:r>
              <a:rPr lang="en-US">
                <a:latin typeface="Arial"/>
                <a:ea typeface="Arial"/>
                <a:cs typeface="Arial"/>
                <a:sym typeface="Arial"/>
              </a:rPr>
              <a:t>Protect your own capacity for independent thought</a:t>
            </a:r>
            <a:endParaRPr>
              <a:latin typeface="Arial"/>
              <a:ea typeface="Arial"/>
              <a:cs typeface="Arial"/>
              <a:sym typeface="Arial"/>
            </a:endParaRPr>
          </a:p>
          <a:p>
            <a:pPr indent="0" lvl="0" marL="0" rtl="0" algn="l">
              <a:lnSpc>
                <a:spcPct val="90000"/>
              </a:lnSpc>
              <a:spcBef>
                <a:spcPts val="0"/>
              </a:spcBef>
              <a:spcAft>
                <a:spcPts val="0"/>
              </a:spcAft>
              <a:buNone/>
            </a:pPr>
            <a:r>
              <a:rPr b="1" lang="en-US">
                <a:latin typeface="Arial"/>
                <a:ea typeface="Arial"/>
                <a:cs typeface="Arial"/>
                <a:sym typeface="Arial"/>
              </a:rPr>
              <a:t>Stay Critical</a:t>
            </a:r>
            <a:endParaRPr>
              <a:latin typeface="Arial"/>
              <a:ea typeface="Arial"/>
              <a:cs typeface="Arial"/>
              <a:sym typeface="Arial"/>
            </a:endParaRPr>
          </a:p>
          <a:p>
            <a:pPr indent="-114927" lvl="0" marL="171442" rtl="0" algn="l">
              <a:lnSpc>
                <a:spcPct val="90000"/>
              </a:lnSpc>
              <a:spcBef>
                <a:spcPts val="750"/>
              </a:spcBef>
              <a:spcAft>
                <a:spcPts val="0"/>
              </a:spcAft>
              <a:buClr>
                <a:srgbClr val="AEABAB"/>
              </a:buClr>
              <a:buSzPts val="1200"/>
              <a:buChar char="•"/>
            </a:pPr>
            <a:r>
              <a:rPr lang="en-US">
                <a:latin typeface="Arial"/>
                <a:ea typeface="Arial"/>
                <a:cs typeface="Arial"/>
                <a:sym typeface="Arial"/>
              </a:rPr>
              <a:t>Treat every output as a draft to evaluate</a:t>
            </a:r>
            <a:endParaRPr>
              <a:latin typeface="Arial"/>
              <a:ea typeface="Arial"/>
              <a:cs typeface="Arial"/>
              <a:sym typeface="Arial"/>
            </a:endParaRPr>
          </a:p>
          <a:p>
            <a:pPr indent="-114927" lvl="0" marL="171442" rtl="0" algn="l">
              <a:lnSpc>
                <a:spcPct val="90000"/>
              </a:lnSpc>
              <a:spcBef>
                <a:spcPts val="750"/>
              </a:spcBef>
              <a:spcAft>
                <a:spcPts val="0"/>
              </a:spcAft>
              <a:buClr>
                <a:srgbClr val="AEABAB"/>
              </a:buClr>
              <a:buSzPts val="1200"/>
              <a:buChar char="•"/>
            </a:pPr>
            <a:r>
              <a:rPr lang="en-US">
                <a:latin typeface="Arial"/>
                <a:ea typeface="Arial"/>
                <a:cs typeface="Arial"/>
                <a:sym typeface="Arial"/>
              </a:rPr>
              <a:t>Watch for confident-but-wrong, biased, or agreeable answers</a:t>
            </a:r>
            <a:endParaRPr>
              <a:latin typeface="Arial"/>
              <a:ea typeface="Arial"/>
              <a:cs typeface="Arial"/>
              <a:sym typeface="Arial"/>
            </a:endParaRPr>
          </a:p>
          <a:p>
            <a:pPr indent="0" lvl="0" marL="0" rtl="0" algn="l">
              <a:lnSpc>
                <a:spcPct val="90000"/>
              </a:lnSpc>
              <a:spcBef>
                <a:spcPts val="0"/>
              </a:spcBef>
              <a:spcAft>
                <a:spcPts val="0"/>
              </a:spcAft>
              <a:buNone/>
            </a:pPr>
            <a:r>
              <a:rPr b="1" lang="en-US">
                <a:latin typeface="Arial"/>
                <a:ea typeface="Arial"/>
                <a:cs typeface="Arial"/>
                <a:sym typeface="Arial"/>
              </a:rPr>
              <a:t>Be Transparent &amp; More</a:t>
            </a:r>
            <a:endParaRPr>
              <a:latin typeface="Arial"/>
              <a:ea typeface="Arial"/>
              <a:cs typeface="Arial"/>
              <a:sym typeface="Arial"/>
            </a:endParaRPr>
          </a:p>
          <a:p>
            <a:pPr indent="-114927" lvl="0" marL="171442" rtl="0" algn="l">
              <a:lnSpc>
                <a:spcPct val="90000"/>
              </a:lnSpc>
              <a:spcBef>
                <a:spcPts val="750"/>
              </a:spcBef>
              <a:spcAft>
                <a:spcPts val="0"/>
              </a:spcAft>
              <a:buClr>
                <a:srgbClr val="AEABAB"/>
              </a:buClr>
              <a:buSzPts val="1200"/>
              <a:buChar char="•"/>
            </a:pPr>
            <a:r>
              <a:rPr lang="en-US">
                <a:latin typeface="Arial"/>
                <a:ea typeface="Arial"/>
                <a:cs typeface="Arial"/>
                <a:sym typeface="Arial"/>
              </a:rPr>
              <a:t>Be honest about how AI was used</a:t>
            </a:r>
            <a:endParaRPr>
              <a:latin typeface="Arial"/>
              <a:ea typeface="Arial"/>
              <a:cs typeface="Arial"/>
              <a:sym typeface="Arial"/>
            </a:endParaRPr>
          </a:p>
          <a:p>
            <a:pPr indent="-114927" lvl="0" marL="171442" rtl="0" algn="l">
              <a:lnSpc>
                <a:spcPct val="90000"/>
              </a:lnSpc>
              <a:spcBef>
                <a:spcPts val="750"/>
              </a:spcBef>
              <a:spcAft>
                <a:spcPts val="0"/>
              </a:spcAft>
              <a:buClr>
                <a:srgbClr val="AEABAB"/>
              </a:buClr>
              <a:buSzPts val="1200"/>
              <a:buChar char="•"/>
            </a:pPr>
            <a:r>
              <a:rPr lang="en-US">
                <a:latin typeface="Arial"/>
                <a:ea typeface="Arial"/>
                <a:cs typeface="Arial"/>
                <a:sym typeface="Arial"/>
              </a:rPr>
              <a:t>Act Responsibly • Keep Learning across any tool</a:t>
            </a:r>
            <a:endParaRPr>
              <a:latin typeface="Arial"/>
              <a:ea typeface="Arial"/>
              <a:cs typeface="Arial"/>
              <a:sym typeface="Arial"/>
            </a:endParaRPr>
          </a:p>
        </p:txBody>
      </p:sp>
      <p:sp>
        <p:nvSpPr>
          <p:cNvPr id="407" name="Google Shape;407;p18:notes"/>
          <p:cNvSpPr/>
          <p:nvPr>
            <p:ph idx="2" type="sldImg"/>
          </p:nvPr>
        </p:nvSpPr>
        <p:spPr>
          <a:xfrm>
            <a:off x="2514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p19:notes"/>
          <p:cNvSpPr txBox="1"/>
          <p:nvPr>
            <p:ph idx="1" type="body"/>
          </p:nvPr>
        </p:nvSpPr>
        <p:spPr>
          <a:xfrm>
            <a:off x="914400" y="3300412"/>
            <a:ext cx="7315200" cy="2700338"/>
          </a:xfrm>
          <a:prstGeom prst="rect">
            <a:avLst/>
          </a:prstGeom>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090"/>
              <a:buFont typeface="Arial"/>
              <a:buNone/>
            </a:pPr>
            <a:r>
              <a:rPr b="1" lang="en-US">
                <a:latin typeface="Arial"/>
                <a:ea typeface="Arial"/>
                <a:cs typeface="Arial"/>
                <a:sym typeface="Arial"/>
              </a:rPr>
              <a:t>Safe</a:t>
            </a:r>
            <a:endParaRPr>
              <a:latin typeface="Arial"/>
              <a:ea typeface="Arial"/>
              <a:cs typeface="Arial"/>
              <a:sym typeface="Arial"/>
            </a:endParaRPr>
          </a:p>
          <a:p>
            <a:pPr indent="-114927" lvl="0" marL="171442" rtl="0" algn="l">
              <a:lnSpc>
                <a:spcPct val="90000"/>
              </a:lnSpc>
              <a:spcBef>
                <a:spcPts val="750"/>
              </a:spcBef>
              <a:spcAft>
                <a:spcPts val="0"/>
              </a:spcAft>
              <a:buClr>
                <a:srgbClr val="AEABAB"/>
              </a:buClr>
              <a:buSzPts val="1200"/>
              <a:buChar char="•"/>
            </a:pPr>
            <a:r>
              <a:rPr lang="en-US">
                <a:latin typeface="Arial"/>
                <a:ea typeface="Arial"/>
                <a:cs typeface="Arial"/>
                <a:sym typeface="Arial"/>
              </a:rPr>
              <a:t>Evaluate risk before, during, after use</a:t>
            </a:r>
            <a:endParaRPr>
              <a:latin typeface="Arial"/>
              <a:ea typeface="Arial"/>
              <a:cs typeface="Arial"/>
              <a:sym typeface="Arial"/>
            </a:endParaRPr>
          </a:p>
          <a:p>
            <a:pPr indent="-114927" lvl="0" marL="171442" rtl="0" algn="l">
              <a:lnSpc>
                <a:spcPct val="90000"/>
              </a:lnSpc>
              <a:spcBef>
                <a:spcPts val="750"/>
              </a:spcBef>
              <a:spcAft>
                <a:spcPts val="0"/>
              </a:spcAft>
              <a:buClr>
                <a:srgbClr val="AEABAB"/>
              </a:buClr>
              <a:buSzPts val="1200"/>
              <a:buChar char="•"/>
            </a:pPr>
            <a:r>
              <a:rPr lang="en-US">
                <a:latin typeface="Arial"/>
                <a:ea typeface="Arial"/>
                <a:cs typeface="Arial"/>
                <a:sym typeface="Arial"/>
              </a:rPr>
              <a:t>Keep human agency — you decide</a:t>
            </a:r>
            <a:endParaRPr>
              <a:latin typeface="Arial"/>
              <a:ea typeface="Arial"/>
              <a:cs typeface="Arial"/>
              <a:sym typeface="Arial"/>
            </a:endParaRPr>
          </a:p>
          <a:p>
            <a:pPr indent="-114927" lvl="0" marL="171442" rtl="0" algn="l">
              <a:lnSpc>
                <a:spcPct val="90000"/>
              </a:lnSpc>
              <a:spcBef>
                <a:spcPts val="750"/>
              </a:spcBef>
              <a:spcAft>
                <a:spcPts val="0"/>
              </a:spcAft>
              <a:buClr>
                <a:srgbClr val="AEABAB"/>
              </a:buClr>
              <a:buSzPts val="1200"/>
              <a:buChar char="•"/>
            </a:pPr>
            <a:r>
              <a:rPr lang="en-US">
                <a:latin typeface="Arial"/>
                <a:ea typeface="Arial"/>
                <a:cs typeface="Arial"/>
                <a:sym typeface="Arial"/>
              </a:rPr>
              <a:t>Protect personal data &amp; privacy</a:t>
            </a:r>
            <a:endParaRPr>
              <a:latin typeface="Arial"/>
              <a:ea typeface="Arial"/>
              <a:cs typeface="Arial"/>
              <a:sym typeface="Arial"/>
            </a:endParaRPr>
          </a:p>
          <a:p>
            <a:pPr indent="0" lvl="0" marL="0" rtl="0" algn="l">
              <a:lnSpc>
                <a:spcPct val="90000"/>
              </a:lnSpc>
              <a:spcBef>
                <a:spcPts val="750"/>
              </a:spcBef>
              <a:spcAft>
                <a:spcPts val="0"/>
              </a:spcAft>
              <a:buNone/>
            </a:pPr>
            <a:r>
              <a:t/>
            </a:r>
            <a:endParaRPr>
              <a:latin typeface="Arial"/>
              <a:ea typeface="Arial"/>
              <a:cs typeface="Arial"/>
              <a:sym typeface="Arial"/>
            </a:endParaRPr>
          </a:p>
          <a:p>
            <a:pPr indent="0" lvl="0" marL="0" rtl="0" algn="l">
              <a:lnSpc>
                <a:spcPct val="90000"/>
              </a:lnSpc>
              <a:spcBef>
                <a:spcPts val="0"/>
              </a:spcBef>
              <a:spcAft>
                <a:spcPts val="0"/>
              </a:spcAft>
              <a:buClr>
                <a:schemeClr val="dk1"/>
              </a:buClr>
              <a:buSzPts val="2090"/>
              <a:buFont typeface="Arial"/>
              <a:buNone/>
            </a:pPr>
            <a:r>
              <a:rPr b="1" lang="en-US">
                <a:latin typeface="Arial"/>
                <a:ea typeface="Arial"/>
                <a:cs typeface="Arial"/>
                <a:sym typeface="Arial"/>
              </a:rPr>
              <a:t>Ethical</a:t>
            </a:r>
            <a:endParaRPr>
              <a:latin typeface="Arial"/>
              <a:ea typeface="Arial"/>
              <a:cs typeface="Arial"/>
              <a:sym typeface="Arial"/>
            </a:endParaRPr>
          </a:p>
          <a:p>
            <a:pPr indent="-114927" lvl="0" marL="171442" rtl="0" algn="l">
              <a:lnSpc>
                <a:spcPct val="90000"/>
              </a:lnSpc>
              <a:spcBef>
                <a:spcPts val="750"/>
              </a:spcBef>
              <a:spcAft>
                <a:spcPts val="0"/>
              </a:spcAft>
              <a:buClr>
                <a:srgbClr val="AEABAB"/>
              </a:buClr>
              <a:buSzPts val="1200"/>
              <a:buChar char="•"/>
            </a:pPr>
            <a:r>
              <a:rPr lang="en-US">
                <a:latin typeface="Arial"/>
                <a:ea typeface="Arial"/>
                <a:cs typeface="Arial"/>
                <a:sym typeface="Arial"/>
              </a:rPr>
              <a:t>Disclose AI use honestly</a:t>
            </a:r>
            <a:endParaRPr>
              <a:latin typeface="Arial"/>
              <a:ea typeface="Arial"/>
              <a:cs typeface="Arial"/>
              <a:sym typeface="Arial"/>
            </a:endParaRPr>
          </a:p>
          <a:p>
            <a:pPr indent="-114927" lvl="0" marL="171442" rtl="0" algn="l">
              <a:lnSpc>
                <a:spcPct val="90000"/>
              </a:lnSpc>
              <a:spcBef>
                <a:spcPts val="750"/>
              </a:spcBef>
              <a:spcAft>
                <a:spcPts val="0"/>
              </a:spcAft>
              <a:buClr>
                <a:srgbClr val="AEABAB"/>
              </a:buClr>
              <a:buSzPts val="1200"/>
              <a:buChar char="•"/>
            </a:pPr>
            <a:r>
              <a:rPr lang="en-US">
                <a:latin typeface="Arial"/>
                <a:ea typeface="Arial"/>
                <a:cs typeface="Arial"/>
                <a:sym typeface="Arial"/>
              </a:rPr>
              <a:t>Honor academic &amp; professional integrity</a:t>
            </a:r>
            <a:endParaRPr>
              <a:latin typeface="Arial"/>
              <a:ea typeface="Arial"/>
              <a:cs typeface="Arial"/>
              <a:sym typeface="Arial"/>
            </a:endParaRPr>
          </a:p>
          <a:p>
            <a:pPr indent="-114927" lvl="0" marL="171442" rtl="0" algn="l">
              <a:lnSpc>
                <a:spcPct val="90000"/>
              </a:lnSpc>
              <a:spcBef>
                <a:spcPts val="750"/>
              </a:spcBef>
              <a:spcAft>
                <a:spcPts val="0"/>
              </a:spcAft>
              <a:buClr>
                <a:srgbClr val="AEABAB"/>
              </a:buClr>
              <a:buSzPts val="1200"/>
              <a:buChar char="•"/>
            </a:pPr>
            <a:r>
              <a:rPr lang="en-US">
                <a:latin typeface="Arial"/>
                <a:ea typeface="Arial"/>
                <a:cs typeface="Arial"/>
                <a:sym typeface="Arial"/>
              </a:rPr>
              <a:t>Avoid harm; get consent for others’ info</a:t>
            </a:r>
            <a:endParaRPr>
              <a:latin typeface="Arial"/>
              <a:ea typeface="Arial"/>
              <a:cs typeface="Arial"/>
              <a:sym typeface="Arial"/>
            </a:endParaRPr>
          </a:p>
          <a:p>
            <a:pPr indent="0" lvl="0" marL="0" rtl="0" algn="l">
              <a:lnSpc>
                <a:spcPct val="90000"/>
              </a:lnSpc>
              <a:spcBef>
                <a:spcPts val="750"/>
              </a:spcBef>
              <a:spcAft>
                <a:spcPts val="0"/>
              </a:spcAft>
              <a:buNone/>
            </a:pPr>
            <a:r>
              <a:t/>
            </a:r>
            <a:endParaRPr>
              <a:latin typeface="Arial"/>
              <a:ea typeface="Arial"/>
              <a:cs typeface="Arial"/>
              <a:sym typeface="Arial"/>
            </a:endParaRPr>
          </a:p>
          <a:p>
            <a:pPr indent="0" lvl="0" marL="0" rtl="0" algn="l">
              <a:lnSpc>
                <a:spcPct val="90000"/>
              </a:lnSpc>
              <a:spcBef>
                <a:spcPts val="0"/>
              </a:spcBef>
              <a:spcAft>
                <a:spcPts val="0"/>
              </a:spcAft>
              <a:buClr>
                <a:schemeClr val="dk1"/>
              </a:buClr>
              <a:buSzPts val="2090"/>
              <a:buFont typeface="Arial"/>
              <a:buNone/>
            </a:pPr>
            <a:r>
              <a:rPr b="1" lang="en-US">
                <a:latin typeface="Arial"/>
                <a:ea typeface="Arial"/>
                <a:cs typeface="Arial"/>
                <a:sym typeface="Arial"/>
              </a:rPr>
              <a:t>Effective</a:t>
            </a:r>
            <a:endParaRPr>
              <a:latin typeface="Arial"/>
              <a:ea typeface="Arial"/>
              <a:cs typeface="Arial"/>
              <a:sym typeface="Arial"/>
            </a:endParaRPr>
          </a:p>
          <a:p>
            <a:pPr indent="-114927" lvl="0" marL="171442" rtl="0" algn="l">
              <a:lnSpc>
                <a:spcPct val="90000"/>
              </a:lnSpc>
              <a:spcBef>
                <a:spcPts val="750"/>
              </a:spcBef>
              <a:spcAft>
                <a:spcPts val="0"/>
              </a:spcAft>
              <a:buClr>
                <a:srgbClr val="AEABAB"/>
              </a:buClr>
              <a:buSzPts val="1200"/>
              <a:buChar char="•"/>
            </a:pPr>
            <a:r>
              <a:rPr lang="en-US">
                <a:latin typeface="Arial"/>
                <a:ea typeface="Arial"/>
                <a:cs typeface="Arial"/>
                <a:sym typeface="Arial"/>
              </a:rPr>
              <a:t>Decide when AI is the right tool</a:t>
            </a:r>
            <a:endParaRPr>
              <a:latin typeface="Arial"/>
              <a:ea typeface="Arial"/>
              <a:cs typeface="Arial"/>
              <a:sym typeface="Arial"/>
            </a:endParaRPr>
          </a:p>
          <a:p>
            <a:pPr indent="-114927" lvl="0" marL="171442" rtl="0" algn="l">
              <a:lnSpc>
                <a:spcPct val="90000"/>
              </a:lnSpc>
              <a:spcBef>
                <a:spcPts val="750"/>
              </a:spcBef>
              <a:spcAft>
                <a:spcPts val="0"/>
              </a:spcAft>
              <a:buClr>
                <a:srgbClr val="AEABAB"/>
              </a:buClr>
              <a:buSzPts val="1200"/>
              <a:buChar char="•"/>
            </a:pPr>
            <a:r>
              <a:rPr lang="en-US">
                <a:latin typeface="Arial"/>
                <a:ea typeface="Arial"/>
                <a:cs typeface="Arial"/>
                <a:sym typeface="Arial"/>
              </a:rPr>
              <a:t>Avoid cognitive offload — extend your thinking</a:t>
            </a:r>
            <a:endParaRPr>
              <a:latin typeface="Arial"/>
              <a:ea typeface="Arial"/>
              <a:cs typeface="Arial"/>
              <a:sym typeface="Arial"/>
            </a:endParaRPr>
          </a:p>
          <a:p>
            <a:pPr indent="-114927" lvl="0" marL="171442" rtl="0" algn="l">
              <a:lnSpc>
                <a:spcPct val="90000"/>
              </a:lnSpc>
              <a:spcBef>
                <a:spcPts val="750"/>
              </a:spcBef>
              <a:spcAft>
                <a:spcPts val="0"/>
              </a:spcAft>
              <a:buClr>
                <a:srgbClr val="AEABAB"/>
              </a:buClr>
              <a:buSzPts val="1200"/>
              <a:buChar char="•"/>
            </a:pPr>
            <a:r>
              <a:rPr lang="en-US">
                <a:latin typeface="Arial"/>
                <a:ea typeface="Arial"/>
                <a:cs typeface="Arial"/>
                <a:sym typeface="Arial"/>
              </a:rPr>
              <a:t>Prompt well, then evaluate and refine</a:t>
            </a:r>
            <a:endParaRPr>
              <a:latin typeface="Arial"/>
              <a:ea typeface="Arial"/>
              <a:cs typeface="Arial"/>
              <a:sym typeface="Arial"/>
            </a:endParaRPr>
          </a:p>
          <a:p>
            <a:pPr indent="0" lvl="0" marL="0" rtl="0" algn="l">
              <a:lnSpc>
                <a:spcPct val="90000"/>
              </a:lnSpc>
              <a:spcBef>
                <a:spcPts val="750"/>
              </a:spcBef>
              <a:spcAft>
                <a:spcPts val="0"/>
              </a:spcAft>
              <a:buNone/>
            </a:pPr>
            <a:r>
              <a:t/>
            </a:r>
            <a:endParaRPr>
              <a:latin typeface="Arial"/>
              <a:ea typeface="Arial"/>
              <a:cs typeface="Arial"/>
              <a:sym typeface="Arial"/>
            </a:endParaRPr>
          </a:p>
          <a:p>
            <a:pPr indent="0" lvl="0" marL="0" rtl="0" algn="l">
              <a:lnSpc>
                <a:spcPct val="90000"/>
              </a:lnSpc>
              <a:spcBef>
                <a:spcPts val="750"/>
              </a:spcBef>
              <a:spcAft>
                <a:spcPts val="0"/>
              </a:spcAft>
              <a:buNone/>
            </a:pPr>
            <a:r>
              <a:t/>
            </a:r>
            <a:endParaRPr>
              <a:latin typeface="Arial"/>
              <a:ea typeface="Arial"/>
              <a:cs typeface="Arial"/>
              <a:sym typeface="Arial"/>
            </a:endParaRPr>
          </a:p>
          <a:p>
            <a:pPr indent="0" lvl="0" marL="0" rtl="0" algn="l">
              <a:spcBef>
                <a:spcPts val="0"/>
              </a:spcBef>
              <a:spcAft>
                <a:spcPts val="0"/>
              </a:spcAft>
              <a:buNone/>
            </a:pPr>
            <a:r>
              <a:t/>
            </a:r>
            <a:endParaRPr/>
          </a:p>
        </p:txBody>
      </p:sp>
      <p:sp>
        <p:nvSpPr>
          <p:cNvPr id="419" name="Google Shape;419;p19:notes"/>
          <p:cNvSpPr/>
          <p:nvPr>
            <p:ph idx="2" type="sldImg"/>
          </p:nvPr>
        </p:nvSpPr>
        <p:spPr>
          <a:xfrm>
            <a:off x="2514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3f2e596bd45_0_19:notes"/>
          <p:cNvSpPr txBox="1"/>
          <p:nvPr>
            <p:ph idx="1" type="body"/>
          </p:nvPr>
        </p:nvSpPr>
        <p:spPr>
          <a:xfrm>
            <a:off x="914400" y="3300412"/>
            <a:ext cx="7315200" cy="2700300"/>
          </a:xfrm>
          <a:prstGeom prst="rect">
            <a:avLst/>
          </a:prstGeom>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b="1" lang="en-US">
                <a:latin typeface="Arial"/>
                <a:ea typeface="Arial"/>
                <a:cs typeface="Arial"/>
                <a:sym typeface="Arial"/>
              </a:rPr>
              <a:t>PASS OUT SEE FRAMEWORK WORKSHEET</a:t>
            </a:r>
            <a:endParaRPr b="1">
              <a:latin typeface="Arial"/>
              <a:ea typeface="Arial"/>
              <a:cs typeface="Arial"/>
              <a:sym typeface="Arial"/>
            </a:endParaRPr>
          </a:p>
          <a:p>
            <a:pPr indent="0" lvl="0" marL="0" rtl="0" algn="l">
              <a:lnSpc>
                <a:spcPct val="90000"/>
              </a:lnSpc>
              <a:spcBef>
                <a:spcPts val="0"/>
              </a:spcBef>
              <a:spcAft>
                <a:spcPts val="0"/>
              </a:spcAft>
              <a:buNone/>
            </a:pPr>
            <a:r>
              <a:t/>
            </a:r>
            <a:endParaRPr b="1">
              <a:latin typeface="Arial"/>
              <a:ea typeface="Arial"/>
              <a:cs typeface="Arial"/>
              <a:sym typeface="Arial"/>
            </a:endParaRPr>
          </a:p>
          <a:p>
            <a:pPr indent="0" lvl="0" marL="0" rtl="0" algn="l">
              <a:lnSpc>
                <a:spcPct val="90000"/>
              </a:lnSpc>
              <a:spcBef>
                <a:spcPts val="0"/>
              </a:spcBef>
              <a:spcAft>
                <a:spcPts val="0"/>
              </a:spcAft>
              <a:buNone/>
            </a:pPr>
            <a:r>
              <a:rPr b="1" lang="en-US">
                <a:latin typeface="Arial"/>
                <a:ea typeface="Arial"/>
                <a:cs typeface="Arial"/>
                <a:sym typeface="Arial"/>
              </a:rPr>
              <a:t>Safe</a:t>
            </a:r>
            <a:endParaRPr>
              <a:latin typeface="Arial"/>
              <a:ea typeface="Arial"/>
              <a:cs typeface="Arial"/>
              <a:sym typeface="Arial"/>
            </a:endParaRPr>
          </a:p>
          <a:p>
            <a:pPr indent="-114927" lvl="0" marL="171442" rtl="0" algn="l">
              <a:lnSpc>
                <a:spcPct val="90000"/>
              </a:lnSpc>
              <a:spcBef>
                <a:spcPts val="750"/>
              </a:spcBef>
              <a:spcAft>
                <a:spcPts val="0"/>
              </a:spcAft>
              <a:buClr>
                <a:srgbClr val="AEABAB"/>
              </a:buClr>
              <a:buSzPts val="1200"/>
              <a:buChar char="•"/>
            </a:pPr>
            <a:r>
              <a:rPr lang="en-US">
                <a:latin typeface="Arial"/>
                <a:ea typeface="Arial"/>
                <a:cs typeface="Arial"/>
                <a:sym typeface="Arial"/>
              </a:rPr>
              <a:t>Evaluate risk before, during, after use</a:t>
            </a:r>
            <a:endParaRPr>
              <a:latin typeface="Arial"/>
              <a:ea typeface="Arial"/>
              <a:cs typeface="Arial"/>
              <a:sym typeface="Arial"/>
            </a:endParaRPr>
          </a:p>
          <a:p>
            <a:pPr indent="-114927" lvl="0" marL="171442" rtl="0" algn="l">
              <a:lnSpc>
                <a:spcPct val="90000"/>
              </a:lnSpc>
              <a:spcBef>
                <a:spcPts val="750"/>
              </a:spcBef>
              <a:spcAft>
                <a:spcPts val="0"/>
              </a:spcAft>
              <a:buClr>
                <a:srgbClr val="AEABAB"/>
              </a:buClr>
              <a:buSzPts val="1200"/>
              <a:buChar char="•"/>
            </a:pPr>
            <a:r>
              <a:rPr lang="en-US">
                <a:latin typeface="Arial"/>
                <a:ea typeface="Arial"/>
                <a:cs typeface="Arial"/>
                <a:sym typeface="Arial"/>
              </a:rPr>
              <a:t>Keep human agency — you decide</a:t>
            </a:r>
            <a:endParaRPr>
              <a:latin typeface="Arial"/>
              <a:ea typeface="Arial"/>
              <a:cs typeface="Arial"/>
              <a:sym typeface="Arial"/>
            </a:endParaRPr>
          </a:p>
          <a:p>
            <a:pPr indent="-114927" lvl="0" marL="171442" rtl="0" algn="l">
              <a:lnSpc>
                <a:spcPct val="90000"/>
              </a:lnSpc>
              <a:spcBef>
                <a:spcPts val="750"/>
              </a:spcBef>
              <a:spcAft>
                <a:spcPts val="0"/>
              </a:spcAft>
              <a:buClr>
                <a:srgbClr val="AEABAB"/>
              </a:buClr>
              <a:buSzPts val="1200"/>
              <a:buChar char="•"/>
            </a:pPr>
            <a:r>
              <a:rPr lang="en-US">
                <a:latin typeface="Arial"/>
                <a:ea typeface="Arial"/>
                <a:cs typeface="Arial"/>
                <a:sym typeface="Arial"/>
              </a:rPr>
              <a:t>Protect personal data &amp; privacy</a:t>
            </a:r>
            <a:endParaRPr>
              <a:latin typeface="Arial"/>
              <a:ea typeface="Arial"/>
              <a:cs typeface="Arial"/>
              <a:sym typeface="Arial"/>
            </a:endParaRPr>
          </a:p>
          <a:p>
            <a:pPr indent="0" lvl="0" marL="0" rtl="0" algn="l">
              <a:lnSpc>
                <a:spcPct val="90000"/>
              </a:lnSpc>
              <a:spcBef>
                <a:spcPts val="750"/>
              </a:spcBef>
              <a:spcAft>
                <a:spcPts val="0"/>
              </a:spcAft>
              <a:buNone/>
            </a:pPr>
            <a:r>
              <a:t/>
            </a:r>
            <a:endParaRPr>
              <a:latin typeface="Arial"/>
              <a:ea typeface="Arial"/>
              <a:cs typeface="Arial"/>
              <a:sym typeface="Arial"/>
            </a:endParaRPr>
          </a:p>
          <a:p>
            <a:pPr indent="0" lvl="0" marL="0" rtl="0" algn="l">
              <a:lnSpc>
                <a:spcPct val="90000"/>
              </a:lnSpc>
              <a:spcBef>
                <a:spcPts val="0"/>
              </a:spcBef>
              <a:spcAft>
                <a:spcPts val="0"/>
              </a:spcAft>
              <a:buNone/>
            </a:pPr>
            <a:r>
              <a:rPr b="1" lang="en-US">
                <a:latin typeface="Arial"/>
                <a:ea typeface="Arial"/>
                <a:cs typeface="Arial"/>
                <a:sym typeface="Arial"/>
              </a:rPr>
              <a:t>Ethical</a:t>
            </a:r>
            <a:endParaRPr>
              <a:latin typeface="Arial"/>
              <a:ea typeface="Arial"/>
              <a:cs typeface="Arial"/>
              <a:sym typeface="Arial"/>
            </a:endParaRPr>
          </a:p>
          <a:p>
            <a:pPr indent="-114927" lvl="0" marL="171442" rtl="0" algn="l">
              <a:lnSpc>
                <a:spcPct val="90000"/>
              </a:lnSpc>
              <a:spcBef>
                <a:spcPts val="750"/>
              </a:spcBef>
              <a:spcAft>
                <a:spcPts val="0"/>
              </a:spcAft>
              <a:buClr>
                <a:srgbClr val="AEABAB"/>
              </a:buClr>
              <a:buSzPts val="1200"/>
              <a:buChar char="•"/>
            </a:pPr>
            <a:r>
              <a:rPr lang="en-US">
                <a:latin typeface="Arial"/>
                <a:ea typeface="Arial"/>
                <a:cs typeface="Arial"/>
                <a:sym typeface="Arial"/>
              </a:rPr>
              <a:t>Disclose AI use honestly</a:t>
            </a:r>
            <a:endParaRPr>
              <a:latin typeface="Arial"/>
              <a:ea typeface="Arial"/>
              <a:cs typeface="Arial"/>
              <a:sym typeface="Arial"/>
            </a:endParaRPr>
          </a:p>
          <a:p>
            <a:pPr indent="-114927" lvl="0" marL="171442" rtl="0" algn="l">
              <a:lnSpc>
                <a:spcPct val="90000"/>
              </a:lnSpc>
              <a:spcBef>
                <a:spcPts val="750"/>
              </a:spcBef>
              <a:spcAft>
                <a:spcPts val="0"/>
              </a:spcAft>
              <a:buClr>
                <a:srgbClr val="AEABAB"/>
              </a:buClr>
              <a:buSzPts val="1200"/>
              <a:buChar char="•"/>
            </a:pPr>
            <a:r>
              <a:rPr lang="en-US">
                <a:latin typeface="Arial"/>
                <a:ea typeface="Arial"/>
                <a:cs typeface="Arial"/>
                <a:sym typeface="Arial"/>
              </a:rPr>
              <a:t>Honor academic &amp; professional integrity</a:t>
            </a:r>
            <a:endParaRPr>
              <a:latin typeface="Arial"/>
              <a:ea typeface="Arial"/>
              <a:cs typeface="Arial"/>
              <a:sym typeface="Arial"/>
            </a:endParaRPr>
          </a:p>
          <a:p>
            <a:pPr indent="-114927" lvl="0" marL="171442" rtl="0" algn="l">
              <a:lnSpc>
                <a:spcPct val="90000"/>
              </a:lnSpc>
              <a:spcBef>
                <a:spcPts val="750"/>
              </a:spcBef>
              <a:spcAft>
                <a:spcPts val="0"/>
              </a:spcAft>
              <a:buClr>
                <a:srgbClr val="AEABAB"/>
              </a:buClr>
              <a:buSzPts val="1200"/>
              <a:buChar char="•"/>
            </a:pPr>
            <a:r>
              <a:rPr lang="en-US">
                <a:latin typeface="Arial"/>
                <a:ea typeface="Arial"/>
                <a:cs typeface="Arial"/>
                <a:sym typeface="Arial"/>
              </a:rPr>
              <a:t>Avoid harm; get consent for others’ info</a:t>
            </a:r>
            <a:endParaRPr>
              <a:latin typeface="Arial"/>
              <a:ea typeface="Arial"/>
              <a:cs typeface="Arial"/>
              <a:sym typeface="Arial"/>
            </a:endParaRPr>
          </a:p>
          <a:p>
            <a:pPr indent="0" lvl="0" marL="0" rtl="0" algn="l">
              <a:lnSpc>
                <a:spcPct val="90000"/>
              </a:lnSpc>
              <a:spcBef>
                <a:spcPts val="750"/>
              </a:spcBef>
              <a:spcAft>
                <a:spcPts val="0"/>
              </a:spcAft>
              <a:buNone/>
            </a:pPr>
            <a:r>
              <a:t/>
            </a:r>
            <a:endParaRPr>
              <a:latin typeface="Arial"/>
              <a:ea typeface="Arial"/>
              <a:cs typeface="Arial"/>
              <a:sym typeface="Arial"/>
            </a:endParaRPr>
          </a:p>
          <a:p>
            <a:pPr indent="0" lvl="0" marL="0" rtl="0" algn="l">
              <a:lnSpc>
                <a:spcPct val="90000"/>
              </a:lnSpc>
              <a:spcBef>
                <a:spcPts val="0"/>
              </a:spcBef>
              <a:spcAft>
                <a:spcPts val="0"/>
              </a:spcAft>
              <a:buNone/>
            </a:pPr>
            <a:r>
              <a:rPr b="1" lang="en-US">
                <a:latin typeface="Arial"/>
                <a:ea typeface="Arial"/>
                <a:cs typeface="Arial"/>
                <a:sym typeface="Arial"/>
              </a:rPr>
              <a:t>Effective</a:t>
            </a:r>
            <a:endParaRPr>
              <a:latin typeface="Arial"/>
              <a:ea typeface="Arial"/>
              <a:cs typeface="Arial"/>
              <a:sym typeface="Arial"/>
            </a:endParaRPr>
          </a:p>
          <a:p>
            <a:pPr indent="-114927" lvl="0" marL="171442" rtl="0" algn="l">
              <a:lnSpc>
                <a:spcPct val="90000"/>
              </a:lnSpc>
              <a:spcBef>
                <a:spcPts val="750"/>
              </a:spcBef>
              <a:spcAft>
                <a:spcPts val="0"/>
              </a:spcAft>
              <a:buClr>
                <a:srgbClr val="AEABAB"/>
              </a:buClr>
              <a:buSzPts val="1200"/>
              <a:buChar char="•"/>
            </a:pPr>
            <a:r>
              <a:rPr lang="en-US">
                <a:latin typeface="Arial"/>
                <a:ea typeface="Arial"/>
                <a:cs typeface="Arial"/>
                <a:sym typeface="Arial"/>
              </a:rPr>
              <a:t>Decide when AI is the right tool</a:t>
            </a:r>
            <a:endParaRPr>
              <a:latin typeface="Arial"/>
              <a:ea typeface="Arial"/>
              <a:cs typeface="Arial"/>
              <a:sym typeface="Arial"/>
            </a:endParaRPr>
          </a:p>
          <a:p>
            <a:pPr indent="-114927" lvl="0" marL="171442" rtl="0" algn="l">
              <a:lnSpc>
                <a:spcPct val="90000"/>
              </a:lnSpc>
              <a:spcBef>
                <a:spcPts val="750"/>
              </a:spcBef>
              <a:spcAft>
                <a:spcPts val="0"/>
              </a:spcAft>
              <a:buClr>
                <a:srgbClr val="AEABAB"/>
              </a:buClr>
              <a:buSzPts val="1200"/>
              <a:buChar char="•"/>
            </a:pPr>
            <a:r>
              <a:rPr lang="en-US">
                <a:latin typeface="Arial"/>
                <a:ea typeface="Arial"/>
                <a:cs typeface="Arial"/>
                <a:sym typeface="Arial"/>
              </a:rPr>
              <a:t>Avoid cognitive offload — extend your thinking</a:t>
            </a:r>
            <a:endParaRPr>
              <a:latin typeface="Arial"/>
              <a:ea typeface="Arial"/>
              <a:cs typeface="Arial"/>
              <a:sym typeface="Arial"/>
            </a:endParaRPr>
          </a:p>
          <a:p>
            <a:pPr indent="-114927" lvl="0" marL="171442" rtl="0" algn="l">
              <a:lnSpc>
                <a:spcPct val="90000"/>
              </a:lnSpc>
              <a:spcBef>
                <a:spcPts val="750"/>
              </a:spcBef>
              <a:spcAft>
                <a:spcPts val="0"/>
              </a:spcAft>
              <a:buClr>
                <a:srgbClr val="AEABAB"/>
              </a:buClr>
              <a:buSzPts val="1200"/>
              <a:buChar char="•"/>
            </a:pPr>
            <a:r>
              <a:rPr lang="en-US">
                <a:latin typeface="Arial"/>
                <a:ea typeface="Arial"/>
                <a:cs typeface="Arial"/>
                <a:sym typeface="Arial"/>
              </a:rPr>
              <a:t>Prompt well, then evaluate and refine</a:t>
            </a:r>
            <a:endParaRPr>
              <a:latin typeface="Arial"/>
              <a:ea typeface="Arial"/>
              <a:cs typeface="Arial"/>
              <a:sym typeface="Arial"/>
            </a:endParaRPr>
          </a:p>
          <a:p>
            <a:pPr indent="0" lvl="0" marL="0" rtl="0" algn="l">
              <a:lnSpc>
                <a:spcPct val="90000"/>
              </a:lnSpc>
              <a:spcBef>
                <a:spcPts val="750"/>
              </a:spcBef>
              <a:spcAft>
                <a:spcPts val="0"/>
              </a:spcAft>
              <a:buNone/>
            </a:pPr>
            <a:r>
              <a:t/>
            </a:r>
            <a:endParaRPr>
              <a:latin typeface="Arial"/>
              <a:ea typeface="Arial"/>
              <a:cs typeface="Arial"/>
              <a:sym typeface="Arial"/>
            </a:endParaRPr>
          </a:p>
          <a:p>
            <a:pPr indent="0" lvl="0" marL="0" rtl="0" algn="l">
              <a:lnSpc>
                <a:spcPct val="90000"/>
              </a:lnSpc>
              <a:spcBef>
                <a:spcPts val="750"/>
              </a:spcBef>
              <a:spcAft>
                <a:spcPts val="0"/>
              </a:spcAft>
              <a:buNone/>
            </a:pPr>
            <a:r>
              <a:t/>
            </a:r>
            <a:endParaRPr>
              <a:latin typeface="Arial"/>
              <a:ea typeface="Arial"/>
              <a:cs typeface="Arial"/>
              <a:sym typeface="Arial"/>
            </a:endParaRPr>
          </a:p>
          <a:p>
            <a:pPr indent="0" lvl="0" marL="0" rtl="0" algn="l">
              <a:spcBef>
                <a:spcPts val="0"/>
              </a:spcBef>
              <a:spcAft>
                <a:spcPts val="0"/>
              </a:spcAft>
              <a:buNone/>
            </a:pPr>
            <a:r>
              <a:t/>
            </a:r>
            <a:endParaRPr/>
          </a:p>
        </p:txBody>
      </p:sp>
      <p:sp>
        <p:nvSpPr>
          <p:cNvPr id="430" name="Google Shape;430;g3f2e596bd45_0_19:notes"/>
          <p:cNvSpPr/>
          <p:nvPr>
            <p:ph idx="2" type="sldImg"/>
          </p:nvPr>
        </p:nvSpPr>
        <p:spPr>
          <a:xfrm>
            <a:off x="2514600" y="857250"/>
            <a:ext cx="4114800" cy="2314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3:notes"/>
          <p:cNvSpPr txBox="1"/>
          <p:nvPr>
            <p:ph idx="1" type="body"/>
          </p:nvPr>
        </p:nvSpPr>
        <p:spPr>
          <a:xfrm>
            <a:off x="914400" y="3300412"/>
            <a:ext cx="7315200" cy="2700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 name="Google Shape;159;p3:notes"/>
          <p:cNvSpPr/>
          <p:nvPr>
            <p:ph idx="2" type="sldImg"/>
          </p:nvPr>
        </p:nvSpPr>
        <p:spPr>
          <a:xfrm>
            <a:off x="2514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p20:notes"/>
          <p:cNvSpPr txBox="1"/>
          <p:nvPr>
            <p:ph idx="1" type="body"/>
          </p:nvPr>
        </p:nvSpPr>
        <p:spPr>
          <a:xfrm>
            <a:off x="914400" y="3300412"/>
            <a:ext cx="7315200" cy="2700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8" name="Google Shape;438;p20:notes"/>
          <p:cNvSpPr/>
          <p:nvPr>
            <p:ph idx="2" type="sldImg"/>
          </p:nvPr>
        </p:nvSpPr>
        <p:spPr>
          <a:xfrm>
            <a:off x="2514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p21:notes"/>
          <p:cNvSpPr txBox="1"/>
          <p:nvPr>
            <p:ph idx="1" type="body"/>
          </p:nvPr>
        </p:nvSpPr>
        <p:spPr>
          <a:xfrm>
            <a:off x="914400" y="3300412"/>
            <a:ext cx="7315200" cy="2700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5" name="Google Shape;445;p21:notes"/>
          <p:cNvSpPr/>
          <p:nvPr>
            <p:ph idx="2" type="sldImg"/>
          </p:nvPr>
        </p:nvSpPr>
        <p:spPr>
          <a:xfrm>
            <a:off x="2514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g3efefe8764f_1_0:notes"/>
          <p:cNvSpPr txBox="1"/>
          <p:nvPr>
            <p:ph idx="1" type="body"/>
          </p:nvPr>
        </p:nvSpPr>
        <p:spPr>
          <a:xfrm>
            <a:off x="914400" y="3300412"/>
            <a:ext cx="7315200" cy="2700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7" name="Google Shape;457;g3efefe8764f_1_0:notes"/>
          <p:cNvSpPr/>
          <p:nvPr>
            <p:ph idx="2" type="sldImg"/>
          </p:nvPr>
        </p:nvSpPr>
        <p:spPr>
          <a:xfrm>
            <a:off x="2514600" y="857250"/>
            <a:ext cx="4114800" cy="2314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g3efefe8764f_1_12:notes"/>
          <p:cNvSpPr txBox="1"/>
          <p:nvPr>
            <p:ph idx="1" type="body"/>
          </p:nvPr>
        </p:nvSpPr>
        <p:spPr>
          <a:xfrm>
            <a:off x="914400" y="3300412"/>
            <a:ext cx="7315200" cy="2700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pull up 10 minute timer</a:t>
            </a:r>
            <a:endParaRPr/>
          </a:p>
        </p:txBody>
      </p:sp>
      <p:sp>
        <p:nvSpPr>
          <p:cNvPr id="470" name="Google Shape;470;g3efefe8764f_1_12:notes"/>
          <p:cNvSpPr/>
          <p:nvPr>
            <p:ph idx="2" type="sldImg"/>
          </p:nvPr>
        </p:nvSpPr>
        <p:spPr>
          <a:xfrm>
            <a:off x="2514600" y="857250"/>
            <a:ext cx="4114800" cy="2314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g3f2e596bd45_0_32:notes"/>
          <p:cNvSpPr/>
          <p:nvPr>
            <p:ph idx="2" type="sldImg"/>
          </p:nvPr>
        </p:nvSpPr>
        <p:spPr>
          <a:xfrm>
            <a:off x="2514600" y="857250"/>
            <a:ext cx="4114800" cy="2314500"/>
          </a:xfrm>
          <a:custGeom>
            <a:rect b="b" l="l" r="r" t="t"/>
            <a:pathLst>
              <a:path extrusionOk="0" h="120000" w="120000">
                <a:moveTo>
                  <a:pt x="0" y="0"/>
                </a:moveTo>
                <a:lnTo>
                  <a:pt x="120000" y="0"/>
                </a:lnTo>
                <a:lnTo>
                  <a:pt x="120000" y="120000"/>
                </a:lnTo>
                <a:lnTo>
                  <a:pt x="0" y="120000"/>
                </a:lnTo>
                <a:close/>
              </a:path>
            </a:pathLst>
          </a:custGeom>
        </p:spPr>
      </p:sp>
      <p:sp>
        <p:nvSpPr>
          <p:cNvPr id="483" name="Google Shape;483;g3f2e596bd45_0_32:notes"/>
          <p:cNvSpPr txBox="1"/>
          <p:nvPr>
            <p:ph idx="1" type="body"/>
          </p:nvPr>
        </p:nvSpPr>
        <p:spPr>
          <a:xfrm>
            <a:off x="914400" y="3300412"/>
            <a:ext cx="7315200" cy="2700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4" name="Google Shape;484;g3f2e596bd45_0_32:notes"/>
          <p:cNvSpPr txBox="1"/>
          <p:nvPr>
            <p:ph idx="12" type="sldNum"/>
          </p:nvPr>
        </p:nvSpPr>
        <p:spPr>
          <a:xfrm>
            <a:off x="5179484" y="6513910"/>
            <a:ext cx="3962400" cy="3441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p23:notes"/>
          <p:cNvSpPr txBox="1"/>
          <p:nvPr>
            <p:ph idx="1" type="body"/>
          </p:nvPr>
        </p:nvSpPr>
        <p:spPr>
          <a:xfrm>
            <a:off x="914400" y="3300412"/>
            <a:ext cx="7315200" cy="2700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1" name="Google Shape;491;p23:notes"/>
          <p:cNvSpPr/>
          <p:nvPr>
            <p:ph idx="2" type="sldImg"/>
          </p:nvPr>
        </p:nvSpPr>
        <p:spPr>
          <a:xfrm>
            <a:off x="2514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g3f2e596bd45_0_56:notes"/>
          <p:cNvSpPr/>
          <p:nvPr>
            <p:ph idx="2" type="sldImg"/>
          </p:nvPr>
        </p:nvSpPr>
        <p:spPr>
          <a:xfrm>
            <a:off x="2514600" y="857250"/>
            <a:ext cx="4114800" cy="2314500"/>
          </a:xfrm>
          <a:custGeom>
            <a:rect b="b" l="l" r="r" t="t"/>
            <a:pathLst>
              <a:path extrusionOk="0" h="120000" w="120000">
                <a:moveTo>
                  <a:pt x="0" y="0"/>
                </a:moveTo>
                <a:lnTo>
                  <a:pt x="120000" y="0"/>
                </a:lnTo>
                <a:lnTo>
                  <a:pt x="120000" y="120000"/>
                </a:lnTo>
                <a:lnTo>
                  <a:pt x="0" y="120000"/>
                </a:lnTo>
                <a:close/>
              </a:path>
            </a:pathLst>
          </a:custGeom>
        </p:spPr>
      </p:sp>
      <p:sp>
        <p:nvSpPr>
          <p:cNvPr id="498" name="Google Shape;498;g3f2e596bd45_0_56:notes"/>
          <p:cNvSpPr txBox="1"/>
          <p:nvPr>
            <p:ph idx="1" type="body"/>
          </p:nvPr>
        </p:nvSpPr>
        <p:spPr>
          <a:xfrm>
            <a:off x="914400" y="3300412"/>
            <a:ext cx="7315200" cy="2700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9" name="Google Shape;499;g3f2e596bd45_0_56:notes"/>
          <p:cNvSpPr txBox="1"/>
          <p:nvPr>
            <p:ph idx="12" type="sldNum"/>
          </p:nvPr>
        </p:nvSpPr>
        <p:spPr>
          <a:xfrm>
            <a:off x="5179484" y="6513910"/>
            <a:ext cx="3962400" cy="3441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g3f2e596bd45_0_68:notes"/>
          <p:cNvSpPr/>
          <p:nvPr>
            <p:ph idx="2" type="sldImg"/>
          </p:nvPr>
        </p:nvSpPr>
        <p:spPr>
          <a:xfrm>
            <a:off x="2514600" y="857250"/>
            <a:ext cx="4114800" cy="2314500"/>
          </a:xfrm>
          <a:custGeom>
            <a:rect b="b" l="l" r="r" t="t"/>
            <a:pathLst>
              <a:path extrusionOk="0" h="120000" w="120000">
                <a:moveTo>
                  <a:pt x="0" y="0"/>
                </a:moveTo>
                <a:lnTo>
                  <a:pt x="120000" y="0"/>
                </a:lnTo>
                <a:lnTo>
                  <a:pt x="120000" y="120000"/>
                </a:lnTo>
                <a:lnTo>
                  <a:pt x="0" y="120000"/>
                </a:lnTo>
                <a:close/>
              </a:path>
            </a:pathLst>
          </a:custGeom>
        </p:spPr>
      </p:sp>
      <p:sp>
        <p:nvSpPr>
          <p:cNvPr id="510" name="Google Shape;510;g3f2e596bd45_0_68:notes"/>
          <p:cNvSpPr txBox="1"/>
          <p:nvPr>
            <p:ph idx="1" type="body"/>
          </p:nvPr>
        </p:nvSpPr>
        <p:spPr>
          <a:xfrm>
            <a:off x="914400" y="3300412"/>
            <a:ext cx="7315200" cy="2700300"/>
          </a:xfrm>
          <a:prstGeom prst="rect">
            <a:avLst/>
          </a:prstGeom>
        </p:spPr>
        <p:txBody>
          <a:bodyPr anchorCtr="0" anchor="t" bIns="45700" lIns="91425" spcFirstLastPara="1" rIns="91425" wrap="square" tIns="45700">
            <a:noAutofit/>
          </a:bodyPr>
          <a:lstStyle/>
          <a:p>
            <a:pPr indent="0" lvl="0" marL="0" rtl="0" algn="l">
              <a:lnSpc>
                <a:spcPct val="125000"/>
              </a:lnSpc>
              <a:spcBef>
                <a:spcPts val="0"/>
              </a:spcBef>
              <a:spcAft>
                <a:spcPts val="0"/>
              </a:spcAft>
              <a:buClr>
                <a:srgbClr val="393835"/>
              </a:buClr>
              <a:buSzPts val="950"/>
              <a:buFont typeface="DM Sans"/>
              <a:buNone/>
            </a:pPr>
            <a:r>
              <a:rPr lang="en-US" sz="950">
                <a:solidFill>
                  <a:srgbClr val="393835"/>
                </a:solidFill>
                <a:latin typeface="DM Sans"/>
                <a:ea typeface="DM Sans"/>
                <a:cs typeface="DM Sans"/>
                <a:sym typeface="DM Sans"/>
              </a:rPr>
              <a:t>This paradigm shift challenges us to move beyond simply policing AI use. Instead, we focus on redesigning assignments to be process- and reflection-focused, making the learner's cognitive journey—not just the final output—the core of assessment.     </a:t>
            </a:r>
            <a:endParaRPr sz="950"/>
          </a:p>
          <a:p>
            <a:pPr indent="0" lvl="0" marL="0" rtl="0" algn="l">
              <a:lnSpc>
                <a:spcPct val="125000"/>
              </a:lnSpc>
              <a:spcBef>
                <a:spcPts val="950"/>
              </a:spcBef>
              <a:spcAft>
                <a:spcPts val="0"/>
              </a:spcAft>
              <a:buClr>
                <a:srgbClr val="393835"/>
              </a:buClr>
              <a:buSzPts val="950"/>
              <a:buFont typeface="DM Sans"/>
              <a:buNone/>
            </a:pPr>
            <a:r>
              <a:rPr lang="en-US" sz="950">
                <a:solidFill>
                  <a:srgbClr val="393835"/>
                </a:solidFill>
                <a:latin typeface="DM Sans"/>
                <a:ea typeface="DM Sans"/>
                <a:cs typeface="DM Sans"/>
                <a:sym typeface="DM Sans"/>
              </a:rPr>
              <a:t>       By emphasizing transparency and critical engagement, we leverage the same principles we explored in the "Framework in Action" exercise to cultivate genuine learning.     </a:t>
            </a:r>
            <a:endParaRPr sz="950"/>
          </a:p>
          <a:p>
            <a:pPr indent="0" lvl="0" marL="0" rtl="0" algn="l">
              <a:spcBef>
                <a:spcPts val="0"/>
              </a:spcBef>
              <a:spcAft>
                <a:spcPts val="0"/>
              </a:spcAft>
              <a:buNone/>
            </a:pPr>
            <a:r>
              <a:t/>
            </a:r>
            <a:endParaRPr/>
          </a:p>
        </p:txBody>
      </p:sp>
      <p:sp>
        <p:nvSpPr>
          <p:cNvPr id="511" name="Google Shape;511;g3f2e596bd45_0_68:notes"/>
          <p:cNvSpPr txBox="1"/>
          <p:nvPr>
            <p:ph idx="12" type="sldNum"/>
          </p:nvPr>
        </p:nvSpPr>
        <p:spPr>
          <a:xfrm>
            <a:off x="5179484" y="6513910"/>
            <a:ext cx="3962400" cy="3441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p24:notes"/>
          <p:cNvSpPr txBox="1"/>
          <p:nvPr>
            <p:ph idx="1" type="body"/>
          </p:nvPr>
        </p:nvSpPr>
        <p:spPr>
          <a:xfrm>
            <a:off x="914400" y="3300412"/>
            <a:ext cx="7315200" cy="2700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8" name="Google Shape;518;p24:notes"/>
          <p:cNvSpPr/>
          <p:nvPr>
            <p:ph idx="2" type="sldImg"/>
          </p:nvPr>
        </p:nvSpPr>
        <p:spPr>
          <a:xfrm>
            <a:off x="2514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g3f2e596bd45_0_84:notes"/>
          <p:cNvSpPr/>
          <p:nvPr>
            <p:ph idx="2" type="sldImg"/>
          </p:nvPr>
        </p:nvSpPr>
        <p:spPr>
          <a:xfrm>
            <a:off x="2514600" y="857250"/>
            <a:ext cx="4114800" cy="2314500"/>
          </a:xfrm>
          <a:custGeom>
            <a:rect b="b" l="l" r="r" t="t"/>
            <a:pathLst>
              <a:path extrusionOk="0" h="120000" w="120000">
                <a:moveTo>
                  <a:pt x="0" y="0"/>
                </a:moveTo>
                <a:lnTo>
                  <a:pt x="120000" y="0"/>
                </a:lnTo>
                <a:lnTo>
                  <a:pt x="120000" y="120000"/>
                </a:lnTo>
                <a:lnTo>
                  <a:pt x="0" y="120000"/>
                </a:lnTo>
                <a:close/>
              </a:path>
            </a:pathLst>
          </a:custGeom>
        </p:spPr>
      </p:sp>
      <p:sp>
        <p:nvSpPr>
          <p:cNvPr id="536" name="Google Shape;536;g3f2e596bd45_0_84:notes"/>
          <p:cNvSpPr txBox="1"/>
          <p:nvPr>
            <p:ph idx="1" type="body"/>
          </p:nvPr>
        </p:nvSpPr>
        <p:spPr>
          <a:xfrm>
            <a:off x="914400" y="3300412"/>
            <a:ext cx="7315200" cy="2700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To build </a:t>
            </a:r>
            <a:r>
              <a:rPr lang="en-US"/>
              <a:t>durable</a:t>
            </a:r>
            <a:r>
              <a:rPr lang="en-US"/>
              <a:t> skills in the age of AI, assessments should require learners to perform as themselves, demonstrating competencies that cannot be outsourced to a machine. This mirrors the real demands of the workforce.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These assessment methods focus on developing and evaluating the essential human sills: critical thinking, communication, and interpersonal skills that employers value and AI can only augment, not replace. </a:t>
            </a:r>
            <a:endParaRPr/>
          </a:p>
        </p:txBody>
      </p:sp>
      <p:sp>
        <p:nvSpPr>
          <p:cNvPr id="537" name="Google Shape;537;g3f2e596bd45_0_84:notes"/>
          <p:cNvSpPr txBox="1"/>
          <p:nvPr>
            <p:ph idx="12" type="sldNum"/>
          </p:nvPr>
        </p:nvSpPr>
        <p:spPr>
          <a:xfrm>
            <a:off x="5179484" y="6513910"/>
            <a:ext cx="3962400" cy="3441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3f09fe75800_1_33:notes"/>
          <p:cNvSpPr txBox="1"/>
          <p:nvPr>
            <p:ph idx="1" type="body"/>
          </p:nvPr>
        </p:nvSpPr>
        <p:spPr>
          <a:xfrm>
            <a:off x="914400" y="3300412"/>
            <a:ext cx="7315200" cy="2700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 name="Google Shape;166;g3f09fe75800_1_33:notes"/>
          <p:cNvSpPr/>
          <p:nvPr>
            <p:ph idx="2" type="sldImg"/>
          </p:nvPr>
        </p:nvSpPr>
        <p:spPr>
          <a:xfrm>
            <a:off x="2514600" y="857250"/>
            <a:ext cx="4114800" cy="2314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0" name="Shape 550"/>
        <p:cNvGrpSpPr/>
        <p:nvPr/>
      </p:nvGrpSpPr>
      <p:grpSpPr>
        <a:xfrm>
          <a:off x="0" y="0"/>
          <a:ext cx="0" cy="0"/>
          <a:chOff x="0" y="0"/>
          <a:chExt cx="0" cy="0"/>
        </a:xfrm>
      </p:grpSpPr>
      <p:sp>
        <p:nvSpPr>
          <p:cNvPr id="551" name="Google Shape;551;g3f2e596bd45_0_105:notes"/>
          <p:cNvSpPr/>
          <p:nvPr>
            <p:ph idx="2" type="sldImg"/>
          </p:nvPr>
        </p:nvSpPr>
        <p:spPr>
          <a:xfrm>
            <a:off x="2514600" y="857250"/>
            <a:ext cx="4114800" cy="2314500"/>
          </a:xfrm>
          <a:custGeom>
            <a:rect b="b" l="l" r="r" t="t"/>
            <a:pathLst>
              <a:path extrusionOk="0" h="120000" w="120000">
                <a:moveTo>
                  <a:pt x="0" y="0"/>
                </a:moveTo>
                <a:lnTo>
                  <a:pt x="120000" y="0"/>
                </a:lnTo>
                <a:lnTo>
                  <a:pt x="120000" y="120000"/>
                </a:lnTo>
                <a:lnTo>
                  <a:pt x="0" y="120000"/>
                </a:lnTo>
                <a:close/>
              </a:path>
            </a:pathLst>
          </a:custGeom>
        </p:spPr>
      </p:sp>
      <p:sp>
        <p:nvSpPr>
          <p:cNvPr id="552" name="Google Shape;552;g3f2e596bd45_0_105:notes"/>
          <p:cNvSpPr txBox="1"/>
          <p:nvPr>
            <p:ph idx="1" type="body"/>
          </p:nvPr>
        </p:nvSpPr>
        <p:spPr>
          <a:xfrm>
            <a:off x="914400" y="3300412"/>
            <a:ext cx="7315200" cy="2700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3" name="Google Shape;553;g3f2e596bd45_0_105:notes"/>
          <p:cNvSpPr txBox="1"/>
          <p:nvPr>
            <p:ph idx="12" type="sldNum"/>
          </p:nvPr>
        </p:nvSpPr>
        <p:spPr>
          <a:xfrm>
            <a:off x="5179484" y="6513910"/>
            <a:ext cx="3962400" cy="3441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g3f2e596bd45_0_118:notes"/>
          <p:cNvSpPr/>
          <p:nvPr>
            <p:ph idx="2" type="sldImg"/>
          </p:nvPr>
        </p:nvSpPr>
        <p:spPr>
          <a:xfrm>
            <a:off x="2514600" y="857250"/>
            <a:ext cx="4114800" cy="2314500"/>
          </a:xfrm>
          <a:custGeom>
            <a:rect b="b" l="l" r="r" t="t"/>
            <a:pathLst>
              <a:path extrusionOk="0" h="120000" w="120000">
                <a:moveTo>
                  <a:pt x="0" y="0"/>
                </a:moveTo>
                <a:lnTo>
                  <a:pt x="120000" y="0"/>
                </a:lnTo>
                <a:lnTo>
                  <a:pt x="120000" y="120000"/>
                </a:lnTo>
                <a:lnTo>
                  <a:pt x="0" y="120000"/>
                </a:lnTo>
                <a:close/>
              </a:path>
            </a:pathLst>
          </a:custGeom>
        </p:spPr>
      </p:sp>
      <p:sp>
        <p:nvSpPr>
          <p:cNvPr id="561" name="Google Shape;561;g3f2e596bd45_0_118:notes"/>
          <p:cNvSpPr txBox="1"/>
          <p:nvPr>
            <p:ph idx="1" type="body"/>
          </p:nvPr>
        </p:nvSpPr>
        <p:spPr>
          <a:xfrm>
            <a:off x="914400" y="3300412"/>
            <a:ext cx="7315200" cy="2700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2" name="Google Shape;562;g3f2e596bd45_0_118:notes"/>
          <p:cNvSpPr txBox="1"/>
          <p:nvPr>
            <p:ph idx="12" type="sldNum"/>
          </p:nvPr>
        </p:nvSpPr>
        <p:spPr>
          <a:xfrm>
            <a:off x="5179484" y="6513910"/>
            <a:ext cx="3962400" cy="3441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g3f09fe75800_1_22:notes"/>
          <p:cNvSpPr/>
          <p:nvPr>
            <p:ph idx="2" type="sldImg"/>
          </p:nvPr>
        </p:nvSpPr>
        <p:spPr>
          <a:xfrm>
            <a:off x="2514600" y="857250"/>
            <a:ext cx="4114800" cy="2314500"/>
          </a:xfrm>
          <a:custGeom>
            <a:rect b="b" l="l" r="r" t="t"/>
            <a:pathLst>
              <a:path extrusionOk="0" h="120000" w="120000">
                <a:moveTo>
                  <a:pt x="0" y="0"/>
                </a:moveTo>
                <a:lnTo>
                  <a:pt x="120000" y="0"/>
                </a:lnTo>
                <a:lnTo>
                  <a:pt x="120000" y="120000"/>
                </a:lnTo>
                <a:lnTo>
                  <a:pt x="0" y="120000"/>
                </a:lnTo>
                <a:close/>
              </a:path>
            </a:pathLst>
          </a:custGeom>
        </p:spPr>
      </p:sp>
      <p:sp>
        <p:nvSpPr>
          <p:cNvPr id="573" name="Google Shape;573;g3f09fe75800_1_22:notes"/>
          <p:cNvSpPr txBox="1"/>
          <p:nvPr>
            <p:ph idx="1" type="body"/>
          </p:nvPr>
        </p:nvSpPr>
        <p:spPr>
          <a:xfrm>
            <a:off x="914400" y="3300412"/>
            <a:ext cx="7315200" cy="2700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4" name="Google Shape;574;g3f09fe75800_1_22:notes"/>
          <p:cNvSpPr txBox="1"/>
          <p:nvPr>
            <p:ph idx="12" type="sldNum"/>
          </p:nvPr>
        </p:nvSpPr>
        <p:spPr>
          <a:xfrm>
            <a:off x="5179484" y="6513910"/>
            <a:ext cx="3962400" cy="3441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0" name="Shape 580"/>
        <p:cNvGrpSpPr/>
        <p:nvPr/>
      </p:nvGrpSpPr>
      <p:grpSpPr>
        <a:xfrm>
          <a:off x="0" y="0"/>
          <a:ext cx="0" cy="0"/>
          <a:chOff x="0" y="0"/>
          <a:chExt cx="0" cy="0"/>
        </a:xfrm>
      </p:grpSpPr>
      <p:sp>
        <p:nvSpPr>
          <p:cNvPr id="581" name="Google Shape;581;g3f09fe75800_1_0:notes"/>
          <p:cNvSpPr/>
          <p:nvPr>
            <p:ph idx="2" type="sldImg"/>
          </p:nvPr>
        </p:nvSpPr>
        <p:spPr>
          <a:xfrm>
            <a:off x="2514600" y="857250"/>
            <a:ext cx="4114800" cy="2314500"/>
          </a:xfrm>
          <a:custGeom>
            <a:rect b="b" l="l" r="r" t="t"/>
            <a:pathLst>
              <a:path extrusionOk="0" h="120000" w="120000">
                <a:moveTo>
                  <a:pt x="0" y="0"/>
                </a:moveTo>
                <a:lnTo>
                  <a:pt x="120000" y="0"/>
                </a:lnTo>
                <a:lnTo>
                  <a:pt x="120000" y="120000"/>
                </a:lnTo>
                <a:lnTo>
                  <a:pt x="0" y="120000"/>
                </a:lnTo>
                <a:close/>
              </a:path>
            </a:pathLst>
          </a:custGeom>
        </p:spPr>
      </p:sp>
      <p:sp>
        <p:nvSpPr>
          <p:cNvPr id="582" name="Google Shape;582;g3f09fe75800_1_0:notes"/>
          <p:cNvSpPr txBox="1"/>
          <p:nvPr>
            <p:ph idx="1" type="body"/>
          </p:nvPr>
        </p:nvSpPr>
        <p:spPr>
          <a:xfrm>
            <a:off x="914400" y="3300412"/>
            <a:ext cx="7315200" cy="2700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3" name="Google Shape;583;g3f09fe75800_1_0:notes"/>
          <p:cNvSpPr txBox="1"/>
          <p:nvPr>
            <p:ph idx="12" type="sldNum"/>
          </p:nvPr>
        </p:nvSpPr>
        <p:spPr>
          <a:xfrm>
            <a:off x="5179484" y="6513910"/>
            <a:ext cx="3962400" cy="3441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g3f2e596bd45_0_150:notes"/>
          <p:cNvSpPr txBox="1"/>
          <p:nvPr>
            <p:ph idx="1" type="body"/>
          </p:nvPr>
        </p:nvSpPr>
        <p:spPr>
          <a:xfrm>
            <a:off x="914400" y="3300412"/>
            <a:ext cx="7315200" cy="2700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0" name="Google Shape;590;g3f2e596bd45_0_150:notes"/>
          <p:cNvSpPr/>
          <p:nvPr>
            <p:ph idx="2" type="sldImg"/>
          </p:nvPr>
        </p:nvSpPr>
        <p:spPr>
          <a:xfrm>
            <a:off x="2514600" y="857250"/>
            <a:ext cx="4114800" cy="2314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3f09fe75800_1_40:notes"/>
          <p:cNvSpPr txBox="1"/>
          <p:nvPr>
            <p:ph idx="1" type="body"/>
          </p:nvPr>
        </p:nvSpPr>
        <p:spPr>
          <a:xfrm>
            <a:off x="914400" y="3300412"/>
            <a:ext cx="7315200" cy="2700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4" name="Google Shape;174;g3f09fe75800_1_40:notes"/>
          <p:cNvSpPr/>
          <p:nvPr>
            <p:ph idx="2" type="sldImg"/>
          </p:nvPr>
        </p:nvSpPr>
        <p:spPr>
          <a:xfrm>
            <a:off x="2514600" y="857250"/>
            <a:ext cx="4114800" cy="2314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2:notes"/>
          <p:cNvSpPr txBox="1"/>
          <p:nvPr>
            <p:ph idx="1" type="body"/>
          </p:nvPr>
        </p:nvSpPr>
        <p:spPr>
          <a:xfrm>
            <a:off x="914400" y="3300412"/>
            <a:ext cx="7315200" cy="2700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 name="Google Shape;182;p2:notes"/>
          <p:cNvSpPr/>
          <p:nvPr>
            <p:ph idx="2" type="sldImg"/>
          </p:nvPr>
        </p:nvSpPr>
        <p:spPr>
          <a:xfrm>
            <a:off x="2514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4:notes"/>
          <p:cNvSpPr txBox="1"/>
          <p:nvPr>
            <p:ph idx="1" type="body"/>
          </p:nvPr>
        </p:nvSpPr>
        <p:spPr>
          <a:xfrm>
            <a:off x="914400" y="3300412"/>
            <a:ext cx="7315200" cy="2700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A growing majority of hiring leaders say the wouldn’t bring on someone without it. For GED and career readiness programs, </a:t>
            </a:r>
            <a:r>
              <a:rPr lang="en-US"/>
              <a:t>workforce prep is AI literacy now. </a:t>
            </a:r>
            <a:endParaRPr/>
          </a:p>
        </p:txBody>
      </p:sp>
      <p:sp>
        <p:nvSpPr>
          <p:cNvPr id="199" name="Google Shape;199;p4:notes"/>
          <p:cNvSpPr/>
          <p:nvPr>
            <p:ph idx="2" type="sldImg"/>
          </p:nvPr>
        </p:nvSpPr>
        <p:spPr>
          <a:xfrm>
            <a:off x="2514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3efae4b88f4_0_27:notes"/>
          <p:cNvSpPr/>
          <p:nvPr>
            <p:ph idx="2" type="sldImg"/>
          </p:nvPr>
        </p:nvSpPr>
        <p:spPr>
          <a:xfrm>
            <a:off x="2514600" y="857250"/>
            <a:ext cx="4114800" cy="2314500"/>
          </a:xfrm>
          <a:custGeom>
            <a:rect b="b" l="l" r="r" t="t"/>
            <a:pathLst>
              <a:path extrusionOk="0" h="120000" w="120000">
                <a:moveTo>
                  <a:pt x="0" y="0"/>
                </a:moveTo>
                <a:lnTo>
                  <a:pt x="120000" y="0"/>
                </a:lnTo>
                <a:lnTo>
                  <a:pt x="120000" y="120000"/>
                </a:lnTo>
                <a:lnTo>
                  <a:pt x="0" y="120000"/>
                </a:lnTo>
                <a:close/>
              </a:path>
            </a:pathLst>
          </a:custGeom>
        </p:spPr>
      </p:sp>
      <p:sp>
        <p:nvSpPr>
          <p:cNvPr id="206" name="Google Shape;206;g3efae4b88f4_0_27:notes"/>
          <p:cNvSpPr txBox="1"/>
          <p:nvPr>
            <p:ph idx="1" type="body"/>
          </p:nvPr>
        </p:nvSpPr>
        <p:spPr>
          <a:xfrm>
            <a:off x="914400" y="3300412"/>
            <a:ext cx="7315200" cy="2700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7" name="Google Shape;207;g3efae4b88f4_0_27:notes"/>
          <p:cNvSpPr txBox="1"/>
          <p:nvPr>
            <p:ph idx="12" type="sldNum"/>
          </p:nvPr>
        </p:nvSpPr>
        <p:spPr>
          <a:xfrm>
            <a:off x="5179484" y="6513910"/>
            <a:ext cx="3962400" cy="3441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5:notes"/>
          <p:cNvSpPr txBox="1"/>
          <p:nvPr>
            <p:ph idx="1" type="body"/>
          </p:nvPr>
        </p:nvSpPr>
        <p:spPr>
          <a:xfrm>
            <a:off x="914400" y="3300412"/>
            <a:ext cx="7315200" cy="2700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3" name="Google Shape;213;p5:notes"/>
          <p:cNvSpPr/>
          <p:nvPr>
            <p:ph idx="2" type="sldImg"/>
          </p:nvPr>
        </p:nvSpPr>
        <p:spPr>
          <a:xfrm>
            <a:off x="2514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bg>
      <p:bgPr>
        <a:solidFill>
          <a:schemeClr val="lt1"/>
        </a:solidFill>
      </p:bgPr>
    </p:bg>
    <p:spTree>
      <p:nvGrpSpPr>
        <p:cNvPr id="17" name="Shape 17"/>
        <p:cNvGrpSpPr/>
        <p:nvPr/>
      </p:nvGrpSpPr>
      <p:grpSpPr>
        <a:xfrm>
          <a:off x="0" y="0"/>
          <a:ext cx="0" cy="0"/>
          <a:chOff x="0" y="0"/>
          <a:chExt cx="0" cy="0"/>
        </a:xfrm>
      </p:grpSpPr>
      <p:sp>
        <p:nvSpPr>
          <p:cNvPr id="18" name="Google Shape;18;p27"/>
          <p:cNvSpPr/>
          <p:nvPr/>
        </p:nvSpPr>
        <p:spPr>
          <a:xfrm>
            <a:off x="0" y="2359712"/>
            <a:ext cx="12192036" cy="4498288"/>
          </a:xfrm>
          <a:custGeom>
            <a:rect b="b" l="l" r="r" t="t"/>
            <a:pathLst>
              <a:path extrusionOk="0" h="4498288" w="12192036">
                <a:moveTo>
                  <a:pt x="0" y="924262"/>
                </a:moveTo>
                <a:cubicBezTo>
                  <a:pt x="6775596" y="1089771"/>
                  <a:pt x="12208387" y="-6526"/>
                  <a:pt x="12192000" y="30"/>
                </a:cubicBezTo>
                <a:lnTo>
                  <a:pt x="12192000" y="4498288"/>
                </a:lnTo>
                <a:lnTo>
                  <a:pt x="0" y="4498288"/>
                </a:lnTo>
                <a:lnTo>
                  <a:pt x="0" y="924262"/>
                </a:lnTo>
                <a:close/>
              </a:path>
            </a:pathLst>
          </a:custGeom>
          <a:solidFill>
            <a:srgbClr val="014B6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350" u="none" cap="none" strike="noStrike">
              <a:solidFill>
                <a:schemeClr val="lt1"/>
              </a:solidFill>
              <a:latin typeface="Calibri"/>
              <a:ea typeface="Calibri"/>
              <a:cs typeface="Calibri"/>
              <a:sym typeface="Calibri"/>
            </a:endParaRPr>
          </a:p>
        </p:txBody>
      </p:sp>
      <p:sp>
        <p:nvSpPr>
          <p:cNvPr id="19" name="Google Shape;19;p27"/>
          <p:cNvSpPr txBox="1"/>
          <p:nvPr>
            <p:ph idx="1" type="subTitle"/>
          </p:nvPr>
        </p:nvSpPr>
        <p:spPr>
          <a:xfrm>
            <a:off x="656161" y="5100080"/>
            <a:ext cx="10879667" cy="407805"/>
          </a:xfrm>
          <a:prstGeom prst="rect">
            <a:avLst/>
          </a:prstGeom>
          <a:noFill/>
          <a:ln>
            <a:noFill/>
          </a:ln>
        </p:spPr>
        <p:txBody>
          <a:bodyPr anchorCtr="0" anchor="t" bIns="0" lIns="0" spcFirstLastPara="1" rIns="0" wrap="square" tIns="0">
            <a:noAutofit/>
          </a:bodyPr>
          <a:lstStyle>
            <a:lvl1pPr lvl="0" algn="ctr">
              <a:lnSpc>
                <a:spcPct val="90000"/>
              </a:lnSpc>
              <a:spcBef>
                <a:spcPts val="750"/>
              </a:spcBef>
              <a:spcAft>
                <a:spcPts val="0"/>
              </a:spcAft>
              <a:buSzPts val="1980"/>
              <a:buNone/>
              <a:defRPr sz="1800">
                <a:solidFill>
                  <a:schemeClr val="accent4"/>
                </a:solidFill>
              </a:defRPr>
            </a:lvl1pPr>
            <a:lvl2pPr lvl="1" algn="ctr">
              <a:lnSpc>
                <a:spcPct val="90000"/>
              </a:lnSpc>
              <a:spcBef>
                <a:spcPts val="375"/>
              </a:spcBef>
              <a:spcAft>
                <a:spcPts val="0"/>
              </a:spcAft>
              <a:buSzPts val="1650"/>
              <a:buNone/>
              <a:defRPr sz="1500"/>
            </a:lvl2pPr>
            <a:lvl3pPr lvl="2" algn="ctr">
              <a:lnSpc>
                <a:spcPct val="90000"/>
              </a:lnSpc>
              <a:spcBef>
                <a:spcPts val="375"/>
              </a:spcBef>
              <a:spcAft>
                <a:spcPts val="0"/>
              </a:spcAft>
              <a:buSzPts val="1485"/>
              <a:buNone/>
              <a:defRPr sz="1350"/>
            </a:lvl3pPr>
            <a:lvl4pPr lvl="3" algn="ctr">
              <a:lnSpc>
                <a:spcPct val="90000"/>
              </a:lnSpc>
              <a:spcBef>
                <a:spcPts val="375"/>
              </a:spcBef>
              <a:spcAft>
                <a:spcPts val="0"/>
              </a:spcAft>
              <a:buSzPts val="1320"/>
              <a:buNone/>
              <a:defRPr sz="1200"/>
            </a:lvl4pPr>
            <a:lvl5pPr lvl="4" algn="ctr">
              <a:lnSpc>
                <a:spcPct val="90000"/>
              </a:lnSpc>
              <a:spcBef>
                <a:spcPts val="375"/>
              </a:spcBef>
              <a:spcAft>
                <a:spcPts val="0"/>
              </a:spcAft>
              <a:buSzPts val="132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p:txBody>
      </p:sp>
      <p:sp>
        <p:nvSpPr>
          <p:cNvPr id="20" name="Google Shape;20;p27"/>
          <p:cNvSpPr txBox="1"/>
          <p:nvPr>
            <p:ph idx="2" type="body"/>
          </p:nvPr>
        </p:nvSpPr>
        <p:spPr>
          <a:xfrm>
            <a:off x="656162" y="3701850"/>
            <a:ext cx="10879667" cy="1254780"/>
          </a:xfrm>
          <a:prstGeom prst="rect">
            <a:avLst/>
          </a:prstGeom>
          <a:noFill/>
          <a:ln>
            <a:noFill/>
          </a:ln>
        </p:spPr>
        <p:txBody>
          <a:bodyPr anchorCtr="0" anchor="t" bIns="0" lIns="0" spcFirstLastPara="1" rIns="0" wrap="square" tIns="0">
            <a:normAutofit/>
          </a:bodyPr>
          <a:lstStyle>
            <a:lvl1pPr indent="-228600" lvl="0" marL="457200" algn="ctr">
              <a:lnSpc>
                <a:spcPct val="90000"/>
              </a:lnSpc>
              <a:spcBef>
                <a:spcPts val="750"/>
              </a:spcBef>
              <a:spcAft>
                <a:spcPts val="0"/>
              </a:spcAft>
              <a:buSzPts val="4840"/>
              <a:buNone/>
              <a:defRPr b="1" sz="4400">
                <a:solidFill>
                  <a:schemeClr val="lt1"/>
                </a:solidFill>
                <a:latin typeface="Arial"/>
                <a:ea typeface="Arial"/>
                <a:cs typeface="Arial"/>
                <a:sym typeface="Arial"/>
              </a:defRPr>
            </a:lvl1pPr>
            <a:lvl2pPr indent="-354330" lvl="1" marL="914400" algn="l">
              <a:lnSpc>
                <a:spcPct val="90000"/>
              </a:lnSpc>
              <a:spcBef>
                <a:spcPts val="375"/>
              </a:spcBef>
              <a:spcAft>
                <a:spcPts val="0"/>
              </a:spcAft>
              <a:buSzPts val="1980"/>
              <a:buChar char="•"/>
              <a:defRPr/>
            </a:lvl2pPr>
            <a:lvl3pPr indent="-354330" lvl="2" marL="1371600" algn="l">
              <a:lnSpc>
                <a:spcPct val="90000"/>
              </a:lnSpc>
              <a:spcBef>
                <a:spcPts val="375"/>
              </a:spcBef>
              <a:spcAft>
                <a:spcPts val="0"/>
              </a:spcAft>
              <a:buSzPts val="1980"/>
              <a:buChar char="•"/>
              <a:defRPr/>
            </a:lvl3pPr>
            <a:lvl4pPr indent="-354330" lvl="3" marL="1828800" algn="l">
              <a:lnSpc>
                <a:spcPct val="90000"/>
              </a:lnSpc>
              <a:spcBef>
                <a:spcPts val="375"/>
              </a:spcBef>
              <a:spcAft>
                <a:spcPts val="0"/>
              </a:spcAft>
              <a:buSzPts val="1980"/>
              <a:buChar char="•"/>
              <a:defRPr/>
            </a:lvl4pPr>
            <a:lvl5pPr indent="-354330" lvl="4" marL="2286000" algn="l">
              <a:lnSpc>
                <a:spcPct val="90000"/>
              </a:lnSpc>
              <a:spcBef>
                <a:spcPts val="375"/>
              </a:spcBef>
              <a:spcAft>
                <a:spcPts val="0"/>
              </a:spcAft>
              <a:buSzPts val="198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pic>
        <p:nvPicPr>
          <p:cNvPr id="21" name="Google Shape;21;p27"/>
          <p:cNvPicPr preferRelativeResize="0"/>
          <p:nvPr/>
        </p:nvPicPr>
        <p:blipFill rotWithShape="1">
          <a:blip r:embed="rId2">
            <a:alphaModFix/>
          </a:blip>
          <a:srcRect b="0" l="0" r="0" t="0"/>
          <a:stretch/>
        </p:blipFill>
        <p:spPr>
          <a:xfrm>
            <a:off x="4890998" y="381337"/>
            <a:ext cx="2410003" cy="2459475"/>
          </a:xfrm>
          <a:prstGeom prst="rect">
            <a:avLst/>
          </a:prstGeom>
          <a:noFill/>
          <a:ln>
            <a:noFill/>
          </a:ln>
        </p:spPr>
      </p:pic>
      <p:pic>
        <p:nvPicPr>
          <p:cNvPr id="22" name="Google Shape;22;p27"/>
          <p:cNvPicPr preferRelativeResize="0"/>
          <p:nvPr/>
        </p:nvPicPr>
        <p:blipFill rotWithShape="1">
          <a:blip r:embed="rId3">
            <a:alphaModFix/>
          </a:blip>
          <a:srcRect b="0" l="0" r="0" t="0"/>
          <a:stretch/>
        </p:blipFill>
        <p:spPr>
          <a:xfrm>
            <a:off x="5548420" y="5679189"/>
            <a:ext cx="1095148" cy="61957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bg>
      <p:bgPr>
        <a:solidFill>
          <a:schemeClr val="lt1"/>
        </a:solidFill>
      </p:bgPr>
    </p:bg>
    <p:spTree>
      <p:nvGrpSpPr>
        <p:cNvPr id="98" name="Shape 98"/>
        <p:cNvGrpSpPr/>
        <p:nvPr/>
      </p:nvGrpSpPr>
      <p:grpSpPr>
        <a:xfrm>
          <a:off x="0" y="0"/>
          <a:ext cx="0" cy="0"/>
          <a:chOff x="0" y="0"/>
          <a:chExt cx="0" cy="0"/>
        </a:xfrm>
      </p:grpSpPr>
      <p:sp>
        <p:nvSpPr>
          <p:cNvPr id="99" name="Google Shape;99;p36"/>
          <p:cNvSpPr txBox="1"/>
          <p:nvPr>
            <p:ph type="title"/>
          </p:nvPr>
        </p:nvSpPr>
        <p:spPr>
          <a:xfrm>
            <a:off x="633678" y="856343"/>
            <a:ext cx="4370583" cy="1600200"/>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dk1"/>
              </a:buClr>
              <a:buSzPts val="3600"/>
              <a:buFont typeface="Arial"/>
              <a:buNone/>
              <a:defRPr b="1"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0" name="Google Shape;100;p36"/>
          <p:cNvSpPr/>
          <p:nvPr>
            <p:ph idx="2" type="pic"/>
          </p:nvPr>
        </p:nvSpPr>
        <p:spPr>
          <a:xfrm>
            <a:off x="5415423" y="856344"/>
            <a:ext cx="6142900" cy="5319485"/>
          </a:xfrm>
          <a:prstGeom prst="rect">
            <a:avLst/>
          </a:prstGeom>
          <a:noFill/>
          <a:ln>
            <a:noFill/>
          </a:ln>
        </p:spPr>
      </p:sp>
      <p:sp>
        <p:nvSpPr>
          <p:cNvPr id="101" name="Google Shape;101;p36"/>
          <p:cNvSpPr txBox="1"/>
          <p:nvPr>
            <p:ph idx="1" type="body"/>
          </p:nvPr>
        </p:nvSpPr>
        <p:spPr>
          <a:xfrm>
            <a:off x="633678" y="2595934"/>
            <a:ext cx="4370583" cy="3579896"/>
          </a:xfrm>
          <a:prstGeom prst="rect">
            <a:avLst/>
          </a:prstGeom>
          <a:noFill/>
          <a:ln>
            <a:noFill/>
          </a:ln>
        </p:spPr>
        <p:txBody>
          <a:bodyPr anchorCtr="0" anchor="t" bIns="0" lIns="0" spcFirstLastPara="1" rIns="0" wrap="square" tIns="91425">
            <a:normAutofit/>
          </a:bodyPr>
          <a:lstStyle>
            <a:lvl1pPr indent="-228600" lvl="0" marL="457200" algn="l">
              <a:lnSpc>
                <a:spcPct val="90000"/>
              </a:lnSpc>
              <a:spcBef>
                <a:spcPts val="750"/>
              </a:spcBef>
              <a:spcAft>
                <a:spcPts val="0"/>
              </a:spcAft>
              <a:buSzPts val="2200"/>
              <a:buNone/>
              <a:defRPr sz="2000"/>
            </a:lvl1pPr>
            <a:lvl2pPr indent="-228600" lvl="1" marL="914400" algn="l">
              <a:lnSpc>
                <a:spcPct val="90000"/>
              </a:lnSpc>
              <a:spcBef>
                <a:spcPts val="375"/>
              </a:spcBef>
              <a:spcAft>
                <a:spcPts val="0"/>
              </a:spcAft>
              <a:buSzPts val="1155"/>
              <a:buNone/>
              <a:defRPr sz="1050"/>
            </a:lvl2pPr>
            <a:lvl3pPr indent="-228600" lvl="2" marL="1371600" algn="l">
              <a:lnSpc>
                <a:spcPct val="90000"/>
              </a:lnSpc>
              <a:spcBef>
                <a:spcPts val="375"/>
              </a:spcBef>
              <a:spcAft>
                <a:spcPts val="0"/>
              </a:spcAft>
              <a:buSzPts val="990"/>
              <a:buNone/>
              <a:defRPr sz="900"/>
            </a:lvl3pPr>
            <a:lvl4pPr indent="-228600" lvl="3" marL="1828800" algn="l">
              <a:lnSpc>
                <a:spcPct val="90000"/>
              </a:lnSpc>
              <a:spcBef>
                <a:spcPts val="375"/>
              </a:spcBef>
              <a:spcAft>
                <a:spcPts val="0"/>
              </a:spcAft>
              <a:buSzPts val="825"/>
              <a:buNone/>
              <a:defRPr sz="750"/>
            </a:lvl4pPr>
            <a:lvl5pPr indent="-228600" lvl="4" marL="2286000" algn="l">
              <a:lnSpc>
                <a:spcPct val="90000"/>
              </a:lnSpc>
              <a:spcBef>
                <a:spcPts val="375"/>
              </a:spcBef>
              <a:spcAft>
                <a:spcPts val="0"/>
              </a:spcAft>
              <a:buSzPts val="825"/>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102" name="Google Shape;102;p36"/>
          <p:cNvSpPr txBox="1"/>
          <p:nvPr>
            <p:ph idx="12" type="sldNum"/>
          </p:nvPr>
        </p:nvSpPr>
        <p:spPr>
          <a:xfrm>
            <a:off x="401443" y="6446837"/>
            <a:ext cx="2743200" cy="218070"/>
          </a:xfrm>
          <a:prstGeom prst="rect">
            <a:avLst/>
          </a:prstGeom>
          <a:noFill/>
          <a:ln>
            <a:noFill/>
          </a:ln>
        </p:spPr>
        <p:txBody>
          <a:bodyPr anchorCtr="0" anchor="b"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version 2">
  <p:cSld name="Title and Content version 2">
    <p:spTree>
      <p:nvGrpSpPr>
        <p:cNvPr id="103" name="Shape 103"/>
        <p:cNvGrpSpPr/>
        <p:nvPr/>
      </p:nvGrpSpPr>
      <p:grpSpPr>
        <a:xfrm>
          <a:off x="0" y="0"/>
          <a:ext cx="0" cy="0"/>
          <a:chOff x="0" y="0"/>
          <a:chExt cx="0" cy="0"/>
        </a:xfrm>
      </p:grpSpPr>
      <p:sp>
        <p:nvSpPr>
          <p:cNvPr id="104" name="Google Shape;104;p37"/>
          <p:cNvSpPr txBox="1"/>
          <p:nvPr>
            <p:ph type="title"/>
          </p:nvPr>
        </p:nvSpPr>
        <p:spPr>
          <a:xfrm>
            <a:off x="609600" y="974755"/>
            <a:ext cx="11130948" cy="1795849"/>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5" name="Google Shape;105;p37"/>
          <p:cNvSpPr txBox="1"/>
          <p:nvPr>
            <p:ph idx="12" type="sldNum"/>
          </p:nvPr>
        </p:nvSpPr>
        <p:spPr>
          <a:xfrm>
            <a:off x="401443" y="6446837"/>
            <a:ext cx="2743200" cy="218070"/>
          </a:xfrm>
          <a:prstGeom prst="rect">
            <a:avLst/>
          </a:prstGeom>
          <a:noFill/>
          <a:ln>
            <a:noFill/>
          </a:ln>
        </p:spPr>
        <p:txBody>
          <a:bodyPr anchorCtr="0" anchor="b"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106" name="Google Shape;106;p37"/>
          <p:cNvSpPr txBox="1"/>
          <p:nvPr>
            <p:ph idx="1" type="body"/>
          </p:nvPr>
        </p:nvSpPr>
        <p:spPr>
          <a:xfrm>
            <a:off x="609837" y="3058885"/>
            <a:ext cx="11143548" cy="2444937"/>
          </a:xfrm>
          <a:prstGeom prst="rect">
            <a:avLst/>
          </a:prstGeom>
          <a:noFill/>
          <a:ln>
            <a:noFill/>
          </a:ln>
        </p:spPr>
        <p:txBody>
          <a:bodyPr anchorCtr="0" anchor="t" bIns="45700" lIns="91425" spcFirstLastPara="1" rIns="91425" wrap="square" tIns="45700">
            <a:normAutofit/>
          </a:bodyPr>
          <a:lstStyle>
            <a:lvl1pPr indent="-396240" lvl="0" marL="457200" algn="l">
              <a:lnSpc>
                <a:spcPct val="90000"/>
              </a:lnSpc>
              <a:spcBef>
                <a:spcPts val="750"/>
              </a:spcBef>
              <a:spcAft>
                <a:spcPts val="0"/>
              </a:spcAft>
              <a:buClr>
                <a:srgbClr val="AEABAB"/>
              </a:buClr>
              <a:buSzPts val="2640"/>
              <a:buChar char="•"/>
              <a:defRPr sz="2400"/>
            </a:lvl1pPr>
            <a:lvl2pPr indent="-368300" lvl="1" marL="914400" algn="l">
              <a:lnSpc>
                <a:spcPct val="90000"/>
              </a:lnSpc>
              <a:spcBef>
                <a:spcPts val="375"/>
              </a:spcBef>
              <a:spcAft>
                <a:spcPts val="0"/>
              </a:spcAft>
              <a:buClr>
                <a:srgbClr val="AEABAB"/>
              </a:buClr>
              <a:buSzPts val="2200"/>
              <a:buChar char="•"/>
              <a:defRPr sz="2000"/>
            </a:lvl2pPr>
            <a:lvl3pPr indent="-354330" lvl="2" marL="1371600" algn="l">
              <a:lnSpc>
                <a:spcPct val="90000"/>
              </a:lnSpc>
              <a:spcBef>
                <a:spcPts val="375"/>
              </a:spcBef>
              <a:spcAft>
                <a:spcPts val="0"/>
              </a:spcAft>
              <a:buClr>
                <a:srgbClr val="AEABAB"/>
              </a:buClr>
              <a:buSzPts val="1980"/>
              <a:buChar char="•"/>
              <a:defRPr sz="1800"/>
            </a:lvl3pPr>
            <a:lvl4pPr indent="-340360" lvl="3" marL="1828800" algn="l">
              <a:lnSpc>
                <a:spcPct val="90000"/>
              </a:lnSpc>
              <a:spcBef>
                <a:spcPts val="375"/>
              </a:spcBef>
              <a:spcAft>
                <a:spcPts val="0"/>
              </a:spcAft>
              <a:buClr>
                <a:srgbClr val="AEABAB"/>
              </a:buClr>
              <a:buSzPts val="1760"/>
              <a:buChar char="•"/>
              <a:defRPr sz="1600"/>
            </a:lvl4pPr>
            <a:lvl5pPr indent="-326390" lvl="4" marL="2286000" algn="l">
              <a:lnSpc>
                <a:spcPct val="90000"/>
              </a:lnSpc>
              <a:spcBef>
                <a:spcPts val="375"/>
              </a:spcBef>
              <a:spcAft>
                <a:spcPts val="0"/>
              </a:spcAft>
              <a:buClr>
                <a:srgbClr val="AEABAB"/>
              </a:buClr>
              <a:buSzPts val="1540"/>
              <a:buChar char="•"/>
              <a:defRPr sz="1400"/>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2nd color combo">
  <p:cSld name="Two Content 2nd color combo">
    <p:spTree>
      <p:nvGrpSpPr>
        <p:cNvPr id="107" name="Shape 107"/>
        <p:cNvGrpSpPr/>
        <p:nvPr/>
      </p:nvGrpSpPr>
      <p:grpSpPr>
        <a:xfrm>
          <a:off x="0" y="0"/>
          <a:ext cx="0" cy="0"/>
          <a:chOff x="0" y="0"/>
          <a:chExt cx="0" cy="0"/>
        </a:xfrm>
      </p:grpSpPr>
      <p:sp>
        <p:nvSpPr>
          <p:cNvPr id="108" name="Google Shape;108;p38"/>
          <p:cNvSpPr txBox="1"/>
          <p:nvPr>
            <p:ph idx="1" type="body"/>
          </p:nvPr>
        </p:nvSpPr>
        <p:spPr>
          <a:xfrm>
            <a:off x="6262648" y="2079861"/>
            <a:ext cx="5181600" cy="4054727"/>
          </a:xfrm>
          <a:prstGeom prst="rect">
            <a:avLst/>
          </a:prstGeom>
          <a:noFill/>
          <a:ln cap="flat" cmpd="sng" w="9525">
            <a:solidFill>
              <a:srgbClr val="005F7B"/>
            </a:solidFill>
            <a:prstDash val="solid"/>
            <a:round/>
            <a:headEnd len="sm" w="sm" type="none"/>
            <a:tailEnd len="sm" w="sm" type="none"/>
          </a:ln>
        </p:spPr>
        <p:txBody>
          <a:bodyPr anchorCtr="0" anchor="t" bIns="45700" lIns="91425" spcFirstLastPara="1" rIns="91425" wrap="square" tIns="457200">
            <a:normAutofit/>
          </a:bodyPr>
          <a:lstStyle>
            <a:lvl1pPr indent="-364808" lvl="0" marL="457200" algn="l">
              <a:lnSpc>
                <a:spcPct val="90000"/>
              </a:lnSpc>
              <a:spcBef>
                <a:spcPts val="750"/>
              </a:spcBef>
              <a:spcAft>
                <a:spcPts val="0"/>
              </a:spcAft>
              <a:buSzPts val="2145"/>
              <a:buChar char="•"/>
              <a:defRPr sz="1950"/>
            </a:lvl1pPr>
            <a:lvl2pPr indent="-354330" lvl="1" marL="914400" algn="l">
              <a:lnSpc>
                <a:spcPct val="90000"/>
              </a:lnSpc>
              <a:spcBef>
                <a:spcPts val="375"/>
              </a:spcBef>
              <a:spcAft>
                <a:spcPts val="0"/>
              </a:spcAft>
              <a:buSzPts val="1980"/>
              <a:buChar char="•"/>
              <a:defRPr sz="1800"/>
            </a:lvl2pPr>
            <a:lvl3pPr indent="-333375" lvl="2" marL="1371600" algn="l">
              <a:lnSpc>
                <a:spcPct val="90000"/>
              </a:lnSpc>
              <a:spcBef>
                <a:spcPts val="375"/>
              </a:spcBef>
              <a:spcAft>
                <a:spcPts val="0"/>
              </a:spcAft>
              <a:buSzPts val="1650"/>
              <a:buChar char="•"/>
              <a:defRPr sz="1500"/>
            </a:lvl3pPr>
            <a:lvl4pPr indent="-322898" lvl="3" marL="1828800" algn="l">
              <a:lnSpc>
                <a:spcPct val="90000"/>
              </a:lnSpc>
              <a:spcBef>
                <a:spcPts val="375"/>
              </a:spcBef>
              <a:spcAft>
                <a:spcPts val="0"/>
              </a:spcAft>
              <a:buSzPts val="1485"/>
              <a:buChar char="•"/>
              <a:defRPr sz="1350"/>
            </a:lvl4pPr>
            <a:lvl5pPr indent="-312420" lvl="4" marL="2286000" algn="l">
              <a:lnSpc>
                <a:spcPct val="90000"/>
              </a:lnSpc>
              <a:spcBef>
                <a:spcPts val="375"/>
              </a:spcBef>
              <a:spcAft>
                <a:spcPts val="0"/>
              </a:spcAft>
              <a:buSzPts val="1320"/>
              <a:buChar char="•"/>
              <a:defRPr sz="1200"/>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09" name="Google Shape;109;p38"/>
          <p:cNvSpPr txBox="1"/>
          <p:nvPr>
            <p:ph idx="2" type="body"/>
          </p:nvPr>
        </p:nvSpPr>
        <p:spPr>
          <a:xfrm>
            <a:off x="653586" y="2079861"/>
            <a:ext cx="5181600" cy="4054727"/>
          </a:xfrm>
          <a:prstGeom prst="rect">
            <a:avLst/>
          </a:prstGeom>
          <a:noFill/>
          <a:ln cap="flat" cmpd="sng" w="9525">
            <a:solidFill>
              <a:srgbClr val="005F7B"/>
            </a:solidFill>
            <a:prstDash val="solid"/>
            <a:round/>
            <a:headEnd len="sm" w="sm" type="none"/>
            <a:tailEnd len="sm" w="sm" type="none"/>
          </a:ln>
        </p:spPr>
        <p:txBody>
          <a:bodyPr anchorCtr="0" anchor="t" bIns="45700" lIns="228600" spcFirstLastPara="1" rIns="228600" wrap="square" tIns="457200">
            <a:normAutofit/>
          </a:bodyPr>
          <a:lstStyle>
            <a:lvl1pPr indent="-364808" lvl="0" marL="457200" algn="l">
              <a:lnSpc>
                <a:spcPct val="90000"/>
              </a:lnSpc>
              <a:spcBef>
                <a:spcPts val="750"/>
              </a:spcBef>
              <a:spcAft>
                <a:spcPts val="0"/>
              </a:spcAft>
              <a:buSzPts val="2145"/>
              <a:buChar char="•"/>
              <a:defRPr sz="1950"/>
            </a:lvl1pPr>
            <a:lvl2pPr indent="-354330" lvl="1" marL="914400" algn="l">
              <a:lnSpc>
                <a:spcPct val="90000"/>
              </a:lnSpc>
              <a:spcBef>
                <a:spcPts val="375"/>
              </a:spcBef>
              <a:spcAft>
                <a:spcPts val="0"/>
              </a:spcAft>
              <a:buSzPts val="1980"/>
              <a:buChar char="•"/>
              <a:defRPr sz="1800"/>
            </a:lvl2pPr>
            <a:lvl3pPr indent="-333375" lvl="2" marL="1371600" algn="l">
              <a:lnSpc>
                <a:spcPct val="90000"/>
              </a:lnSpc>
              <a:spcBef>
                <a:spcPts val="375"/>
              </a:spcBef>
              <a:spcAft>
                <a:spcPts val="0"/>
              </a:spcAft>
              <a:buSzPts val="1650"/>
              <a:buChar char="•"/>
              <a:defRPr sz="1500"/>
            </a:lvl3pPr>
            <a:lvl4pPr indent="-322898" lvl="3" marL="1828800" algn="l">
              <a:lnSpc>
                <a:spcPct val="90000"/>
              </a:lnSpc>
              <a:spcBef>
                <a:spcPts val="375"/>
              </a:spcBef>
              <a:spcAft>
                <a:spcPts val="0"/>
              </a:spcAft>
              <a:buSzPts val="1485"/>
              <a:buChar char="•"/>
              <a:defRPr sz="1350"/>
            </a:lvl4pPr>
            <a:lvl5pPr indent="-312420" lvl="4" marL="2286000" algn="l">
              <a:lnSpc>
                <a:spcPct val="90000"/>
              </a:lnSpc>
              <a:spcBef>
                <a:spcPts val="375"/>
              </a:spcBef>
              <a:spcAft>
                <a:spcPts val="0"/>
              </a:spcAft>
              <a:buSzPts val="1320"/>
              <a:buChar char="•"/>
              <a:defRPr sz="1200"/>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10" name="Google Shape;110;p38"/>
          <p:cNvSpPr txBox="1"/>
          <p:nvPr>
            <p:ph idx="12" type="sldNum"/>
          </p:nvPr>
        </p:nvSpPr>
        <p:spPr>
          <a:xfrm>
            <a:off x="401443" y="6446837"/>
            <a:ext cx="2743200" cy="218070"/>
          </a:xfrm>
          <a:prstGeom prst="rect">
            <a:avLst/>
          </a:prstGeom>
          <a:noFill/>
          <a:ln>
            <a:noFill/>
          </a:ln>
        </p:spPr>
        <p:txBody>
          <a:bodyPr anchorCtr="0" anchor="b"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111" name="Google Shape;111;p38"/>
          <p:cNvSpPr/>
          <p:nvPr/>
        </p:nvSpPr>
        <p:spPr>
          <a:xfrm>
            <a:off x="653586" y="2079860"/>
            <a:ext cx="5181600" cy="215048"/>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Calibri"/>
              <a:ea typeface="Calibri"/>
              <a:cs typeface="Calibri"/>
              <a:sym typeface="Calibri"/>
            </a:endParaRPr>
          </a:p>
        </p:txBody>
      </p:sp>
      <p:sp>
        <p:nvSpPr>
          <p:cNvPr id="112" name="Google Shape;112;p38"/>
          <p:cNvSpPr/>
          <p:nvPr/>
        </p:nvSpPr>
        <p:spPr>
          <a:xfrm>
            <a:off x="6262654" y="2079860"/>
            <a:ext cx="5185319" cy="215048"/>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Calibri"/>
              <a:ea typeface="Calibri"/>
              <a:cs typeface="Calibri"/>
              <a:sym typeface="Calibri"/>
            </a:endParaRPr>
          </a:p>
        </p:txBody>
      </p:sp>
      <p:sp>
        <p:nvSpPr>
          <p:cNvPr id="113" name="Google Shape;113;p38"/>
          <p:cNvSpPr/>
          <p:nvPr/>
        </p:nvSpPr>
        <p:spPr>
          <a:xfrm>
            <a:off x="653586" y="2079860"/>
            <a:ext cx="5181600" cy="215048"/>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Calibri"/>
              <a:ea typeface="Calibri"/>
              <a:cs typeface="Calibri"/>
              <a:sym typeface="Calibri"/>
            </a:endParaRPr>
          </a:p>
        </p:txBody>
      </p:sp>
      <p:sp>
        <p:nvSpPr>
          <p:cNvPr id="114" name="Google Shape;114;p38"/>
          <p:cNvSpPr/>
          <p:nvPr/>
        </p:nvSpPr>
        <p:spPr>
          <a:xfrm>
            <a:off x="6262654" y="2079860"/>
            <a:ext cx="5185319" cy="21504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Calibri"/>
              <a:ea typeface="Calibri"/>
              <a:cs typeface="Calibri"/>
              <a:sym typeface="Calibri"/>
            </a:endParaRPr>
          </a:p>
        </p:txBody>
      </p:sp>
      <p:sp>
        <p:nvSpPr>
          <p:cNvPr id="115" name="Google Shape;115;p38"/>
          <p:cNvSpPr txBox="1"/>
          <p:nvPr>
            <p:ph type="title"/>
          </p:nvPr>
        </p:nvSpPr>
        <p:spPr>
          <a:xfrm>
            <a:off x="653586" y="825037"/>
            <a:ext cx="10943328" cy="1165587"/>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3rd color combo">
  <p:cSld name="Two Content 3rd color combo">
    <p:spTree>
      <p:nvGrpSpPr>
        <p:cNvPr id="116" name="Shape 116"/>
        <p:cNvGrpSpPr/>
        <p:nvPr/>
      </p:nvGrpSpPr>
      <p:grpSpPr>
        <a:xfrm>
          <a:off x="0" y="0"/>
          <a:ext cx="0" cy="0"/>
          <a:chOff x="0" y="0"/>
          <a:chExt cx="0" cy="0"/>
        </a:xfrm>
      </p:grpSpPr>
      <p:sp>
        <p:nvSpPr>
          <p:cNvPr id="117" name="Google Shape;117;p39"/>
          <p:cNvSpPr txBox="1"/>
          <p:nvPr>
            <p:ph idx="1" type="body"/>
          </p:nvPr>
        </p:nvSpPr>
        <p:spPr>
          <a:xfrm>
            <a:off x="6262648" y="2083843"/>
            <a:ext cx="5181600" cy="4054727"/>
          </a:xfrm>
          <a:prstGeom prst="rect">
            <a:avLst/>
          </a:prstGeom>
          <a:noFill/>
          <a:ln cap="flat" cmpd="sng" w="9525">
            <a:solidFill>
              <a:srgbClr val="005F7B"/>
            </a:solidFill>
            <a:prstDash val="solid"/>
            <a:round/>
            <a:headEnd len="sm" w="sm" type="none"/>
            <a:tailEnd len="sm" w="sm" type="none"/>
          </a:ln>
        </p:spPr>
        <p:txBody>
          <a:bodyPr anchorCtr="0" anchor="t" bIns="45700" lIns="91425" spcFirstLastPara="1" rIns="91425" wrap="square" tIns="457200">
            <a:normAutofit/>
          </a:bodyPr>
          <a:lstStyle>
            <a:lvl1pPr indent="-364808" lvl="0" marL="457200" algn="l">
              <a:lnSpc>
                <a:spcPct val="90000"/>
              </a:lnSpc>
              <a:spcBef>
                <a:spcPts val="750"/>
              </a:spcBef>
              <a:spcAft>
                <a:spcPts val="0"/>
              </a:spcAft>
              <a:buSzPts val="2145"/>
              <a:buChar char="•"/>
              <a:defRPr sz="1950"/>
            </a:lvl1pPr>
            <a:lvl2pPr indent="-354330" lvl="1" marL="914400" algn="l">
              <a:lnSpc>
                <a:spcPct val="90000"/>
              </a:lnSpc>
              <a:spcBef>
                <a:spcPts val="375"/>
              </a:spcBef>
              <a:spcAft>
                <a:spcPts val="0"/>
              </a:spcAft>
              <a:buSzPts val="1980"/>
              <a:buChar char="•"/>
              <a:defRPr sz="1800"/>
            </a:lvl2pPr>
            <a:lvl3pPr indent="-333375" lvl="2" marL="1371600" algn="l">
              <a:lnSpc>
                <a:spcPct val="90000"/>
              </a:lnSpc>
              <a:spcBef>
                <a:spcPts val="375"/>
              </a:spcBef>
              <a:spcAft>
                <a:spcPts val="0"/>
              </a:spcAft>
              <a:buSzPts val="1650"/>
              <a:buChar char="•"/>
              <a:defRPr sz="1500"/>
            </a:lvl3pPr>
            <a:lvl4pPr indent="-322898" lvl="3" marL="1828800" algn="l">
              <a:lnSpc>
                <a:spcPct val="90000"/>
              </a:lnSpc>
              <a:spcBef>
                <a:spcPts val="375"/>
              </a:spcBef>
              <a:spcAft>
                <a:spcPts val="0"/>
              </a:spcAft>
              <a:buSzPts val="1485"/>
              <a:buChar char="•"/>
              <a:defRPr sz="1350"/>
            </a:lvl4pPr>
            <a:lvl5pPr indent="-312420" lvl="4" marL="2286000" algn="l">
              <a:lnSpc>
                <a:spcPct val="90000"/>
              </a:lnSpc>
              <a:spcBef>
                <a:spcPts val="375"/>
              </a:spcBef>
              <a:spcAft>
                <a:spcPts val="0"/>
              </a:spcAft>
              <a:buSzPts val="1320"/>
              <a:buChar char="•"/>
              <a:defRPr sz="1200"/>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18" name="Google Shape;118;p39"/>
          <p:cNvSpPr txBox="1"/>
          <p:nvPr>
            <p:ph idx="2" type="body"/>
          </p:nvPr>
        </p:nvSpPr>
        <p:spPr>
          <a:xfrm>
            <a:off x="653586" y="2083843"/>
            <a:ext cx="5181600" cy="4054727"/>
          </a:xfrm>
          <a:prstGeom prst="rect">
            <a:avLst/>
          </a:prstGeom>
          <a:noFill/>
          <a:ln cap="flat" cmpd="sng" w="9525">
            <a:solidFill>
              <a:srgbClr val="005F7B"/>
            </a:solidFill>
            <a:prstDash val="solid"/>
            <a:round/>
            <a:headEnd len="sm" w="sm" type="none"/>
            <a:tailEnd len="sm" w="sm" type="none"/>
          </a:ln>
        </p:spPr>
        <p:txBody>
          <a:bodyPr anchorCtr="0" anchor="t" bIns="45700" lIns="228600" spcFirstLastPara="1" rIns="228600" wrap="square" tIns="457200">
            <a:normAutofit/>
          </a:bodyPr>
          <a:lstStyle>
            <a:lvl1pPr indent="-364808" lvl="0" marL="457200" algn="l">
              <a:lnSpc>
                <a:spcPct val="90000"/>
              </a:lnSpc>
              <a:spcBef>
                <a:spcPts val="750"/>
              </a:spcBef>
              <a:spcAft>
                <a:spcPts val="0"/>
              </a:spcAft>
              <a:buSzPts val="2145"/>
              <a:buChar char="•"/>
              <a:defRPr sz="1950"/>
            </a:lvl1pPr>
            <a:lvl2pPr indent="-354330" lvl="1" marL="914400" algn="l">
              <a:lnSpc>
                <a:spcPct val="90000"/>
              </a:lnSpc>
              <a:spcBef>
                <a:spcPts val="375"/>
              </a:spcBef>
              <a:spcAft>
                <a:spcPts val="0"/>
              </a:spcAft>
              <a:buSzPts val="1980"/>
              <a:buChar char="•"/>
              <a:defRPr sz="1800"/>
            </a:lvl2pPr>
            <a:lvl3pPr indent="-333375" lvl="2" marL="1371600" algn="l">
              <a:lnSpc>
                <a:spcPct val="90000"/>
              </a:lnSpc>
              <a:spcBef>
                <a:spcPts val="375"/>
              </a:spcBef>
              <a:spcAft>
                <a:spcPts val="0"/>
              </a:spcAft>
              <a:buSzPts val="1650"/>
              <a:buChar char="•"/>
              <a:defRPr sz="1500"/>
            </a:lvl3pPr>
            <a:lvl4pPr indent="-322898" lvl="3" marL="1828800" algn="l">
              <a:lnSpc>
                <a:spcPct val="90000"/>
              </a:lnSpc>
              <a:spcBef>
                <a:spcPts val="375"/>
              </a:spcBef>
              <a:spcAft>
                <a:spcPts val="0"/>
              </a:spcAft>
              <a:buSzPts val="1485"/>
              <a:buChar char="•"/>
              <a:defRPr sz="1350"/>
            </a:lvl4pPr>
            <a:lvl5pPr indent="-312420" lvl="4" marL="2286000" algn="l">
              <a:lnSpc>
                <a:spcPct val="90000"/>
              </a:lnSpc>
              <a:spcBef>
                <a:spcPts val="375"/>
              </a:spcBef>
              <a:spcAft>
                <a:spcPts val="0"/>
              </a:spcAft>
              <a:buSzPts val="1320"/>
              <a:buChar char="•"/>
              <a:defRPr sz="1200"/>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19" name="Google Shape;119;p39"/>
          <p:cNvSpPr txBox="1"/>
          <p:nvPr>
            <p:ph idx="12" type="sldNum"/>
          </p:nvPr>
        </p:nvSpPr>
        <p:spPr>
          <a:xfrm>
            <a:off x="401443" y="6446837"/>
            <a:ext cx="2743200" cy="218070"/>
          </a:xfrm>
          <a:prstGeom prst="rect">
            <a:avLst/>
          </a:prstGeom>
          <a:noFill/>
          <a:ln>
            <a:noFill/>
          </a:ln>
        </p:spPr>
        <p:txBody>
          <a:bodyPr anchorCtr="0" anchor="b"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120" name="Google Shape;120;p39"/>
          <p:cNvSpPr/>
          <p:nvPr/>
        </p:nvSpPr>
        <p:spPr>
          <a:xfrm>
            <a:off x="653586" y="2083842"/>
            <a:ext cx="5181600" cy="215048"/>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Calibri"/>
              <a:ea typeface="Calibri"/>
              <a:cs typeface="Calibri"/>
              <a:sym typeface="Calibri"/>
            </a:endParaRPr>
          </a:p>
        </p:txBody>
      </p:sp>
      <p:sp>
        <p:nvSpPr>
          <p:cNvPr id="121" name="Google Shape;121;p39"/>
          <p:cNvSpPr/>
          <p:nvPr/>
        </p:nvSpPr>
        <p:spPr>
          <a:xfrm>
            <a:off x="6262654" y="2083842"/>
            <a:ext cx="5185319" cy="215048"/>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Calibri"/>
              <a:ea typeface="Calibri"/>
              <a:cs typeface="Calibri"/>
              <a:sym typeface="Calibri"/>
            </a:endParaRPr>
          </a:p>
        </p:txBody>
      </p:sp>
      <p:sp>
        <p:nvSpPr>
          <p:cNvPr id="122" name="Google Shape;122;p39"/>
          <p:cNvSpPr/>
          <p:nvPr/>
        </p:nvSpPr>
        <p:spPr>
          <a:xfrm>
            <a:off x="653586" y="2083842"/>
            <a:ext cx="5181600" cy="215048"/>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Calibri"/>
              <a:ea typeface="Calibri"/>
              <a:cs typeface="Calibri"/>
              <a:sym typeface="Calibri"/>
            </a:endParaRPr>
          </a:p>
        </p:txBody>
      </p:sp>
      <p:sp>
        <p:nvSpPr>
          <p:cNvPr id="123" name="Google Shape;123;p39"/>
          <p:cNvSpPr/>
          <p:nvPr/>
        </p:nvSpPr>
        <p:spPr>
          <a:xfrm>
            <a:off x="6262654" y="2083842"/>
            <a:ext cx="5185319" cy="215048"/>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Calibri"/>
              <a:ea typeface="Calibri"/>
              <a:cs typeface="Calibri"/>
              <a:sym typeface="Calibri"/>
            </a:endParaRPr>
          </a:p>
        </p:txBody>
      </p:sp>
      <p:sp>
        <p:nvSpPr>
          <p:cNvPr id="124" name="Google Shape;124;p39"/>
          <p:cNvSpPr txBox="1"/>
          <p:nvPr>
            <p:ph type="title"/>
          </p:nvPr>
        </p:nvSpPr>
        <p:spPr>
          <a:xfrm>
            <a:off x="653586" y="825037"/>
            <a:ext cx="10936071" cy="1165587"/>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125" name="Shape 125"/>
        <p:cNvGrpSpPr/>
        <p:nvPr/>
      </p:nvGrpSpPr>
      <p:grpSpPr>
        <a:xfrm>
          <a:off x="0" y="0"/>
          <a:ext cx="0" cy="0"/>
          <a:chOff x="0" y="0"/>
          <a:chExt cx="0" cy="0"/>
        </a:xfrm>
      </p:grpSpPr>
      <p:sp>
        <p:nvSpPr>
          <p:cNvPr id="126" name="Google Shape;126;p40"/>
          <p:cNvSpPr txBox="1"/>
          <p:nvPr>
            <p:ph idx="1" type="body"/>
          </p:nvPr>
        </p:nvSpPr>
        <p:spPr>
          <a:xfrm>
            <a:off x="653586" y="1990624"/>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SzPts val="1980"/>
              <a:buNone/>
              <a:defRPr b="1" sz="1800"/>
            </a:lvl1pPr>
            <a:lvl2pPr indent="-228600" lvl="1" marL="914400" algn="l">
              <a:lnSpc>
                <a:spcPct val="90000"/>
              </a:lnSpc>
              <a:spcBef>
                <a:spcPts val="375"/>
              </a:spcBef>
              <a:spcAft>
                <a:spcPts val="0"/>
              </a:spcAft>
              <a:buSzPts val="1650"/>
              <a:buNone/>
              <a:defRPr b="1" sz="1500"/>
            </a:lvl2pPr>
            <a:lvl3pPr indent="-228600" lvl="2" marL="1371600" algn="l">
              <a:lnSpc>
                <a:spcPct val="90000"/>
              </a:lnSpc>
              <a:spcBef>
                <a:spcPts val="375"/>
              </a:spcBef>
              <a:spcAft>
                <a:spcPts val="0"/>
              </a:spcAft>
              <a:buSzPts val="1485"/>
              <a:buNone/>
              <a:defRPr b="1" sz="1350"/>
            </a:lvl3pPr>
            <a:lvl4pPr indent="-228600" lvl="3" marL="1828800" algn="l">
              <a:lnSpc>
                <a:spcPct val="90000"/>
              </a:lnSpc>
              <a:spcBef>
                <a:spcPts val="375"/>
              </a:spcBef>
              <a:spcAft>
                <a:spcPts val="0"/>
              </a:spcAft>
              <a:buSzPts val="1320"/>
              <a:buNone/>
              <a:defRPr b="1" sz="1200"/>
            </a:lvl4pPr>
            <a:lvl5pPr indent="-228600" lvl="4" marL="2286000" algn="l">
              <a:lnSpc>
                <a:spcPct val="90000"/>
              </a:lnSpc>
              <a:spcBef>
                <a:spcPts val="375"/>
              </a:spcBef>
              <a:spcAft>
                <a:spcPts val="0"/>
              </a:spcAft>
              <a:buSzPts val="132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127" name="Google Shape;127;p40"/>
          <p:cNvSpPr txBox="1"/>
          <p:nvPr>
            <p:ph idx="2" type="body"/>
          </p:nvPr>
        </p:nvSpPr>
        <p:spPr>
          <a:xfrm>
            <a:off x="653586" y="2814536"/>
            <a:ext cx="5157787" cy="3390321"/>
          </a:xfrm>
          <a:prstGeom prst="rect">
            <a:avLst/>
          </a:prstGeom>
          <a:noFill/>
          <a:ln>
            <a:noFill/>
          </a:ln>
        </p:spPr>
        <p:txBody>
          <a:bodyPr anchorCtr="0" anchor="t" bIns="45700" lIns="91425" spcFirstLastPara="1" rIns="91425" wrap="square" tIns="45700">
            <a:normAutofit/>
          </a:bodyPr>
          <a:lstStyle>
            <a:lvl1pPr indent="-354330" lvl="0" marL="457200" algn="l">
              <a:lnSpc>
                <a:spcPct val="90000"/>
              </a:lnSpc>
              <a:spcBef>
                <a:spcPts val="750"/>
              </a:spcBef>
              <a:spcAft>
                <a:spcPts val="0"/>
              </a:spcAft>
              <a:buSzPts val="1980"/>
              <a:buChar char="•"/>
              <a:defRPr/>
            </a:lvl1pPr>
            <a:lvl2pPr indent="-354330" lvl="1" marL="914400" algn="l">
              <a:lnSpc>
                <a:spcPct val="90000"/>
              </a:lnSpc>
              <a:spcBef>
                <a:spcPts val="375"/>
              </a:spcBef>
              <a:spcAft>
                <a:spcPts val="0"/>
              </a:spcAft>
              <a:buSzPts val="1980"/>
              <a:buChar char="•"/>
              <a:defRPr/>
            </a:lvl2pPr>
            <a:lvl3pPr indent="-354330" lvl="2" marL="1371600" algn="l">
              <a:lnSpc>
                <a:spcPct val="90000"/>
              </a:lnSpc>
              <a:spcBef>
                <a:spcPts val="375"/>
              </a:spcBef>
              <a:spcAft>
                <a:spcPts val="0"/>
              </a:spcAft>
              <a:buSzPts val="1980"/>
              <a:buChar char="•"/>
              <a:defRPr/>
            </a:lvl3pPr>
            <a:lvl4pPr indent="-354330" lvl="3" marL="1828800" algn="l">
              <a:lnSpc>
                <a:spcPct val="90000"/>
              </a:lnSpc>
              <a:spcBef>
                <a:spcPts val="375"/>
              </a:spcBef>
              <a:spcAft>
                <a:spcPts val="0"/>
              </a:spcAft>
              <a:buSzPts val="1980"/>
              <a:buChar char="•"/>
              <a:defRPr/>
            </a:lvl4pPr>
            <a:lvl5pPr indent="-354330" lvl="4" marL="2286000" algn="l">
              <a:lnSpc>
                <a:spcPct val="90000"/>
              </a:lnSpc>
              <a:spcBef>
                <a:spcPts val="375"/>
              </a:spcBef>
              <a:spcAft>
                <a:spcPts val="0"/>
              </a:spcAft>
              <a:buSzPts val="198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28" name="Google Shape;128;p40"/>
          <p:cNvSpPr txBox="1"/>
          <p:nvPr>
            <p:ph idx="3" type="body"/>
          </p:nvPr>
        </p:nvSpPr>
        <p:spPr>
          <a:xfrm>
            <a:off x="6504706" y="1990624"/>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SzPts val="1980"/>
              <a:buNone/>
              <a:defRPr b="1" sz="1800"/>
            </a:lvl1pPr>
            <a:lvl2pPr indent="-228600" lvl="1" marL="914400" algn="l">
              <a:lnSpc>
                <a:spcPct val="90000"/>
              </a:lnSpc>
              <a:spcBef>
                <a:spcPts val="375"/>
              </a:spcBef>
              <a:spcAft>
                <a:spcPts val="0"/>
              </a:spcAft>
              <a:buSzPts val="1650"/>
              <a:buNone/>
              <a:defRPr b="1" sz="1500"/>
            </a:lvl2pPr>
            <a:lvl3pPr indent="-228600" lvl="2" marL="1371600" algn="l">
              <a:lnSpc>
                <a:spcPct val="90000"/>
              </a:lnSpc>
              <a:spcBef>
                <a:spcPts val="375"/>
              </a:spcBef>
              <a:spcAft>
                <a:spcPts val="0"/>
              </a:spcAft>
              <a:buSzPts val="1485"/>
              <a:buNone/>
              <a:defRPr b="1" sz="1350"/>
            </a:lvl3pPr>
            <a:lvl4pPr indent="-228600" lvl="3" marL="1828800" algn="l">
              <a:lnSpc>
                <a:spcPct val="90000"/>
              </a:lnSpc>
              <a:spcBef>
                <a:spcPts val="375"/>
              </a:spcBef>
              <a:spcAft>
                <a:spcPts val="0"/>
              </a:spcAft>
              <a:buSzPts val="1320"/>
              <a:buNone/>
              <a:defRPr b="1" sz="1200"/>
            </a:lvl4pPr>
            <a:lvl5pPr indent="-228600" lvl="4" marL="2286000" algn="l">
              <a:lnSpc>
                <a:spcPct val="90000"/>
              </a:lnSpc>
              <a:spcBef>
                <a:spcPts val="375"/>
              </a:spcBef>
              <a:spcAft>
                <a:spcPts val="0"/>
              </a:spcAft>
              <a:buSzPts val="132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129" name="Google Shape;129;p40"/>
          <p:cNvSpPr txBox="1"/>
          <p:nvPr>
            <p:ph idx="4" type="body"/>
          </p:nvPr>
        </p:nvSpPr>
        <p:spPr>
          <a:xfrm>
            <a:off x="6504706" y="2814536"/>
            <a:ext cx="5183188" cy="3390321"/>
          </a:xfrm>
          <a:prstGeom prst="rect">
            <a:avLst/>
          </a:prstGeom>
          <a:noFill/>
          <a:ln>
            <a:noFill/>
          </a:ln>
        </p:spPr>
        <p:txBody>
          <a:bodyPr anchorCtr="0" anchor="t" bIns="45700" lIns="91425" spcFirstLastPara="1" rIns="91425" wrap="square" tIns="45700">
            <a:normAutofit/>
          </a:bodyPr>
          <a:lstStyle>
            <a:lvl1pPr indent="-354330" lvl="0" marL="457200" algn="l">
              <a:lnSpc>
                <a:spcPct val="90000"/>
              </a:lnSpc>
              <a:spcBef>
                <a:spcPts val="750"/>
              </a:spcBef>
              <a:spcAft>
                <a:spcPts val="0"/>
              </a:spcAft>
              <a:buSzPts val="1980"/>
              <a:buChar char="•"/>
              <a:defRPr/>
            </a:lvl1pPr>
            <a:lvl2pPr indent="-354330" lvl="1" marL="914400" algn="l">
              <a:lnSpc>
                <a:spcPct val="90000"/>
              </a:lnSpc>
              <a:spcBef>
                <a:spcPts val="375"/>
              </a:spcBef>
              <a:spcAft>
                <a:spcPts val="0"/>
              </a:spcAft>
              <a:buSzPts val="1980"/>
              <a:buChar char="•"/>
              <a:defRPr/>
            </a:lvl2pPr>
            <a:lvl3pPr indent="-354330" lvl="2" marL="1371600" algn="l">
              <a:lnSpc>
                <a:spcPct val="90000"/>
              </a:lnSpc>
              <a:spcBef>
                <a:spcPts val="375"/>
              </a:spcBef>
              <a:spcAft>
                <a:spcPts val="0"/>
              </a:spcAft>
              <a:buSzPts val="1980"/>
              <a:buChar char="•"/>
              <a:defRPr/>
            </a:lvl3pPr>
            <a:lvl4pPr indent="-354330" lvl="3" marL="1828800" algn="l">
              <a:lnSpc>
                <a:spcPct val="90000"/>
              </a:lnSpc>
              <a:spcBef>
                <a:spcPts val="375"/>
              </a:spcBef>
              <a:spcAft>
                <a:spcPts val="0"/>
              </a:spcAft>
              <a:buSzPts val="1980"/>
              <a:buChar char="•"/>
              <a:defRPr/>
            </a:lvl4pPr>
            <a:lvl5pPr indent="-354330" lvl="4" marL="2286000" algn="l">
              <a:lnSpc>
                <a:spcPct val="90000"/>
              </a:lnSpc>
              <a:spcBef>
                <a:spcPts val="375"/>
              </a:spcBef>
              <a:spcAft>
                <a:spcPts val="0"/>
              </a:spcAft>
              <a:buSzPts val="198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30" name="Google Shape;130;p40"/>
          <p:cNvSpPr txBox="1"/>
          <p:nvPr>
            <p:ph idx="12" type="sldNum"/>
          </p:nvPr>
        </p:nvSpPr>
        <p:spPr>
          <a:xfrm>
            <a:off x="401443" y="6446837"/>
            <a:ext cx="2743200" cy="218070"/>
          </a:xfrm>
          <a:prstGeom prst="rect">
            <a:avLst/>
          </a:prstGeom>
          <a:noFill/>
          <a:ln>
            <a:noFill/>
          </a:ln>
        </p:spPr>
        <p:txBody>
          <a:bodyPr anchorCtr="0" anchor="b"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131" name="Google Shape;131;p40"/>
          <p:cNvSpPr txBox="1"/>
          <p:nvPr>
            <p:ph type="title"/>
          </p:nvPr>
        </p:nvSpPr>
        <p:spPr>
          <a:xfrm>
            <a:off x="653586" y="825037"/>
            <a:ext cx="11099800" cy="1165587"/>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2" name="Shape 132"/>
        <p:cNvGrpSpPr/>
        <p:nvPr/>
      </p:nvGrpSpPr>
      <p:grpSpPr>
        <a:xfrm>
          <a:off x="0" y="0"/>
          <a:ext cx="0" cy="0"/>
          <a:chOff x="0" y="0"/>
          <a:chExt cx="0" cy="0"/>
        </a:xfrm>
      </p:grpSpPr>
      <p:sp>
        <p:nvSpPr>
          <p:cNvPr id="133" name="Google Shape;133;p41"/>
          <p:cNvSpPr txBox="1"/>
          <p:nvPr>
            <p:ph type="title"/>
          </p:nvPr>
        </p:nvSpPr>
        <p:spPr>
          <a:xfrm>
            <a:off x="653586" y="825037"/>
            <a:ext cx="11099800" cy="1165587"/>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4" name="Google Shape;134;p41"/>
          <p:cNvSpPr txBox="1"/>
          <p:nvPr>
            <p:ph idx="12" type="sldNum"/>
          </p:nvPr>
        </p:nvSpPr>
        <p:spPr>
          <a:xfrm>
            <a:off x="401443" y="6446837"/>
            <a:ext cx="2743200" cy="218070"/>
          </a:xfrm>
          <a:prstGeom prst="rect">
            <a:avLst/>
          </a:prstGeom>
          <a:noFill/>
          <a:ln>
            <a:noFill/>
          </a:ln>
        </p:spPr>
        <p:txBody>
          <a:bodyPr anchorCtr="0" anchor="b"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35" name="Shape 135"/>
        <p:cNvGrpSpPr/>
        <p:nvPr/>
      </p:nvGrpSpPr>
      <p:grpSpPr>
        <a:xfrm>
          <a:off x="0" y="0"/>
          <a:ext cx="0" cy="0"/>
          <a:chOff x="0" y="0"/>
          <a:chExt cx="0" cy="0"/>
        </a:xfrm>
      </p:grpSpPr>
      <p:sp>
        <p:nvSpPr>
          <p:cNvPr id="136" name="Google Shape;136;p42"/>
          <p:cNvSpPr txBox="1"/>
          <p:nvPr>
            <p:ph idx="12" type="sldNum"/>
          </p:nvPr>
        </p:nvSpPr>
        <p:spPr>
          <a:xfrm>
            <a:off x="401443" y="6446837"/>
            <a:ext cx="2743200" cy="218070"/>
          </a:xfrm>
          <a:prstGeom prst="rect">
            <a:avLst/>
          </a:prstGeom>
          <a:noFill/>
          <a:ln>
            <a:noFill/>
          </a:ln>
        </p:spPr>
        <p:txBody>
          <a:bodyPr anchorCtr="0" anchor="b"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p:cSld name="Content with Caption">
    <p:bg>
      <p:bgPr>
        <a:solidFill>
          <a:schemeClr val="lt1"/>
        </a:solidFill>
      </p:bgPr>
    </p:bg>
    <p:spTree>
      <p:nvGrpSpPr>
        <p:cNvPr id="137" name="Shape 137"/>
        <p:cNvGrpSpPr/>
        <p:nvPr/>
      </p:nvGrpSpPr>
      <p:grpSpPr>
        <a:xfrm>
          <a:off x="0" y="0"/>
          <a:ext cx="0" cy="0"/>
          <a:chOff x="0" y="0"/>
          <a:chExt cx="0" cy="0"/>
        </a:xfrm>
      </p:grpSpPr>
      <p:sp>
        <p:nvSpPr>
          <p:cNvPr id="138" name="Google Shape;138;p43"/>
          <p:cNvSpPr txBox="1"/>
          <p:nvPr>
            <p:ph idx="1" type="body"/>
          </p:nvPr>
        </p:nvSpPr>
        <p:spPr>
          <a:xfrm>
            <a:off x="5400909" y="863601"/>
            <a:ext cx="6171928" cy="5326742"/>
          </a:xfrm>
          <a:prstGeom prst="rect">
            <a:avLst/>
          </a:prstGeom>
          <a:noFill/>
          <a:ln>
            <a:noFill/>
          </a:ln>
        </p:spPr>
        <p:txBody>
          <a:bodyPr anchorCtr="0" anchor="t" bIns="45700" lIns="91425" spcFirstLastPara="1" rIns="91425" wrap="square" tIns="45700">
            <a:normAutofit/>
          </a:bodyPr>
          <a:lstStyle>
            <a:lvl1pPr indent="-396240" lvl="0" marL="457200" algn="l">
              <a:lnSpc>
                <a:spcPct val="90000"/>
              </a:lnSpc>
              <a:spcBef>
                <a:spcPts val="750"/>
              </a:spcBef>
              <a:spcAft>
                <a:spcPts val="0"/>
              </a:spcAft>
              <a:buSzPts val="2640"/>
              <a:buChar char="•"/>
              <a:defRPr sz="2400"/>
            </a:lvl1pPr>
            <a:lvl2pPr indent="-375285" lvl="1" marL="914400" algn="l">
              <a:lnSpc>
                <a:spcPct val="90000"/>
              </a:lnSpc>
              <a:spcBef>
                <a:spcPts val="375"/>
              </a:spcBef>
              <a:spcAft>
                <a:spcPts val="0"/>
              </a:spcAft>
              <a:buSzPts val="2310"/>
              <a:buChar char="•"/>
              <a:defRPr sz="2100"/>
            </a:lvl2pPr>
            <a:lvl3pPr indent="-354330" lvl="2" marL="1371600" algn="l">
              <a:lnSpc>
                <a:spcPct val="90000"/>
              </a:lnSpc>
              <a:spcBef>
                <a:spcPts val="375"/>
              </a:spcBef>
              <a:spcAft>
                <a:spcPts val="0"/>
              </a:spcAft>
              <a:buSzPts val="1980"/>
              <a:buChar char="•"/>
              <a:defRPr sz="1800"/>
            </a:lvl3pPr>
            <a:lvl4pPr indent="-333375" lvl="3" marL="1828800" algn="l">
              <a:lnSpc>
                <a:spcPct val="90000"/>
              </a:lnSpc>
              <a:spcBef>
                <a:spcPts val="375"/>
              </a:spcBef>
              <a:spcAft>
                <a:spcPts val="0"/>
              </a:spcAft>
              <a:buSzPts val="1650"/>
              <a:buChar char="•"/>
              <a:defRPr sz="1500"/>
            </a:lvl4pPr>
            <a:lvl5pPr indent="-333375" lvl="4" marL="2286000" algn="l">
              <a:lnSpc>
                <a:spcPct val="90000"/>
              </a:lnSpc>
              <a:spcBef>
                <a:spcPts val="375"/>
              </a:spcBef>
              <a:spcAft>
                <a:spcPts val="0"/>
              </a:spcAft>
              <a:buSzPts val="1650"/>
              <a:buChar char="•"/>
              <a:defRPr sz="1500"/>
            </a:lvl5pPr>
            <a:lvl6pPr indent="-323850" lvl="5" marL="2743200" algn="l">
              <a:lnSpc>
                <a:spcPct val="90000"/>
              </a:lnSpc>
              <a:spcBef>
                <a:spcPts val="375"/>
              </a:spcBef>
              <a:spcAft>
                <a:spcPts val="0"/>
              </a:spcAft>
              <a:buClr>
                <a:schemeClr val="dk1"/>
              </a:buClr>
              <a:buSzPts val="1500"/>
              <a:buChar char="•"/>
              <a:defRPr sz="1500"/>
            </a:lvl6pPr>
            <a:lvl7pPr indent="-323850" lvl="6" marL="3200400" algn="l">
              <a:lnSpc>
                <a:spcPct val="90000"/>
              </a:lnSpc>
              <a:spcBef>
                <a:spcPts val="375"/>
              </a:spcBef>
              <a:spcAft>
                <a:spcPts val="0"/>
              </a:spcAft>
              <a:buClr>
                <a:schemeClr val="dk1"/>
              </a:buClr>
              <a:buSzPts val="1500"/>
              <a:buChar char="•"/>
              <a:defRPr sz="1500"/>
            </a:lvl7pPr>
            <a:lvl8pPr indent="-323850" lvl="7" marL="3657600" algn="l">
              <a:lnSpc>
                <a:spcPct val="90000"/>
              </a:lnSpc>
              <a:spcBef>
                <a:spcPts val="375"/>
              </a:spcBef>
              <a:spcAft>
                <a:spcPts val="0"/>
              </a:spcAft>
              <a:buClr>
                <a:schemeClr val="dk1"/>
              </a:buClr>
              <a:buSzPts val="1500"/>
              <a:buChar char="•"/>
              <a:defRPr sz="1500"/>
            </a:lvl8pPr>
            <a:lvl9pPr indent="-323850" lvl="8" marL="4114800" algn="l">
              <a:lnSpc>
                <a:spcPct val="90000"/>
              </a:lnSpc>
              <a:spcBef>
                <a:spcPts val="375"/>
              </a:spcBef>
              <a:spcAft>
                <a:spcPts val="0"/>
              </a:spcAft>
              <a:buClr>
                <a:schemeClr val="dk1"/>
              </a:buClr>
              <a:buSzPts val="1500"/>
              <a:buChar char="•"/>
              <a:defRPr sz="1500"/>
            </a:lvl9pPr>
          </a:lstStyle>
          <a:p/>
        </p:txBody>
      </p:sp>
      <p:sp>
        <p:nvSpPr>
          <p:cNvPr id="139" name="Google Shape;139;p43"/>
          <p:cNvSpPr txBox="1"/>
          <p:nvPr>
            <p:ph idx="12" type="sldNum"/>
          </p:nvPr>
        </p:nvSpPr>
        <p:spPr>
          <a:xfrm>
            <a:off x="401443" y="6446837"/>
            <a:ext cx="2743200" cy="218070"/>
          </a:xfrm>
          <a:prstGeom prst="rect">
            <a:avLst/>
          </a:prstGeom>
          <a:noFill/>
          <a:ln>
            <a:noFill/>
          </a:ln>
        </p:spPr>
        <p:txBody>
          <a:bodyPr anchorCtr="0" anchor="b"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140" name="Google Shape;140;p43"/>
          <p:cNvSpPr txBox="1"/>
          <p:nvPr>
            <p:ph type="title"/>
          </p:nvPr>
        </p:nvSpPr>
        <p:spPr>
          <a:xfrm>
            <a:off x="619164" y="863600"/>
            <a:ext cx="4370583" cy="1600200"/>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dk1"/>
              </a:buClr>
              <a:buSzPts val="3600"/>
              <a:buFont typeface="Arial"/>
              <a:buNone/>
              <a:defRPr b="1"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1" name="Google Shape;141;p43"/>
          <p:cNvSpPr txBox="1"/>
          <p:nvPr>
            <p:ph idx="2" type="body"/>
          </p:nvPr>
        </p:nvSpPr>
        <p:spPr>
          <a:xfrm>
            <a:off x="619164" y="2603190"/>
            <a:ext cx="4370583" cy="3587153"/>
          </a:xfrm>
          <a:prstGeom prst="rect">
            <a:avLst/>
          </a:prstGeom>
          <a:noFill/>
          <a:ln>
            <a:noFill/>
          </a:ln>
        </p:spPr>
        <p:txBody>
          <a:bodyPr anchorCtr="0" anchor="t" bIns="0" lIns="0" spcFirstLastPara="1" rIns="0" wrap="square" tIns="91425">
            <a:normAutofit/>
          </a:bodyPr>
          <a:lstStyle>
            <a:lvl1pPr indent="-228600" lvl="0" marL="457200" algn="l">
              <a:lnSpc>
                <a:spcPct val="90000"/>
              </a:lnSpc>
              <a:spcBef>
                <a:spcPts val="750"/>
              </a:spcBef>
              <a:spcAft>
                <a:spcPts val="0"/>
              </a:spcAft>
              <a:buSzPts val="2200"/>
              <a:buNone/>
              <a:defRPr sz="2000"/>
            </a:lvl1pPr>
            <a:lvl2pPr indent="-228600" lvl="1" marL="914400" algn="l">
              <a:lnSpc>
                <a:spcPct val="90000"/>
              </a:lnSpc>
              <a:spcBef>
                <a:spcPts val="375"/>
              </a:spcBef>
              <a:spcAft>
                <a:spcPts val="0"/>
              </a:spcAft>
              <a:buSzPts val="1155"/>
              <a:buNone/>
              <a:defRPr sz="1050"/>
            </a:lvl2pPr>
            <a:lvl3pPr indent="-228600" lvl="2" marL="1371600" algn="l">
              <a:lnSpc>
                <a:spcPct val="90000"/>
              </a:lnSpc>
              <a:spcBef>
                <a:spcPts val="375"/>
              </a:spcBef>
              <a:spcAft>
                <a:spcPts val="0"/>
              </a:spcAft>
              <a:buSzPts val="990"/>
              <a:buNone/>
              <a:defRPr sz="900"/>
            </a:lvl3pPr>
            <a:lvl4pPr indent="-228600" lvl="3" marL="1828800" algn="l">
              <a:lnSpc>
                <a:spcPct val="90000"/>
              </a:lnSpc>
              <a:spcBef>
                <a:spcPts val="375"/>
              </a:spcBef>
              <a:spcAft>
                <a:spcPts val="0"/>
              </a:spcAft>
              <a:buSzPts val="825"/>
              <a:buNone/>
              <a:defRPr sz="750"/>
            </a:lvl4pPr>
            <a:lvl5pPr indent="-228600" lvl="4" marL="2286000" algn="l">
              <a:lnSpc>
                <a:spcPct val="90000"/>
              </a:lnSpc>
              <a:spcBef>
                <a:spcPts val="375"/>
              </a:spcBef>
              <a:spcAft>
                <a:spcPts val="0"/>
              </a:spcAft>
              <a:buSzPts val="825"/>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ssion Overview">
  <p:cSld name="Session Overview">
    <p:spTree>
      <p:nvGrpSpPr>
        <p:cNvPr id="23" name="Shape 23"/>
        <p:cNvGrpSpPr/>
        <p:nvPr/>
      </p:nvGrpSpPr>
      <p:grpSpPr>
        <a:xfrm>
          <a:off x="0" y="0"/>
          <a:ext cx="0" cy="0"/>
          <a:chOff x="0" y="0"/>
          <a:chExt cx="0" cy="0"/>
        </a:xfrm>
      </p:grpSpPr>
      <p:sp>
        <p:nvSpPr>
          <p:cNvPr id="24" name="Google Shape;24;p28"/>
          <p:cNvSpPr txBox="1"/>
          <p:nvPr>
            <p:ph idx="12" type="sldNum"/>
          </p:nvPr>
        </p:nvSpPr>
        <p:spPr>
          <a:xfrm>
            <a:off x="401443" y="6446837"/>
            <a:ext cx="2743200" cy="218070"/>
          </a:xfrm>
          <a:prstGeom prst="rect">
            <a:avLst/>
          </a:prstGeom>
          <a:noFill/>
          <a:ln>
            <a:noFill/>
          </a:ln>
        </p:spPr>
        <p:txBody>
          <a:bodyPr anchorCtr="0" anchor="b"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25" name="Google Shape;25;p28"/>
          <p:cNvSpPr txBox="1"/>
          <p:nvPr/>
        </p:nvSpPr>
        <p:spPr>
          <a:xfrm>
            <a:off x="609599" y="776554"/>
            <a:ext cx="3949799" cy="55399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600" u="none" cap="none" strike="noStrike">
                <a:solidFill>
                  <a:schemeClr val="dk1"/>
                </a:solidFill>
                <a:latin typeface="Arial"/>
                <a:ea typeface="Arial"/>
                <a:cs typeface="Arial"/>
                <a:sym typeface="Arial"/>
              </a:rPr>
              <a:t>Session Overview</a:t>
            </a:r>
            <a:endParaRPr/>
          </a:p>
        </p:txBody>
      </p:sp>
      <p:sp>
        <p:nvSpPr>
          <p:cNvPr id="26" name="Google Shape;26;p28"/>
          <p:cNvSpPr txBox="1"/>
          <p:nvPr>
            <p:ph idx="1" type="body"/>
          </p:nvPr>
        </p:nvSpPr>
        <p:spPr>
          <a:xfrm>
            <a:off x="1531938" y="2183306"/>
            <a:ext cx="3641725" cy="743900"/>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750"/>
              </a:spcBef>
              <a:spcAft>
                <a:spcPts val="0"/>
              </a:spcAft>
              <a:buSzPts val="1760"/>
              <a:buNone/>
              <a:defRPr sz="1600"/>
            </a:lvl1pPr>
            <a:lvl2pPr indent="-354330" lvl="1" marL="914400" algn="l">
              <a:lnSpc>
                <a:spcPct val="90000"/>
              </a:lnSpc>
              <a:spcBef>
                <a:spcPts val="375"/>
              </a:spcBef>
              <a:spcAft>
                <a:spcPts val="0"/>
              </a:spcAft>
              <a:buSzPts val="1980"/>
              <a:buChar char="•"/>
              <a:defRPr/>
            </a:lvl2pPr>
            <a:lvl3pPr indent="-354330" lvl="2" marL="1371600" algn="l">
              <a:lnSpc>
                <a:spcPct val="90000"/>
              </a:lnSpc>
              <a:spcBef>
                <a:spcPts val="375"/>
              </a:spcBef>
              <a:spcAft>
                <a:spcPts val="0"/>
              </a:spcAft>
              <a:buSzPts val="1980"/>
              <a:buChar char="•"/>
              <a:defRPr/>
            </a:lvl3pPr>
            <a:lvl4pPr indent="-354330" lvl="3" marL="1828800" algn="l">
              <a:lnSpc>
                <a:spcPct val="90000"/>
              </a:lnSpc>
              <a:spcBef>
                <a:spcPts val="375"/>
              </a:spcBef>
              <a:spcAft>
                <a:spcPts val="0"/>
              </a:spcAft>
              <a:buSzPts val="1980"/>
              <a:buChar char="•"/>
              <a:defRPr/>
            </a:lvl4pPr>
            <a:lvl5pPr indent="-354330" lvl="4" marL="2286000" algn="l">
              <a:lnSpc>
                <a:spcPct val="90000"/>
              </a:lnSpc>
              <a:spcBef>
                <a:spcPts val="375"/>
              </a:spcBef>
              <a:spcAft>
                <a:spcPts val="0"/>
              </a:spcAft>
              <a:buSzPts val="198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27" name="Google Shape;27;p28"/>
          <p:cNvSpPr txBox="1"/>
          <p:nvPr>
            <p:ph idx="2" type="body"/>
          </p:nvPr>
        </p:nvSpPr>
        <p:spPr>
          <a:xfrm>
            <a:off x="1531938" y="1470706"/>
            <a:ext cx="847725" cy="652462"/>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750"/>
              </a:spcBef>
              <a:spcAft>
                <a:spcPts val="0"/>
              </a:spcAft>
              <a:buSzPts val="5280"/>
              <a:buFont typeface="Arial"/>
              <a:buNone/>
              <a:defRPr b="1" sz="4800">
                <a:solidFill>
                  <a:srgbClr val="0084A9"/>
                </a:solidFill>
              </a:defRPr>
            </a:lvl1pPr>
            <a:lvl2pPr indent="-354330" lvl="1" marL="914400" algn="l">
              <a:lnSpc>
                <a:spcPct val="90000"/>
              </a:lnSpc>
              <a:spcBef>
                <a:spcPts val="375"/>
              </a:spcBef>
              <a:spcAft>
                <a:spcPts val="0"/>
              </a:spcAft>
              <a:buSzPts val="1980"/>
              <a:buChar char="•"/>
              <a:defRPr/>
            </a:lvl2pPr>
            <a:lvl3pPr indent="-354330" lvl="2" marL="1371600" algn="l">
              <a:lnSpc>
                <a:spcPct val="90000"/>
              </a:lnSpc>
              <a:spcBef>
                <a:spcPts val="375"/>
              </a:spcBef>
              <a:spcAft>
                <a:spcPts val="0"/>
              </a:spcAft>
              <a:buSzPts val="1980"/>
              <a:buChar char="•"/>
              <a:defRPr/>
            </a:lvl3pPr>
            <a:lvl4pPr indent="-354330" lvl="3" marL="1828800" algn="l">
              <a:lnSpc>
                <a:spcPct val="90000"/>
              </a:lnSpc>
              <a:spcBef>
                <a:spcPts val="375"/>
              </a:spcBef>
              <a:spcAft>
                <a:spcPts val="0"/>
              </a:spcAft>
              <a:buSzPts val="1980"/>
              <a:buChar char="•"/>
              <a:defRPr/>
            </a:lvl4pPr>
            <a:lvl5pPr indent="-354330" lvl="4" marL="2286000" algn="l">
              <a:lnSpc>
                <a:spcPct val="90000"/>
              </a:lnSpc>
              <a:spcBef>
                <a:spcPts val="375"/>
              </a:spcBef>
              <a:spcAft>
                <a:spcPts val="0"/>
              </a:spcAft>
              <a:buSzPts val="198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28" name="Google Shape;28;p28"/>
          <p:cNvSpPr txBox="1"/>
          <p:nvPr>
            <p:ph idx="3" type="body"/>
          </p:nvPr>
        </p:nvSpPr>
        <p:spPr>
          <a:xfrm>
            <a:off x="1531938" y="3714563"/>
            <a:ext cx="3641725" cy="743900"/>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750"/>
              </a:spcBef>
              <a:spcAft>
                <a:spcPts val="0"/>
              </a:spcAft>
              <a:buSzPts val="1760"/>
              <a:buNone/>
              <a:defRPr sz="1600"/>
            </a:lvl1pPr>
            <a:lvl2pPr indent="-354330" lvl="1" marL="914400" algn="l">
              <a:lnSpc>
                <a:spcPct val="90000"/>
              </a:lnSpc>
              <a:spcBef>
                <a:spcPts val="375"/>
              </a:spcBef>
              <a:spcAft>
                <a:spcPts val="0"/>
              </a:spcAft>
              <a:buSzPts val="1980"/>
              <a:buChar char="•"/>
              <a:defRPr/>
            </a:lvl2pPr>
            <a:lvl3pPr indent="-354330" lvl="2" marL="1371600" algn="l">
              <a:lnSpc>
                <a:spcPct val="90000"/>
              </a:lnSpc>
              <a:spcBef>
                <a:spcPts val="375"/>
              </a:spcBef>
              <a:spcAft>
                <a:spcPts val="0"/>
              </a:spcAft>
              <a:buSzPts val="1980"/>
              <a:buChar char="•"/>
              <a:defRPr/>
            </a:lvl3pPr>
            <a:lvl4pPr indent="-354330" lvl="3" marL="1828800" algn="l">
              <a:lnSpc>
                <a:spcPct val="90000"/>
              </a:lnSpc>
              <a:spcBef>
                <a:spcPts val="375"/>
              </a:spcBef>
              <a:spcAft>
                <a:spcPts val="0"/>
              </a:spcAft>
              <a:buSzPts val="1980"/>
              <a:buChar char="•"/>
              <a:defRPr/>
            </a:lvl4pPr>
            <a:lvl5pPr indent="-354330" lvl="4" marL="2286000" algn="l">
              <a:lnSpc>
                <a:spcPct val="90000"/>
              </a:lnSpc>
              <a:spcBef>
                <a:spcPts val="375"/>
              </a:spcBef>
              <a:spcAft>
                <a:spcPts val="0"/>
              </a:spcAft>
              <a:buSzPts val="198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29" name="Google Shape;29;p28"/>
          <p:cNvSpPr txBox="1"/>
          <p:nvPr>
            <p:ph idx="4" type="body"/>
          </p:nvPr>
        </p:nvSpPr>
        <p:spPr>
          <a:xfrm>
            <a:off x="1531938" y="3001963"/>
            <a:ext cx="847725" cy="652462"/>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750"/>
              </a:spcBef>
              <a:spcAft>
                <a:spcPts val="0"/>
              </a:spcAft>
              <a:buSzPts val="5280"/>
              <a:buFont typeface="Arial"/>
              <a:buNone/>
              <a:defRPr b="1" sz="4800">
                <a:solidFill>
                  <a:srgbClr val="0084A9"/>
                </a:solidFill>
              </a:defRPr>
            </a:lvl1pPr>
            <a:lvl2pPr indent="-354330" lvl="1" marL="914400" algn="l">
              <a:lnSpc>
                <a:spcPct val="90000"/>
              </a:lnSpc>
              <a:spcBef>
                <a:spcPts val="375"/>
              </a:spcBef>
              <a:spcAft>
                <a:spcPts val="0"/>
              </a:spcAft>
              <a:buSzPts val="1980"/>
              <a:buChar char="•"/>
              <a:defRPr/>
            </a:lvl2pPr>
            <a:lvl3pPr indent="-354330" lvl="2" marL="1371600" algn="l">
              <a:lnSpc>
                <a:spcPct val="90000"/>
              </a:lnSpc>
              <a:spcBef>
                <a:spcPts val="375"/>
              </a:spcBef>
              <a:spcAft>
                <a:spcPts val="0"/>
              </a:spcAft>
              <a:buSzPts val="1980"/>
              <a:buChar char="•"/>
              <a:defRPr/>
            </a:lvl3pPr>
            <a:lvl4pPr indent="-354330" lvl="3" marL="1828800" algn="l">
              <a:lnSpc>
                <a:spcPct val="90000"/>
              </a:lnSpc>
              <a:spcBef>
                <a:spcPts val="375"/>
              </a:spcBef>
              <a:spcAft>
                <a:spcPts val="0"/>
              </a:spcAft>
              <a:buSzPts val="1980"/>
              <a:buChar char="•"/>
              <a:defRPr/>
            </a:lvl4pPr>
            <a:lvl5pPr indent="-354330" lvl="4" marL="2286000" algn="l">
              <a:lnSpc>
                <a:spcPct val="90000"/>
              </a:lnSpc>
              <a:spcBef>
                <a:spcPts val="375"/>
              </a:spcBef>
              <a:spcAft>
                <a:spcPts val="0"/>
              </a:spcAft>
              <a:buSzPts val="198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0" name="Google Shape;30;p28"/>
          <p:cNvSpPr txBox="1"/>
          <p:nvPr>
            <p:ph idx="5" type="body"/>
          </p:nvPr>
        </p:nvSpPr>
        <p:spPr>
          <a:xfrm>
            <a:off x="1531938" y="5231306"/>
            <a:ext cx="3641725" cy="743900"/>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750"/>
              </a:spcBef>
              <a:spcAft>
                <a:spcPts val="0"/>
              </a:spcAft>
              <a:buSzPts val="1760"/>
              <a:buNone/>
              <a:defRPr sz="1600"/>
            </a:lvl1pPr>
            <a:lvl2pPr indent="-354330" lvl="1" marL="914400" algn="l">
              <a:lnSpc>
                <a:spcPct val="90000"/>
              </a:lnSpc>
              <a:spcBef>
                <a:spcPts val="375"/>
              </a:spcBef>
              <a:spcAft>
                <a:spcPts val="0"/>
              </a:spcAft>
              <a:buSzPts val="1980"/>
              <a:buChar char="•"/>
              <a:defRPr/>
            </a:lvl2pPr>
            <a:lvl3pPr indent="-354330" lvl="2" marL="1371600" algn="l">
              <a:lnSpc>
                <a:spcPct val="90000"/>
              </a:lnSpc>
              <a:spcBef>
                <a:spcPts val="375"/>
              </a:spcBef>
              <a:spcAft>
                <a:spcPts val="0"/>
              </a:spcAft>
              <a:buSzPts val="1980"/>
              <a:buChar char="•"/>
              <a:defRPr/>
            </a:lvl3pPr>
            <a:lvl4pPr indent="-354330" lvl="3" marL="1828800" algn="l">
              <a:lnSpc>
                <a:spcPct val="90000"/>
              </a:lnSpc>
              <a:spcBef>
                <a:spcPts val="375"/>
              </a:spcBef>
              <a:spcAft>
                <a:spcPts val="0"/>
              </a:spcAft>
              <a:buSzPts val="1980"/>
              <a:buChar char="•"/>
              <a:defRPr/>
            </a:lvl4pPr>
            <a:lvl5pPr indent="-354330" lvl="4" marL="2286000" algn="l">
              <a:lnSpc>
                <a:spcPct val="90000"/>
              </a:lnSpc>
              <a:spcBef>
                <a:spcPts val="375"/>
              </a:spcBef>
              <a:spcAft>
                <a:spcPts val="0"/>
              </a:spcAft>
              <a:buSzPts val="198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1" name="Google Shape;31;p28"/>
          <p:cNvSpPr txBox="1"/>
          <p:nvPr>
            <p:ph idx="6" type="body"/>
          </p:nvPr>
        </p:nvSpPr>
        <p:spPr>
          <a:xfrm>
            <a:off x="1531938" y="4518706"/>
            <a:ext cx="847725" cy="652462"/>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750"/>
              </a:spcBef>
              <a:spcAft>
                <a:spcPts val="0"/>
              </a:spcAft>
              <a:buSzPts val="5280"/>
              <a:buFont typeface="Arial"/>
              <a:buNone/>
              <a:defRPr b="1" sz="4800">
                <a:solidFill>
                  <a:srgbClr val="0084A9"/>
                </a:solidFill>
              </a:defRPr>
            </a:lvl1pPr>
            <a:lvl2pPr indent="-354330" lvl="1" marL="914400" algn="l">
              <a:lnSpc>
                <a:spcPct val="90000"/>
              </a:lnSpc>
              <a:spcBef>
                <a:spcPts val="375"/>
              </a:spcBef>
              <a:spcAft>
                <a:spcPts val="0"/>
              </a:spcAft>
              <a:buSzPts val="1980"/>
              <a:buChar char="•"/>
              <a:defRPr/>
            </a:lvl2pPr>
            <a:lvl3pPr indent="-354330" lvl="2" marL="1371600" algn="l">
              <a:lnSpc>
                <a:spcPct val="90000"/>
              </a:lnSpc>
              <a:spcBef>
                <a:spcPts val="375"/>
              </a:spcBef>
              <a:spcAft>
                <a:spcPts val="0"/>
              </a:spcAft>
              <a:buSzPts val="1980"/>
              <a:buChar char="•"/>
              <a:defRPr/>
            </a:lvl3pPr>
            <a:lvl4pPr indent="-354330" lvl="3" marL="1828800" algn="l">
              <a:lnSpc>
                <a:spcPct val="90000"/>
              </a:lnSpc>
              <a:spcBef>
                <a:spcPts val="375"/>
              </a:spcBef>
              <a:spcAft>
                <a:spcPts val="0"/>
              </a:spcAft>
              <a:buSzPts val="1980"/>
              <a:buChar char="•"/>
              <a:defRPr/>
            </a:lvl4pPr>
            <a:lvl5pPr indent="-354330" lvl="4" marL="2286000" algn="l">
              <a:lnSpc>
                <a:spcPct val="90000"/>
              </a:lnSpc>
              <a:spcBef>
                <a:spcPts val="375"/>
              </a:spcBef>
              <a:spcAft>
                <a:spcPts val="0"/>
              </a:spcAft>
              <a:buSzPts val="198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2" name="Google Shape;32;p28"/>
          <p:cNvSpPr txBox="1"/>
          <p:nvPr>
            <p:ph idx="7" type="body"/>
          </p:nvPr>
        </p:nvSpPr>
        <p:spPr>
          <a:xfrm>
            <a:off x="7011081" y="2183306"/>
            <a:ext cx="3641725" cy="743900"/>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750"/>
              </a:spcBef>
              <a:spcAft>
                <a:spcPts val="0"/>
              </a:spcAft>
              <a:buSzPts val="1760"/>
              <a:buNone/>
              <a:defRPr sz="1600"/>
            </a:lvl1pPr>
            <a:lvl2pPr indent="-354330" lvl="1" marL="914400" algn="l">
              <a:lnSpc>
                <a:spcPct val="90000"/>
              </a:lnSpc>
              <a:spcBef>
                <a:spcPts val="375"/>
              </a:spcBef>
              <a:spcAft>
                <a:spcPts val="0"/>
              </a:spcAft>
              <a:buSzPts val="1980"/>
              <a:buChar char="•"/>
              <a:defRPr/>
            </a:lvl2pPr>
            <a:lvl3pPr indent="-354330" lvl="2" marL="1371600" algn="l">
              <a:lnSpc>
                <a:spcPct val="90000"/>
              </a:lnSpc>
              <a:spcBef>
                <a:spcPts val="375"/>
              </a:spcBef>
              <a:spcAft>
                <a:spcPts val="0"/>
              </a:spcAft>
              <a:buSzPts val="1980"/>
              <a:buChar char="•"/>
              <a:defRPr/>
            </a:lvl3pPr>
            <a:lvl4pPr indent="-354330" lvl="3" marL="1828800" algn="l">
              <a:lnSpc>
                <a:spcPct val="90000"/>
              </a:lnSpc>
              <a:spcBef>
                <a:spcPts val="375"/>
              </a:spcBef>
              <a:spcAft>
                <a:spcPts val="0"/>
              </a:spcAft>
              <a:buSzPts val="1980"/>
              <a:buChar char="•"/>
              <a:defRPr/>
            </a:lvl4pPr>
            <a:lvl5pPr indent="-354330" lvl="4" marL="2286000" algn="l">
              <a:lnSpc>
                <a:spcPct val="90000"/>
              </a:lnSpc>
              <a:spcBef>
                <a:spcPts val="375"/>
              </a:spcBef>
              <a:spcAft>
                <a:spcPts val="0"/>
              </a:spcAft>
              <a:buSzPts val="198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3" name="Google Shape;33;p28"/>
          <p:cNvSpPr txBox="1"/>
          <p:nvPr>
            <p:ph idx="8" type="body"/>
          </p:nvPr>
        </p:nvSpPr>
        <p:spPr>
          <a:xfrm>
            <a:off x="7011081" y="1470706"/>
            <a:ext cx="847725" cy="652462"/>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750"/>
              </a:spcBef>
              <a:spcAft>
                <a:spcPts val="0"/>
              </a:spcAft>
              <a:buSzPts val="5280"/>
              <a:buFont typeface="Arial"/>
              <a:buNone/>
              <a:defRPr b="1" sz="4800">
                <a:solidFill>
                  <a:srgbClr val="0084A9"/>
                </a:solidFill>
              </a:defRPr>
            </a:lvl1pPr>
            <a:lvl2pPr indent="-354330" lvl="1" marL="914400" algn="l">
              <a:lnSpc>
                <a:spcPct val="90000"/>
              </a:lnSpc>
              <a:spcBef>
                <a:spcPts val="375"/>
              </a:spcBef>
              <a:spcAft>
                <a:spcPts val="0"/>
              </a:spcAft>
              <a:buSzPts val="1980"/>
              <a:buChar char="•"/>
              <a:defRPr/>
            </a:lvl2pPr>
            <a:lvl3pPr indent="-354330" lvl="2" marL="1371600" algn="l">
              <a:lnSpc>
                <a:spcPct val="90000"/>
              </a:lnSpc>
              <a:spcBef>
                <a:spcPts val="375"/>
              </a:spcBef>
              <a:spcAft>
                <a:spcPts val="0"/>
              </a:spcAft>
              <a:buSzPts val="1980"/>
              <a:buChar char="•"/>
              <a:defRPr/>
            </a:lvl3pPr>
            <a:lvl4pPr indent="-354330" lvl="3" marL="1828800" algn="l">
              <a:lnSpc>
                <a:spcPct val="90000"/>
              </a:lnSpc>
              <a:spcBef>
                <a:spcPts val="375"/>
              </a:spcBef>
              <a:spcAft>
                <a:spcPts val="0"/>
              </a:spcAft>
              <a:buSzPts val="1980"/>
              <a:buChar char="•"/>
              <a:defRPr/>
            </a:lvl4pPr>
            <a:lvl5pPr indent="-354330" lvl="4" marL="2286000" algn="l">
              <a:lnSpc>
                <a:spcPct val="90000"/>
              </a:lnSpc>
              <a:spcBef>
                <a:spcPts val="375"/>
              </a:spcBef>
              <a:spcAft>
                <a:spcPts val="0"/>
              </a:spcAft>
              <a:buSzPts val="198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4" name="Google Shape;34;p28"/>
          <p:cNvSpPr txBox="1"/>
          <p:nvPr>
            <p:ph idx="9" type="body"/>
          </p:nvPr>
        </p:nvSpPr>
        <p:spPr>
          <a:xfrm>
            <a:off x="7011081" y="3714563"/>
            <a:ext cx="3641725" cy="743900"/>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750"/>
              </a:spcBef>
              <a:spcAft>
                <a:spcPts val="0"/>
              </a:spcAft>
              <a:buSzPts val="1760"/>
              <a:buNone/>
              <a:defRPr sz="1600"/>
            </a:lvl1pPr>
            <a:lvl2pPr indent="-354330" lvl="1" marL="914400" algn="l">
              <a:lnSpc>
                <a:spcPct val="90000"/>
              </a:lnSpc>
              <a:spcBef>
                <a:spcPts val="375"/>
              </a:spcBef>
              <a:spcAft>
                <a:spcPts val="0"/>
              </a:spcAft>
              <a:buSzPts val="1980"/>
              <a:buChar char="•"/>
              <a:defRPr/>
            </a:lvl2pPr>
            <a:lvl3pPr indent="-354330" lvl="2" marL="1371600" algn="l">
              <a:lnSpc>
                <a:spcPct val="90000"/>
              </a:lnSpc>
              <a:spcBef>
                <a:spcPts val="375"/>
              </a:spcBef>
              <a:spcAft>
                <a:spcPts val="0"/>
              </a:spcAft>
              <a:buSzPts val="1980"/>
              <a:buChar char="•"/>
              <a:defRPr/>
            </a:lvl3pPr>
            <a:lvl4pPr indent="-354330" lvl="3" marL="1828800" algn="l">
              <a:lnSpc>
                <a:spcPct val="90000"/>
              </a:lnSpc>
              <a:spcBef>
                <a:spcPts val="375"/>
              </a:spcBef>
              <a:spcAft>
                <a:spcPts val="0"/>
              </a:spcAft>
              <a:buSzPts val="1980"/>
              <a:buChar char="•"/>
              <a:defRPr/>
            </a:lvl4pPr>
            <a:lvl5pPr indent="-354330" lvl="4" marL="2286000" algn="l">
              <a:lnSpc>
                <a:spcPct val="90000"/>
              </a:lnSpc>
              <a:spcBef>
                <a:spcPts val="375"/>
              </a:spcBef>
              <a:spcAft>
                <a:spcPts val="0"/>
              </a:spcAft>
              <a:buSzPts val="198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5" name="Google Shape;35;p28"/>
          <p:cNvSpPr txBox="1"/>
          <p:nvPr>
            <p:ph idx="13" type="body"/>
          </p:nvPr>
        </p:nvSpPr>
        <p:spPr>
          <a:xfrm>
            <a:off x="7011081" y="3001963"/>
            <a:ext cx="847725" cy="652462"/>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750"/>
              </a:spcBef>
              <a:spcAft>
                <a:spcPts val="0"/>
              </a:spcAft>
              <a:buSzPts val="5280"/>
              <a:buFont typeface="Arial"/>
              <a:buNone/>
              <a:defRPr b="1" sz="4800">
                <a:solidFill>
                  <a:srgbClr val="0084A9"/>
                </a:solidFill>
              </a:defRPr>
            </a:lvl1pPr>
            <a:lvl2pPr indent="-354330" lvl="1" marL="914400" algn="l">
              <a:lnSpc>
                <a:spcPct val="90000"/>
              </a:lnSpc>
              <a:spcBef>
                <a:spcPts val="375"/>
              </a:spcBef>
              <a:spcAft>
                <a:spcPts val="0"/>
              </a:spcAft>
              <a:buSzPts val="1980"/>
              <a:buChar char="•"/>
              <a:defRPr/>
            </a:lvl2pPr>
            <a:lvl3pPr indent="-354330" lvl="2" marL="1371600" algn="l">
              <a:lnSpc>
                <a:spcPct val="90000"/>
              </a:lnSpc>
              <a:spcBef>
                <a:spcPts val="375"/>
              </a:spcBef>
              <a:spcAft>
                <a:spcPts val="0"/>
              </a:spcAft>
              <a:buSzPts val="1980"/>
              <a:buChar char="•"/>
              <a:defRPr/>
            </a:lvl3pPr>
            <a:lvl4pPr indent="-354330" lvl="3" marL="1828800" algn="l">
              <a:lnSpc>
                <a:spcPct val="90000"/>
              </a:lnSpc>
              <a:spcBef>
                <a:spcPts val="375"/>
              </a:spcBef>
              <a:spcAft>
                <a:spcPts val="0"/>
              </a:spcAft>
              <a:buSzPts val="1980"/>
              <a:buChar char="•"/>
              <a:defRPr/>
            </a:lvl4pPr>
            <a:lvl5pPr indent="-354330" lvl="4" marL="2286000" algn="l">
              <a:lnSpc>
                <a:spcPct val="90000"/>
              </a:lnSpc>
              <a:spcBef>
                <a:spcPts val="375"/>
              </a:spcBef>
              <a:spcAft>
                <a:spcPts val="0"/>
              </a:spcAft>
              <a:buSzPts val="198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6" name="Google Shape;36;p28"/>
          <p:cNvSpPr txBox="1"/>
          <p:nvPr>
            <p:ph idx="14" type="body"/>
          </p:nvPr>
        </p:nvSpPr>
        <p:spPr>
          <a:xfrm>
            <a:off x="7011081" y="5231306"/>
            <a:ext cx="3641725" cy="743900"/>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750"/>
              </a:spcBef>
              <a:spcAft>
                <a:spcPts val="0"/>
              </a:spcAft>
              <a:buSzPts val="1760"/>
              <a:buNone/>
              <a:defRPr sz="1600"/>
            </a:lvl1pPr>
            <a:lvl2pPr indent="-354330" lvl="1" marL="914400" algn="l">
              <a:lnSpc>
                <a:spcPct val="90000"/>
              </a:lnSpc>
              <a:spcBef>
                <a:spcPts val="375"/>
              </a:spcBef>
              <a:spcAft>
                <a:spcPts val="0"/>
              </a:spcAft>
              <a:buSzPts val="1980"/>
              <a:buChar char="•"/>
              <a:defRPr/>
            </a:lvl2pPr>
            <a:lvl3pPr indent="-354330" lvl="2" marL="1371600" algn="l">
              <a:lnSpc>
                <a:spcPct val="90000"/>
              </a:lnSpc>
              <a:spcBef>
                <a:spcPts val="375"/>
              </a:spcBef>
              <a:spcAft>
                <a:spcPts val="0"/>
              </a:spcAft>
              <a:buSzPts val="1980"/>
              <a:buChar char="•"/>
              <a:defRPr/>
            </a:lvl3pPr>
            <a:lvl4pPr indent="-354330" lvl="3" marL="1828800" algn="l">
              <a:lnSpc>
                <a:spcPct val="90000"/>
              </a:lnSpc>
              <a:spcBef>
                <a:spcPts val="375"/>
              </a:spcBef>
              <a:spcAft>
                <a:spcPts val="0"/>
              </a:spcAft>
              <a:buSzPts val="1980"/>
              <a:buChar char="•"/>
              <a:defRPr/>
            </a:lvl4pPr>
            <a:lvl5pPr indent="-354330" lvl="4" marL="2286000" algn="l">
              <a:lnSpc>
                <a:spcPct val="90000"/>
              </a:lnSpc>
              <a:spcBef>
                <a:spcPts val="375"/>
              </a:spcBef>
              <a:spcAft>
                <a:spcPts val="0"/>
              </a:spcAft>
              <a:buSzPts val="198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7" name="Google Shape;37;p28"/>
          <p:cNvSpPr txBox="1"/>
          <p:nvPr>
            <p:ph idx="15" type="body"/>
          </p:nvPr>
        </p:nvSpPr>
        <p:spPr>
          <a:xfrm>
            <a:off x="7011081" y="4518706"/>
            <a:ext cx="847725" cy="652462"/>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750"/>
              </a:spcBef>
              <a:spcAft>
                <a:spcPts val="0"/>
              </a:spcAft>
              <a:buSzPts val="5280"/>
              <a:buFont typeface="Arial"/>
              <a:buNone/>
              <a:defRPr b="1" sz="4800">
                <a:solidFill>
                  <a:srgbClr val="0084A9"/>
                </a:solidFill>
              </a:defRPr>
            </a:lvl1pPr>
            <a:lvl2pPr indent="-354330" lvl="1" marL="914400" algn="l">
              <a:lnSpc>
                <a:spcPct val="90000"/>
              </a:lnSpc>
              <a:spcBef>
                <a:spcPts val="375"/>
              </a:spcBef>
              <a:spcAft>
                <a:spcPts val="0"/>
              </a:spcAft>
              <a:buSzPts val="1980"/>
              <a:buChar char="•"/>
              <a:defRPr/>
            </a:lvl2pPr>
            <a:lvl3pPr indent="-354330" lvl="2" marL="1371600" algn="l">
              <a:lnSpc>
                <a:spcPct val="90000"/>
              </a:lnSpc>
              <a:spcBef>
                <a:spcPts val="375"/>
              </a:spcBef>
              <a:spcAft>
                <a:spcPts val="0"/>
              </a:spcAft>
              <a:buSzPts val="1980"/>
              <a:buChar char="•"/>
              <a:defRPr/>
            </a:lvl3pPr>
            <a:lvl4pPr indent="-354330" lvl="3" marL="1828800" algn="l">
              <a:lnSpc>
                <a:spcPct val="90000"/>
              </a:lnSpc>
              <a:spcBef>
                <a:spcPts val="375"/>
              </a:spcBef>
              <a:spcAft>
                <a:spcPts val="0"/>
              </a:spcAft>
              <a:buSzPts val="1980"/>
              <a:buChar char="•"/>
              <a:defRPr/>
            </a:lvl4pPr>
            <a:lvl5pPr indent="-354330" lvl="4" marL="2286000" algn="l">
              <a:lnSpc>
                <a:spcPct val="90000"/>
              </a:lnSpc>
              <a:spcBef>
                <a:spcPts val="375"/>
              </a:spcBef>
              <a:spcAft>
                <a:spcPts val="0"/>
              </a:spcAft>
              <a:buSzPts val="198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8" name="Google Shape;38;p28"/>
          <p:cNvSpPr txBox="1"/>
          <p:nvPr/>
        </p:nvSpPr>
        <p:spPr>
          <a:xfrm>
            <a:off x="609599" y="6162442"/>
            <a:ext cx="10980057" cy="21807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900">
                <a:solidFill>
                  <a:srgbClr val="0084A9"/>
                </a:solidFill>
                <a:latin typeface="Arial Narrow"/>
                <a:ea typeface="Arial Narrow"/>
                <a:cs typeface="Arial Narrow"/>
                <a:sym typeface="Arial Narrow"/>
              </a:rPr>
              <a:t>GED</a:t>
            </a:r>
            <a:r>
              <a:rPr b="0" baseline="30000" i="0" lang="en-US" sz="900">
                <a:solidFill>
                  <a:srgbClr val="0084A9"/>
                </a:solidFill>
                <a:latin typeface="Arial Narrow"/>
                <a:ea typeface="Arial Narrow"/>
                <a:cs typeface="Arial Narrow"/>
                <a:sym typeface="Arial Narrow"/>
              </a:rPr>
              <a:t>®</a:t>
            </a:r>
            <a:r>
              <a:rPr b="0" i="0" lang="en-US" sz="900">
                <a:solidFill>
                  <a:srgbClr val="0084A9"/>
                </a:solidFill>
                <a:latin typeface="Arial Narrow"/>
                <a:ea typeface="Arial Narrow"/>
                <a:cs typeface="Arial Narrow"/>
                <a:sym typeface="Arial Narrow"/>
              </a:rPr>
              <a:t> and GED Testing Service</a:t>
            </a:r>
            <a:r>
              <a:rPr b="0" baseline="30000" i="0" lang="en-US" sz="900">
                <a:solidFill>
                  <a:srgbClr val="0084A9"/>
                </a:solidFill>
                <a:latin typeface="Arial Narrow"/>
                <a:ea typeface="Arial Narrow"/>
                <a:cs typeface="Arial Narrow"/>
                <a:sym typeface="Arial Narrow"/>
              </a:rPr>
              <a:t>®</a:t>
            </a:r>
            <a:r>
              <a:rPr b="0" i="0" lang="en-US" sz="900">
                <a:solidFill>
                  <a:srgbClr val="0084A9"/>
                </a:solidFill>
                <a:latin typeface="Arial Narrow"/>
                <a:ea typeface="Arial Narrow"/>
                <a:cs typeface="Arial Narrow"/>
                <a:sym typeface="Arial Narrow"/>
              </a:rPr>
              <a:t> are registered trademarks of the American Council on Education. Used under license. Copyright 2026 GED Testing Service LLC. All rights reserved.</a:t>
            </a:r>
            <a:endParaRPr b="0" i="0" sz="900">
              <a:solidFill>
                <a:srgbClr val="0084A9"/>
              </a:solidFill>
              <a:latin typeface="Arial Narrow"/>
              <a:ea typeface="Arial Narrow"/>
              <a:cs typeface="Arial Narrow"/>
              <a:sym typeface="Arial Narrow"/>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9" name="Shape 39"/>
        <p:cNvGrpSpPr/>
        <p:nvPr/>
      </p:nvGrpSpPr>
      <p:grpSpPr>
        <a:xfrm>
          <a:off x="0" y="0"/>
          <a:ext cx="0" cy="0"/>
          <a:chOff x="0" y="0"/>
          <a:chExt cx="0" cy="0"/>
        </a:xfrm>
      </p:grpSpPr>
      <p:sp>
        <p:nvSpPr>
          <p:cNvPr id="40" name="Google Shape;40;p29"/>
          <p:cNvSpPr txBox="1"/>
          <p:nvPr>
            <p:ph type="title"/>
          </p:nvPr>
        </p:nvSpPr>
        <p:spPr>
          <a:xfrm>
            <a:off x="624114" y="825037"/>
            <a:ext cx="11129271" cy="1165587"/>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3600"/>
              <a:buFont typeface="Arial"/>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29"/>
          <p:cNvSpPr txBox="1"/>
          <p:nvPr>
            <p:ph idx="1" type="body"/>
          </p:nvPr>
        </p:nvSpPr>
        <p:spPr>
          <a:xfrm>
            <a:off x="624114" y="2155372"/>
            <a:ext cx="11129271" cy="4054598"/>
          </a:xfrm>
          <a:prstGeom prst="rect">
            <a:avLst/>
          </a:prstGeom>
          <a:noFill/>
          <a:ln>
            <a:noFill/>
          </a:ln>
        </p:spPr>
        <p:txBody>
          <a:bodyPr anchorCtr="0" anchor="t" bIns="45700" lIns="91425" spcFirstLastPara="1" rIns="91425" wrap="square" tIns="45700">
            <a:normAutofit/>
          </a:bodyPr>
          <a:lstStyle>
            <a:lvl1pPr indent="-396240" lvl="0" marL="457200" algn="l">
              <a:lnSpc>
                <a:spcPct val="90000"/>
              </a:lnSpc>
              <a:spcBef>
                <a:spcPts val="750"/>
              </a:spcBef>
              <a:spcAft>
                <a:spcPts val="0"/>
              </a:spcAft>
              <a:buClr>
                <a:srgbClr val="AEABAB"/>
              </a:buClr>
              <a:buSzPts val="2640"/>
              <a:buChar char="•"/>
              <a:defRPr sz="2400"/>
            </a:lvl1pPr>
            <a:lvl2pPr indent="-368300" lvl="1" marL="914400" algn="l">
              <a:lnSpc>
                <a:spcPct val="90000"/>
              </a:lnSpc>
              <a:spcBef>
                <a:spcPts val="375"/>
              </a:spcBef>
              <a:spcAft>
                <a:spcPts val="0"/>
              </a:spcAft>
              <a:buClr>
                <a:srgbClr val="AEABAB"/>
              </a:buClr>
              <a:buSzPts val="2200"/>
              <a:buChar char="•"/>
              <a:defRPr sz="2000"/>
            </a:lvl2pPr>
            <a:lvl3pPr indent="-354330" lvl="2" marL="1371600" algn="l">
              <a:lnSpc>
                <a:spcPct val="90000"/>
              </a:lnSpc>
              <a:spcBef>
                <a:spcPts val="375"/>
              </a:spcBef>
              <a:spcAft>
                <a:spcPts val="0"/>
              </a:spcAft>
              <a:buClr>
                <a:srgbClr val="AEABAB"/>
              </a:buClr>
              <a:buSzPts val="1980"/>
              <a:buChar char="•"/>
              <a:defRPr sz="1800"/>
            </a:lvl3pPr>
            <a:lvl4pPr indent="-340360" lvl="3" marL="1828800" algn="l">
              <a:lnSpc>
                <a:spcPct val="90000"/>
              </a:lnSpc>
              <a:spcBef>
                <a:spcPts val="375"/>
              </a:spcBef>
              <a:spcAft>
                <a:spcPts val="0"/>
              </a:spcAft>
              <a:buClr>
                <a:srgbClr val="AEABAB"/>
              </a:buClr>
              <a:buSzPts val="1760"/>
              <a:buChar char="•"/>
              <a:defRPr sz="1600"/>
            </a:lvl4pPr>
            <a:lvl5pPr indent="-326390" lvl="4" marL="2286000" algn="l">
              <a:lnSpc>
                <a:spcPct val="90000"/>
              </a:lnSpc>
              <a:spcBef>
                <a:spcPts val="375"/>
              </a:spcBef>
              <a:spcAft>
                <a:spcPts val="0"/>
              </a:spcAft>
              <a:buClr>
                <a:srgbClr val="AEABAB"/>
              </a:buClr>
              <a:buSzPts val="1540"/>
              <a:buChar char="•"/>
              <a:defRPr sz="1400"/>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2" name="Google Shape;42;p29"/>
          <p:cNvSpPr txBox="1"/>
          <p:nvPr>
            <p:ph idx="12" type="sldNum"/>
          </p:nvPr>
        </p:nvSpPr>
        <p:spPr>
          <a:xfrm>
            <a:off x="401443" y="6446837"/>
            <a:ext cx="2743200" cy="218070"/>
          </a:xfrm>
          <a:prstGeom prst="rect">
            <a:avLst/>
          </a:prstGeom>
          <a:noFill/>
          <a:ln>
            <a:noFill/>
          </a:ln>
        </p:spPr>
        <p:txBody>
          <a:bodyPr anchorCtr="0" anchor="b"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bg>
      <p:bgPr>
        <a:solidFill>
          <a:schemeClr val="lt1"/>
        </a:solidFill>
      </p:bgPr>
    </p:bg>
    <p:spTree>
      <p:nvGrpSpPr>
        <p:cNvPr id="43" name="Shape 43"/>
        <p:cNvGrpSpPr/>
        <p:nvPr/>
      </p:nvGrpSpPr>
      <p:grpSpPr>
        <a:xfrm>
          <a:off x="0" y="0"/>
          <a:ext cx="0" cy="0"/>
          <a:chOff x="0" y="0"/>
          <a:chExt cx="0" cy="0"/>
        </a:xfrm>
      </p:grpSpPr>
      <p:sp>
        <p:nvSpPr>
          <p:cNvPr id="44" name="Google Shape;44;p30"/>
          <p:cNvSpPr/>
          <p:nvPr/>
        </p:nvSpPr>
        <p:spPr>
          <a:xfrm>
            <a:off x="-56707" y="4386427"/>
            <a:ext cx="12291274" cy="2577338"/>
          </a:xfrm>
          <a:custGeom>
            <a:rect b="b" l="l" r="r" t="t"/>
            <a:pathLst>
              <a:path extrusionOk="0" h="2577338" w="12291274">
                <a:moveTo>
                  <a:pt x="14177" y="938437"/>
                </a:moveTo>
                <a:cubicBezTo>
                  <a:pt x="6789773" y="1103946"/>
                  <a:pt x="12307625" y="-6527"/>
                  <a:pt x="12291238" y="29"/>
                </a:cubicBezTo>
                <a:cubicBezTo>
                  <a:pt x="12288876" y="823690"/>
                  <a:pt x="12279424" y="1661528"/>
                  <a:pt x="12277062" y="2485189"/>
                </a:cubicBezTo>
                <a:lnTo>
                  <a:pt x="0" y="2577338"/>
                </a:lnTo>
                <a:cubicBezTo>
                  <a:pt x="7088" y="1768520"/>
                  <a:pt x="16540" y="1470560"/>
                  <a:pt x="14177" y="938437"/>
                </a:cubicBezTo>
                <a:close/>
              </a:path>
            </a:pathLst>
          </a:custGeom>
          <a:solidFill>
            <a:srgbClr val="014B6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Calibri"/>
              <a:ea typeface="Calibri"/>
              <a:cs typeface="Calibri"/>
              <a:sym typeface="Calibri"/>
            </a:endParaRPr>
          </a:p>
        </p:txBody>
      </p:sp>
      <p:sp>
        <p:nvSpPr>
          <p:cNvPr id="45" name="Google Shape;45;p30"/>
          <p:cNvSpPr txBox="1"/>
          <p:nvPr>
            <p:ph type="title"/>
          </p:nvPr>
        </p:nvSpPr>
        <p:spPr>
          <a:xfrm>
            <a:off x="616856" y="880958"/>
            <a:ext cx="11054683" cy="2260742"/>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rgbClr val="014B64"/>
              </a:buClr>
              <a:buSzPts val="4500"/>
              <a:buFont typeface="Arial"/>
              <a:buNone/>
              <a:defRPr b="1" sz="4500">
                <a:solidFill>
                  <a:srgbClr val="014B6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30"/>
          <p:cNvSpPr txBox="1"/>
          <p:nvPr>
            <p:ph idx="1" type="body"/>
          </p:nvPr>
        </p:nvSpPr>
        <p:spPr>
          <a:xfrm>
            <a:off x="616856" y="3293607"/>
            <a:ext cx="11054684" cy="109282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750"/>
              </a:spcBef>
              <a:spcAft>
                <a:spcPts val="0"/>
              </a:spcAft>
              <a:buSzPts val="2640"/>
              <a:buNone/>
              <a:defRPr i="1" sz="2400">
                <a:solidFill>
                  <a:schemeClr val="dk1"/>
                </a:solidFill>
              </a:defRPr>
            </a:lvl1pPr>
            <a:lvl2pPr indent="-228600" lvl="1" marL="914400" algn="l">
              <a:lnSpc>
                <a:spcPct val="90000"/>
              </a:lnSpc>
              <a:spcBef>
                <a:spcPts val="375"/>
              </a:spcBef>
              <a:spcAft>
                <a:spcPts val="0"/>
              </a:spcAft>
              <a:buSzPts val="1650"/>
              <a:buNone/>
              <a:defRPr sz="1500">
                <a:solidFill>
                  <a:srgbClr val="888888"/>
                </a:solidFill>
              </a:defRPr>
            </a:lvl2pPr>
            <a:lvl3pPr indent="-228600" lvl="2" marL="1371600" algn="l">
              <a:lnSpc>
                <a:spcPct val="90000"/>
              </a:lnSpc>
              <a:spcBef>
                <a:spcPts val="375"/>
              </a:spcBef>
              <a:spcAft>
                <a:spcPts val="0"/>
              </a:spcAft>
              <a:buSzPts val="1485"/>
              <a:buNone/>
              <a:defRPr sz="1350">
                <a:solidFill>
                  <a:srgbClr val="888888"/>
                </a:solidFill>
              </a:defRPr>
            </a:lvl3pPr>
            <a:lvl4pPr indent="-228600" lvl="3" marL="1828800" algn="l">
              <a:lnSpc>
                <a:spcPct val="90000"/>
              </a:lnSpc>
              <a:spcBef>
                <a:spcPts val="375"/>
              </a:spcBef>
              <a:spcAft>
                <a:spcPts val="0"/>
              </a:spcAft>
              <a:buSzPts val="1320"/>
              <a:buNone/>
              <a:defRPr sz="1200">
                <a:solidFill>
                  <a:srgbClr val="888888"/>
                </a:solidFill>
              </a:defRPr>
            </a:lvl4pPr>
            <a:lvl5pPr indent="-228600" lvl="4" marL="2286000" algn="l">
              <a:lnSpc>
                <a:spcPct val="90000"/>
              </a:lnSpc>
              <a:spcBef>
                <a:spcPts val="375"/>
              </a:spcBef>
              <a:spcAft>
                <a:spcPts val="0"/>
              </a:spcAft>
              <a:buSzPts val="1320"/>
              <a:buNone/>
              <a:defRPr sz="1200">
                <a:solidFill>
                  <a:srgbClr val="888888"/>
                </a:solidFill>
              </a:defRPr>
            </a:lvl5pPr>
            <a:lvl6pPr indent="-228600" lvl="5" marL="2743200" algn="l">
              <a:lnSpc>
                <a:spcPct val="90000"/>
              </a:lnSpc>
              <a:spcBef>
                <a:spcPts val="375"/>
              </a:spcBef>
              <a:spcAft>
                <a:spcPts val="0"/>
              </a:spcAft>
              <a:buClr>
                <a:srgbClr val="888888"/>
              </a:buClr>
              <a:buSzPts val="1200"/>
              <a:buNone/>
              <a:defRPr sz="1200">
                <a:solidFill>
                  <a:srgbClr val="888888"/>
                </a:solidFill>
              </a:defRPr>
            </a:lvl6pPr>
            <a:lvl7pPr indent="-228600" lvl="6" marL="3200400" algn="l">
              <a:lnSpc>
                <a:spcPct val="90000"/>
              </a:lnSpc>
              <a:spcBef>
                <a:spcPts val="375"/>
              </a:spcBef>
              <a:spcAft>
                <a:spcPts val="0"/>
              </a:spcAft>
              <a:buClr>
                <a:srgbClr val="888888"/>
              </a:buClr>
              <a:buSzPts val="1200"/>
              <a:buNone/>
              <a:defRPr sz="1200">
                <a:solidFill>
                  <a:srgbClr val="888888"/>
                </a:solidFill>
              </a:defRPr>
            </a:lvl7pPr>
            <a:lvl8pPr indent="-228600" lvl="7" marL="3657600" algn="l">
              <a:lnSpc>
                <a:spcPct val="90000"/>
              </a:lnSpc>
              <a:spcBef>
                <a:spcPts val="375"/>
              </a:spcBef>
              <a:spcAft>
                <a:spcPts val="0"/>
              </a:spcAft>
              <a:buClr>
                <a:srgbClr val="888888"/>
              </a:buClr>
              <a:buSzPts val="1200"/>
              <a:buNone/>
              <a:defRPr sz="1200">
                <a:solidFill>
                  <a:srgbClr val="888888"/>
                </a:solidFill>
              </a:defRPr>
            </a:lvl8pPr>
            <a:lvl9pPr indent="-228600" lvl="8" marL="4114800" algn="l">
              <a:lnSpc>
                <a:spcPct val="90000"/>
              </a:lnSpc>
              <a:spcBef>
                <a:spcPts val="375"/>
              </a:spcBef>
              <a:spcAft>
                <a:spcPts val="0"/>
              </a:spcAft>
              <a:buClr>
                <a:srgbClr val="888888"/>
              </a:buClr>
              <a:buSzPts val="1200"/>
              <a:buNone/>
              <a:defRPr sz="1200">
                <a:solidFill>
                  <a:srgbClr val="888888"/>
                </a:solidFill>
              </a:defRPr>
            </a:lvl9pPr>
          </a:lstStyle>
          <a:p/>
        </p:txBody>
      </p:sp>
      <p:sp>
        <p:nvSpPr>
          <p:cNvPr id="47" name="Google Shape;47;p30"/>
          <p:cNvSpPr txBox="1"/>
          <p:nvPr>
            <p:ph idx="12" type="sldNum"/>
          </p:nvPr>
        </p:nvSpPr>
        <p:spPr>
          <a:xfrm>
            <a:off x="401443" y="6446837"/>
            <a:ext cx="2743200" cy="218070"/>
          </a:xfrm>
          <a:prstGeom prst="rect">
            <a:avLst/>
          </a:prstGeom>
          <a:noFill/>
          <a:ln>
            <a:noFill/>
          </a:ln>
        </p:spPr>
        <p:txBody>
          <a:bodyPr anchorCtr="0" anchor="b" bIns="0" lIns="0" spcFirstLastPara="1" rIns="0" wrap="square" tIns="0">
            <a:noAutofit/>
          </a:bodyPr>
          <a:lstStyle>
            <a:lvl1pPr indent="0" lvl="0" marL="0" algn="l">
              <a:spcBef>
                <a:spcPts val="0"/>
              </a:spcBef>
              <a:buNone/>
              <a:defRPr sz="900">
                <a:solidFill>
                  <a:schemeClr val="lt1"/>
                </a:solidFill>
                <a:latin typeface="Arial"/>
                <a:ea typeface="Arial"/>
                <a:cs typeface="Arial"/>
                <a:sym typeface="Arial"/>
              </a:defRPr>
            </a:lvl1pPr>
            <a:lvl2pPr indent="0" lvl="1" marL="0" algn="l">
              <a:spcBef>
                <a:spcPts val="0"/>
              </a:spcBef>
              <a:buNone/>
              <a:defRPr sz="900">
                <a:solidFill>
                  <a:schemeClr val="lt1"/>
                </a:solidFill>
                <a:latin typeface="Arial"/>
                <a:ea typeface="Arial"/>
                <a:cs typeface="Arial"/>
                <a:sym typeface="Arial"/>
              </a:defRPr>
            </a:lvl2pPr>
            <a:lvl3pPr indent="0" lvl="2" marL="0" algn="l">
              <a:spcBef>
                <a:spcPts val="0"/>
              </a:spcBef>
              <a:buNone/>
              <a:defRPr sz="900">
                <a:solidFill>
                  <a:schemeClr val="lt1"/>
                </a:solidFill>
                <a:latin typeface="Arial"/>
                <a:ea typeface="Arial"/>
                <a:cs typeface="Arial"/>
                <a:sym typeface="Arial"/>
              </a:defRPr>
            </a:lvl3pPr>
            <a:lvl4pPr indent="0" lvl="3" marL="0" algn="l">
              <a:spcBef>
                <a:spcPts val="0"/>
              </a:spcBef>
              <a:buNone/>
              <a:defRPr sz="900">
                <a:solidFill>
                  <a:schemeClr val="lt1"/>
                </a:solidFill>
                <a:latin typeface="Arial"/>
                <a:ea typeface="Arial"/>
                <a:cs typeface="Arial"/>
                <a:sym typeface="Arial"/>
              </a:defRPr>
            </a:lvl4pPr>
            <a:lvl5pPr indent="0" lvl="4" marL="0" algn="l">
              <a:spcBef>
                <a:spcPts val="0"/>
              </a:spcBef>
              <a:buNone/>
              <a:defRPr sz="900">
                <a:solidFill>
                  <a:schemeClr val="lt1"/>
                </a:solidFill>
                <a:latin typeface="Arial"/>
                <a:ea typeface="Arial"/>
                <a:cs typeface="Arial"/>
                <a:sym typeface="Arial"/>
              </a:defRPr>
            </a:lvl5pPr>
            <a:lvl6pPr indent="0" lvl="5" marL="0" algn="l">
              <a:spcBef>
                <a:spcPts val="0"/>
              </a:spcBef>
              <a:buNone/>
              <a:defRPr sz="900">
                <a:solidFill>
                  <a:schemeClr val="lt1"/>
                </a:solidFill>
                <a:latin typeface="Arial"/>
                <a:ea typeface="Arial"/>
                <a:cs typeface="Arial"/>
                <a:sym typeface="Arial"/>
              </a:defRPr>
            </a:lvl6pPr>
            <a:lvl7pPr indent="0" lvl="6" marL="0" algn="l">
              <a:spcBef>
                <a:spcPts val="0"/>
              </a:spcBef>
              <a:buNone/>
              <a:defRPr sz="900">
                <a:solidFill>
                  <a:schemeClr val="lt1"/>
                </a:solidFill>
                <a:latin typeface="Arial"/>
                <a:ea typeface="Arial"/>
                <a:cs typeface="Arial"/>
                <a:sym typeface="Arial"/>
              </a:defRPr>
            </a:lvl7pPr>
            <a:lvl8pPr indent="0" lvl="7" marL="0" algn="l">
              <a:spcBef>
                <a:spcPts val="0"/>
              </a:spcBef>
              <a:buNone/>
              <a:defRPr sz="900">
                <a:solidFill>
                  <a:schemeClr val="lt1"/>
                </a:solidFill>
                <a:latin typeface="Arial"/>
                <a:ea typeface="Arial"/>
                <a:cs typeface="Arial"/>
                <a:sym typeface="Arial"/>
              </a:defRPr>
            </a:lvl8pPr>
            <a:lvl9pPr indent="0" lvl="8" marL="0" algn="l">
              <a:spcBef>
                <a:spcPts val="0"/>
              </a:spcBef>
              <a:buNone/>
              <a:defRPr sz="900">
                <a:solidFill>
                  <a:schemeClr val="lt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48" name="Google Shape;48;p30"/>
          <p:cNvPicPr preferRelativeResize="0"/>
          <p:nvPr/>
        </p:nvPicPr>
        <p:blipFill rotWithShape="1">
          <a:blip r:embed="rId2">
            <a:alphaModFix/>
          </a:blip>
          <a:srcRect b="0" l="0" r="0" t="0"/>
          <a:stretch/>
        </p:blipFill>
        <p:spPr>
          <a:xfrm>
            <a:off x="11205262" y="6343727"/>
            <a:ext cx="560800" cy="317271"/>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49" name="Shape 49"/>
        <p:cNvGrpSpPr/>
        <p:nvPr/>
      </p:nvGrpSpPr>
      <p:grpSpPr>
        <a:xfrm>
          <a:off x="0" y="0"/>
          <a:ext cx="0" cy="0"/>
          <a:chOff x="0" y="0"/>
          <a:chExt cx="0" cy="0"/>
        </a:xfrm>
      </p:grpSpPr>
      <p:sp>
        <p:nvSpPr>
          <p:cNvPr id="50" name="Google Shape;50;p31"/>
          <p:cNvSpPr txBox="1"/>
          <p:nvPr>
            <p:ph idx="1" type="body"/>
          </p:nvPr>
        </p:nvSpPr>
        <p:spPr>
          <a:xfrm>
            <a:off x="646771" y="2044055"/>
            <a:ext cx="5181600" cy="228600"/>
          </a:xfrm>
          <a:prstGeom prst="rect">
            <a:avLst/>
          </a:prstGeom>
          <a:solidFill>
            <a:schemeClr val="accent2"/>
          </a:solidFill>
          <a:ln>
            <a:noFill/>
          </a:ln>
        </p:spPr>
        <p:txBody>
          <a:bodyPr anchorCtr="0" anchor="t" bIns="45700" lIns="91425" spcFirstLastPara="1" rIns="91425" wrap="square" tIns="45700">
            <a:normAutofit/>
          </a:bodyPr>
          <a:lstStyle>
            <a:lvl1pPr indent="-385763" lvl="0" marL="457200" algn="l">
              <a:lnSpc>
                <a:spcPct val="90000"/>
              </a:lnSpc>
              <a:spcBef>
                <a:spcPts val="750"/>
              </a:spcBef>
              <a:spcAft>
                <a:spcPts val="0"/>
              </a:spcAft>
              <a:buSzPts val="2475"/>
              <a:buChar char="•"/>
              <a:defRPr/>
            </a:lvl1pPr>
            <a:lvl2pPr indent="-364807" lvl="1" marL="914400" algn="l">
              <a:lnSpc>
                <a:spcPct val="90000"/>
              </a:lnSpc>
              <a:spcBef>
                <a:spcPts val="375"/>
              </a:spcBef>
              <a:spcAft>
                <a:spcPts val="0"/>
              </a:spcAft>
              <a:buSzPts val="2145"/>
              <a:buChar char="•"/>
              <a:defRPr/>
            </a:lvl2pPr>
            <a:lvl3pPr indent="-343852" lvl="2" marL="1371600" algn="l">
              <a:lnSpc>
                <a:spcPct val="90000"/>
              </a:lnSpc>
              <a:spcBef>
                <a:spcPts val="375"/>
              </a:spcBef>
              <a:spcAft>
                <a:spcPts val="0"/>
              </a:spcAft>
              <a:buSzPts val="1815"/>
              <a:buChar char="•"/>
              <a:defRPr/>
            </a:lvl3pPr>
            <a:lvl4pPr indent="-333375" lvl="3" marL="1828800" algn="l">
              <a:lnSpc>
                <a:spcPct val="90000"/>
              </a:lnSpc>
              <a:spcBef>
                <a:spcPts val="375"/>
              </a:spcBef>
              <a:spcAft>
                <a:spcPts val="0"/>
              </a:spcAft>
              <a:buSzPts val="1650"/>
              <a:buChar char="•"/>
              <a:defRPr/>
            </a:lvl4pPr>
            <a:lvl5pPr indent="-322898" lvl="4" marL="2286000" algn="l">
              <a:lnSpc>
                <a:spcPct val="90000"/>
              </a:lnSpc>
              <a:spcBef>
                <a:spcPts val="375"/>
              </a:spcBef>
              <a:spcAft>
                <a:spcPts val="0"/>
              </a:spcAft>
              <a:buSzPts val="1485"/>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51" name="Google Shape;51;p31"/>
          <p:cNvSpPr txBox="1"/>
          <p:nvPr>
            <p:ph idx="2" type="body"/>
          </p:nvPr>
        </p:nvSpPr>
        <p:spPr>
          <a:xfrm>
            <a:off x="6255833" y="2044055"/>
            <a:ext cx="5181600" cy="228600"/>
          </a:xfrm>
          <a:prstGeom prst="rect">
            <a:avLst/>
          </a:prstGeom>
          <a:solidFill>
            <a:schemeClr val="accent3"/>
          </a:solidFill>
          <a:ln>
            <a:noFill/>
          </a:ln>
        </p:spPr>
        <p:txBody>
          <a:bodyPr anchorCtr="0" anchor="t" bIns="45700" lIns="91425" spcFirstLastPara="1" rIns="91425" wrap="square" tIns="45700">
            <a:normAutofit/>
          </a:bodyPr>
          <a:lstStyle>
            <a:lvl1pPr indent="-385763" lvl="0" marL="457200" algn="l">
              <a:lnSpc>
                <a:spcPct val="90000"/>
              </a:lnSpc>
              <a:spcBef>
                <a:spcPts val="750"/>
              </a:spcBef>
              <a:spcAft>
                <a:spcPts val="0"/>
              </a:spcAft>
              <a:buSzPts val="2475"/>
              <a:buChar char="•"/>
              <a:defRPr/>
            </a:lvl1pPr>
            <a:lvl2pPr indent="-364807" lvl="1" marL="914400" algn="l">
              <a:lnSpc>
                <a:spcPct val="90000"/>
              </a:lnSpc>
              <a:spcBef>
                <a:spcPts val="375"/>
              </a:spcBef>
              <a:spcAft>
                <a:spcPts val="0"/>
              </a:spcAft>
              <a:buSzPts val="2145"/>
              <a:buChar char="•"/>
              <a:defRPr/>
            </a:lvl2pPr>
            <a:lvl3pPr indent="-343852" lvl="2" marL="1371600" algn="l">
              <a:lnSpc>
                <a:spcPct val="90000"/>
              </a:lnSpc>
              <a:spcBef>
                <a:spcPts val="375"/>
              </a:spcBef>
              <a:spcAft>
                <a:spcPts val="0"/>
              </a:spcAft>
              <a:buSzPts val="1815"/>
              <a:buChar char="•"/>
              <a:defRPr/>
            </a:lvl3pPr>
            <a:lvl4pPr indent="-333375" lvl="3" marL="1828800" algn="l">
              <a:lnSpc>
                <a:spcPct val="90000"/>
              </a:lnSpc>
              <a:spcBef>
                <a:spcPts val="375"/>
              </a:spcBef>
              <a:spcAft>
                <a:spcPts val="0"/>
              </a:spcAft>
              <a:buSzPts val="1650"/>
              <a:buChar char="•"/>
              <a:defRPr/>
            </a:lvl4pPr>
            <a:lvl5pPr indent="-322898" lvl="4" marL="2286000" algn="l">
              <a:lnSpc>
                <a:spcPct val="90000"/>
              </a:lnSpc>
              <a:spcBef>
                <a:spcPts val="375"/>
              </a:spcBef>
              <a:spcAft>
                <a:spcPts val="0"/>
              </a:spcAft>
              <a:buSzPts val="1485"/>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52" name="Google Shape;52;p31"/>
          <p:cNvSpPr txBox="1"/>
          <p:nvPr>
            <p:ph idx="3" type="body"/>
          </p:nvPr>
        </p:nvSpPr>
        <p:spPr>
          <a:xfrm>
            <a:off x="6255833" y="2050832"/>
            <a:ext cx="5181600" cy="4054727"/>
          </a:xfrm>
          <a:prstGeom prst="rect">
            <a:avLst/>
          </a:prstGeom>
          <a:noFill/>
          <a:ln cap="flat" cmpd="sng" w="9525">
            <a:solidFill>
              <a:srgbClr val="005F7B"/>
            </a:solidFill>
            <a:prstDash val="solid"/>
            <a:round/>
            <a:headEnd len="sm" w="sm" type="none"/>
            <a:tailEnd len="sm" w="sm" type="none"/>
          </a:ln>
        </p:spPr>
        <p:txBody>
          <a:bodyPr anchorCtr="0" anchor="t" bIns="45700" lIns="91425" spcFirstLastPara="1" rIns="91425" wrap="square" tIns="457200">
            <a:normAutofit/>
          </a:bodyPr>
          <a:lstStyle>
            <a:lvl1pPr indent="-364808" lvl="0" marL="457200" algn="l">
              <a:lnSpc>
                <a:spcPct val="90000"/>
              </a:lnSpc>
              <a:spcBef>
                <a:spcPts val="750"/>
              </a:spcBef>
              <a:spcAft>
                <a:spcPts val="0"/>
              </a:spcAft>
              <a:buSzPts val="2145"/>
              <a:buChar char="•"/>
              <a:defRPr sz="1950"/>
            </a:lvl1pPr>
            <a:lvl2pPr indent="-354330" lvl="1" marL="914400" algn="l">
              <a:lnSpc>
                <a:spcPct val="90000"/>
              </a:lnSpc>
              <a:spcBef>
                <a:spcPts val="375"/>
              </a:spcBef>
              <a:spcAft>
                <a:spcPts val="0"/>
              </a:spcAft>
              <a:buSzPts val="1980"/>
              <a:buChar char="•"/>
              <a:defRPr sz="1800"/>
            </a:lvl2pPr>
            <a:lvl3pPr indent="-333375" lvl="2" marL="1371600" algn="l">
              <a:lnSpc>
                <a:spcPct val="90000"/>
              </a:lnSpc>
              <a:spcBef>
                <a:spcPts val="375"/>
              </a:spcBef>
              <a:spcAft>
                <a:spcPts val="0"/>
              </a:spcAft>
              <a:buSzPts val="1650"/>
              <a:buChar char="•"/>
              <a:defRPr sz="1500"/>
            </a:lvl3pPr>
            <a:lvl4pPr indent="-322898" lvl="3" marL="1828800" algn="l">
              <a:lnSpc>
                <a:spcPct val="90000"/>
              </a:lnSpc>
              <a:spcBef>
                <a:spcPts val="375"/>
              </a:spcBef>
              <a:spcAft>
                <a:spcPts val="0"/>
              </a:spcAft>
              <a:buSzPts val="1485"/>
              <a:buChar char="•"/>
              <a:defRPr sz="1350"/>
            </a:lvl4pPr>
            <a:lvl5pPr indent="-312420" lvl="4" marL="2286000" algn="l">
              <a:lnSpc>
                <a:spcPct val="90000"/>
              </a:lnSpc>
              <a:spcBef>
                <a:spcPts val="375"/>
              </a:spcBef>
              <a:spcAft>
                <a:spcPts val="0"/>
              </a:spcAft>
              <a:buSzPts val="1320"/>
              <a:buChar char="•"/>
              <a:defRPr sz="1200"/>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53" name="Google Shape;53;p31"/>
          <p:cNvSpPr txBox="1"/>
          <p:nvPr>
            <p:ph idx="4" type="body"/>
          </p:nvPr>
        </p:nvSpPr>
        <p:spPr>
          <a:xfrm>
            <a:off x="646771" y="2050832"/>
            <a:ext cx="5181600" cy="4054727"/>
          </a:xfrm>
          <a:prstGeom prst="rect">
            <a:avLst/>
          </a:prstGeom>
          <a:noFill/>
          <a:ln cap="flat" cmpd="sng" w="9525">
            <a:solidFill>
              <a:srgbClr val="005F7B"/>
            </a:solidFill>
            <a:prstDash val="solid"/>
            <a:round/>
            <a:headEnd len="sm" w="sm" type="none"/>
            <a:tailEnd len="sm" w="sm" type="none"/>
          </a:ln>
        </p:spPr>
        <p:txBody>
          <a:bodyPr anchorCtr="0" anchor="t" bIns="45700" lIns="228600" spcFirstLastPara="1" rIns="228600" wrap="square" tIns="457200">
            <a:normAutofit/>
          </a:bodyPr>
          <a:lstStyle>
            <a:lvl1pPr indent="-364808" lvl="0" marL="457200" algn="l">
              <a:lnSpc>
                <a:spcPct val="90000"/>
              </a:lnSpc>
              <a:spcBef>
                <a:spcPts val="750"/>
              </a:spcBef>
              <a:spcAft>
                <a:spcPts val="0"/>
              </a:spcAft>
              <a:buSzPts val="2145"/>
              <a:buChar char="•"/>
              <a:defRPr sz="1950"/>
            </a:lvl1pPr>
            <a:lvl2pPr indent="-354330" lvl="1" marL="914400" algn="l">
              <a:lnSpc>
                <a:spcPct val="90000"/>
              </a:lnSpc>
              <a:spcBef>
                <a:spcPts val="375"/>
              </a:spcBef>
              <a:spcAft>
                <a:spcPts val="0"/>
              </a:spcAft>
              <a:buSzPts val="1980"/>
              <a:buChar char="•"/>
              <a:defRPr sz="1800"/>
            </a:lvl2pPr>
            <a:lvl3pPr indent="-333375" lvl="2" marL="1371600" algn="l">
              <a:lnSpc>
                <a:spcPct val="90000"/>
              </a:lnSpc>
              <a:spcBef>
                <a:spcPts val="375"/>
              </a:spcBef>
              <a:spcAft>
                <a:spcPts val="0"/>
              </a:spcAft>
              <a:buSzPts val="1650"/>
              <a:buChar char="•"/>
              <a:defRPr sz="1500"/>
            </a:lvl3pPr>
            <a:lvl4pPr indent="-322898" lvl="3" marL="1828800" algn="l">
              <a:lnSpc>
                <a:spcPct val="90000"/>
              </a:lnSpc>
              <a:spcBef>
                <a:spcPts val="375"/>
              </a:spcBef>
              <a:spcAft>
                <a:spcPts val="0"/>
              </a:spcAft>
              <a:buSzPts val="1485"/>
              <a:buChar char="•"/>
              <a:defRPr sz="1350"/>
            </a:lvl4pPr>
            <a:lvl5pPr indent="-312420" lvl="4" marL="2286000" algn="l">
              <a:lnSpc>
                <a:spcPct val="90000"/>
              </a:lnSpc>
              <a:spcBef>
                <a:spcPts val="375"/>
              </a:spcBef>
              <a:spcAft>
                <a:spcPts val="0"/>
              </a:spcAft>
              <a:buSzPts val="1320"/>
              <a:buChar char="•"/>
              <a:defRPr sz="1200"/>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54" name="Google Shape;54;p31"/>
          <p:cNvSpPr txBox="1"/>
          <p:nvPr>
            <p:ph idx="12" type="sldNum"/>
          </p:nvPr>
        </p:nvSpPr>
        <p:spPr>
          <a:xfrm>
            <a:off x="401443" y="6446837"/>
            <a:ext cx="2743200" cy="218070"/>
          </a:xfrm>
          <a:prstGeom prst="rect">
            <a:avLst/>
          </a:prstGeom>
          <a:noFill/>
          <a:ln>
            <a:noFill/>
          </a:ln>
        </p:spPr>
        <p:txBody>
          <a:bodyPr anchorCtr="0" anchor="b"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55" name="Google Shape;55;p31"/>
          <p:cNvSpPr txBox="1"/>
          <p:nvPr>
            <p:ph type="title"/>
          </p:nvPr>
        </p:nvSpPr>
        <p:spPr>
          <a:xfrm>
            <a:off x="653586" y="825037"/>
            <a:ext cx="10950585" cy="1165587"/>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fographics">
  <p:cSld name="Infographics">
    <p:spTree>
      <p:nvGrpSpPr>
        <p:cNvPr id="56" name="Shape 56"/>
        <p:cNvGrpSpPr/>
        <p:nvPr/>
      </p:nvGrpSpPr>
      <p:grpSpPr>
        <a:xfrm>
          <a:off x="0" y="0"/>
          <a:ext cx="0" cy="0"/>
          <a:chOff x="0" y="0"/>
          <a:chExt cx="0" cy="0"/>
        </a:xfrm>
      </p:grpSpPr>
      <p:sp>
        <p:nvSpPr>
          <p:cNvPr id="57" name="Google Shape;57;p32"/>
          <p:cNvSpPr txBox="1"/>
          <p:nvPr>
            <p:ph idx="1" type="body"/>
          </p:nvPr>
        </p:nvSpPr>
        <p:spPr>
          <a:xfrm>
            <a:off x="626416" y="2156357"/>
            <a:ext cx="3544025" cy="1983429"/>
          </a:xfrm>
          <a:prstGeom prst="rect">
            <a:avLst/>
          </a:prstGeom>
          <a:solidFill>
            <a:schemeClr val="accent4"/>
          </a:solidFill>
          <a:ln>
            <a:noFill/>
          </a:ln>
        </p:spPr>
        <p:txBody>
          <a:bodyPr anchorCtr="0" anchor="t" bIns="45700" lIns="228600" spcFirstLastPara="1" rIns="228600" wrap="square" tIns="1005825">
            <a:normAutofit/>
          </a:bodyPr>
          <a:lstStyle>
            <a:lvl1pPr indent="-228600" lvl="0" marL="457200" algn="ctr">
              <a:lnSpc>
                <a:spcPct val="90000"/>
              </a:lnSpc>
              <a:spcBef>
                <a:spcPts val="750"/>
              </a:spcBef>
              <a:spcAft>
                <a:spcPts val="0"/>
              </a:spcAft>
              <a:buSzPts val="2475"/>
              <a:buNone/>
              <a:defRPr/>
            </a:lvl1pPr>
            <a:lvl2pPr indent="-354330" lvl="1" marL="914400" algn="l">
              <a:lnSpc>
                <a:spcPct val="90000"/>
              </a:lnSpc>
              <a:spcBef>
                <a:spcPts val="375"/>
              </a:spcBef>
              <a:spcAft>
                <a:spcPts val="0"/>
              </a:spcAft>
              <a:buSzPts val="1980"/>
              <a:buChar char="•"/>
              <a:defRPr/>
            </a:lvl2pPr>
            <a:lvl3pPr indent="-354330" lvl="2" marL="1371600" algn="l">
              <a:lnSpc>
                <a:spcPct val="90000"/>
              </a:lnSpc>
              <a:spcBef>
                <a:spcPts val="375"/>
              </a:spcBef>
              <a:spcAft>
                <a:spcPts val="0"/>
              </a:spcAft>
              <a:buSzPts val="1980"/>
              <a:buChar char="•"/>
              <a:defRPr/>
            </a:lvl3pPr>
            <a:lvl4pPr indent="-354330" lvl="3" marL="1828800" algn="l">
              <a:lnSpc>
                <a:spcPct val="90000"/>
              </a:lnSpc>
              <a:spcBef>
                <a:spcPts val="375"/>
              </a:spcBef>
              <a:spcAft>
                <a:spcPts val="0"/>
              </a:spcAft>
              <a:buSzPts val="1980"/>
              <a:buChar char="•"/>
              <a:defRPr/>
            </a:lvl4pPr>
            <a:lvl5pPr indent="-354330" lvl="4" marL="2286000" algn="l">
              <a:lnSpc>
                <a:spcPct val="90000"/>
              </a:lnSpc>
              <a:spcBef>
                <a:spcPts val="375"/>
              </a:spcBef>
              <a:spcAft>
                <a:spcPts val="0"/>
              </a:spcAft>
              <a:buSzPts val="198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58" name="Google Shape;58;p32"/>
          <p:cNvSpPr txBox="1"/>
          <p:nvPr>
            <p:ph idx="12" type="sldNum"/>
          </p:nvPr>
        </p:nvSpPr>
        <p:spPr>
          <a:xfrm>
            <a:off x="401443" y="6446837"/>
            <a:ext cx="2743200" cy="218070"/>
          </a:xfrm>
          <a:prstGeom prst="rect">
            <a:avLst/>
          </a:prstGeom>
          <a:noFill/>
          <a:ln>
            <a:noFill/>
          </a:ln>
        </p:spPr>
        <p:txBody>
          <a:bodyPr anchorCtr="0" anchor="b"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59" name="Google Shape;59;p32"/>
          <p:cNvSpPr/>
          <p:nvPr>
            <p:ph idx="2" type="pic"/>
          </p:nvPr>
        </p:nvSpPr>
        <p:spPr>
          <a:xfrm>
            <a:off x="626606" y="2248947"/>
            <a:ext cx="3543829" cy="866254"/>
          </a:xfrm>
          <a:prstGeom prst="rect">
            <a:avLst/>
          </a:prstGeom>
          <a:noFill/>
          <a:ln>
            <a:noFill/>
          </a:ln>
        </p:spPr>
      </p:sp>
      <p:sp>
        <p:nvSpPr>
          <p:cNvPr id="60" name="Google Shape;60;p32"/>
          <p:cNvSpPr txBox="1"/>
          <p:nvPr>
            <p:ph idx="3" type="body"/>
          </p:nvPr>
        </p:nvSpPr>
        <p:spPr>
          <a:xfrm>
            <a:off x="4417887" y="2156357"/>
            <a:ext cx="3544025" cy="1983429"/>
          </a:xfrm>
          <a:prstGeom prst="rect">
            <a:avLst/>
          </a:prstGeom>
          <a:solidFill>
            <a:schemeClr val="accent2"/>
          </a:solidFill>
          <a:ln>
            <a:noFill/>
          </a:ln>
        </p:spPr>
        <p:txBody>
          <a:bodyPr anchorCtr="0" anchor="t" bIns="45700" lIns="228600" spcFirstLastPara="1" rIns="228600" wrap="square" tIns="1005825">
            <a:normAutofit/>
          </a:bodyPr>
          <a:lstStyle>
            <a:lvl1pPr indent="-228600" lvl="0" marL="457200" algn="ctr">
              <a:lnSpc>
                <a:spcPct val="90000"/>
              </a:lnSpc>
              <a:spcBef>
                <a:spcPts val="750"/>
              </a:spcBef>
              <a:spcAft>
                <a:spcPts val="0"/>
              </a:spcAft>
              <a:buSzPts val="2475"/>
              <a:buNone/>
              <a:defRPr>
                <a:solidFill>
                  <a:schemeClr val="lt1"/>
                </a:solidFill>
              </a:defRPr>
            </a:lvl1pPr>
            <a:lvl2pPr indent="-354330" lvl="1" marL="914400" algn="l">
              <a:lnSpc>
                <a:spcPct val="90000"/>
              </a:lnSpc>
              <a:spcBef>
                <a:spcPts val="375"/>
              </a:spcBef>
              <a:spcAft>
                <a:spcPts val="0"/>
              </a:spcAft>
              <a:buSzPts val="1980"/>
              <a:buChar char="•"/>
              <a:defRPr/>
            </a:lvl2pPr>
            <a:lvl3pPr indent="-354330" lvl="2" marL="1371600" algn="l">
              <a:lnSpc>
                <a:spcPct val="90000"/>
              </a:lnSpc>
              <a:spcBef>
                <a:spcPts val="375"/>
              </a:spcBef>
              <a:spcAft>
                <a:spcPts val="0"/>
              </a:spcAft>
              <a:buSzPts val="1980"/>
              <a:buChar char="•"/>
              <a:defRPr/>
            </a:lvl3pPr>
            <a:lvl4pPr indent="-354330" lvl="3" marL="1828800" algn="l">
              <a:lnSpc>
                <a:spcPct val="90000"/>
              </a:lnSpc>
              <a:spcBef>
                <a:spcPts val="375"/>
              </a:spcBef>
              <a:spcAft>
                <a:spcPts val="0"/>
              </a:spcAft>
              <a:buSzPts val="1980"/>
              <a:buChar char="•"/>
              <a:defRPr/>
            </a:lvl4pPr>
            <a:lvl5pPr indent="-354330" lvl="4" marL="2286000" algn="l">
              <a:lnSpc>
                <a:spcPct val="90000"/>
              </a:lnSpc>
              <a:spcBef>
                <a:spcPts val="375"/>
              </a:spcBef>
              <a:spcAft>
                <a:spcPts val="0"/>
              </a:spcAft>
              <a:buSzPts val="198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61" name="Google Shape;61;p32"/>
          <p:cNvSpPr/>
          <p:nvPr>
            <p:ph idx="4" type="pic"/>
          </p:nvPr>
        </p:nvSpPr>
        <p:spPr>
          <a:xfrm>
            <a:off x="4418074" y="2248947"/>
            <a:ext cx="3543829" cy="866254"/>
          </a:xfrm>
          <a:prstGeom prst="rect">
            <a:avLst/>
          </a:prstGeom>
          <a:noFill/>
          <a:ln>
            <a:noFill/>
          </a:ln>
        </p:spPr>
      </p:sp>
      <p:sp>
        <p:nvSpPr>
          <p:cNvPr id="62" name="Google Shape;62;p32"/>
          <p:cNvSpPr txBox="1"/>
          <p:nvPr>
            <p:ph idx="5" type="body"/>
          </p:nvPr>
        </p:nvSpPr>
        <p:spPr>
          <a:xfrm>
            <a:off x="8209359" y="2156357"/>
            <a:ext cx="3544025" cy="1983429"/>
          </a:xfrm>
          <a:prstGeom prst="rect">
            <a:avLst/>
          </a:prstGeom>
          <a:solidFill>
            <a:schemeClr val="accent5"/>
          </a:solidFill>
          <a:ln>
            <a:noFill/>
          </a:ln>
        </p:spPr>
        <p:txBody>
          <a:bodyPr anchorCtr="0" anchor="t" bIns="45700" lIns="228600" spcFirstLastPara="1" rIns="228600" wrap="square" tIns="1005825">
            <a:normAutofit/>
          </a:bodyPr>
          <a:lstStyle>
            <a:lvl1pPr indent="-228600" lvl="0" marL="457200" algn="ctr">
              <a:lnSpc>
                <a:spcPct val="90000"/>
              </a:lnSpc>
              <a:spcBef>
                <a:spcPts val="750"/>
              </a:spcBef>
              <a:spcAft>
                <a:spcPts val="0"/>
              </a:spcAft>
              <a:buSzPts val="2475"/>
              <a:buNone/>
              <a:defRPr>
                <a:solidFill>
                  <a:schemeClr val="lt1"/>
                </a:solidFill>
              </a:defRPr>
            </a:lvl1pPr>
            <a:lvl2pPr indent="-354330" lvl="1" marL="914400" algn="l">
              <a:lnSpc>
                <a:spcPct val="90000"/>
              </a:lnSpc>
              <a:spcBef>
                <a:spcPts val="375"/>
              </a:spcBef>
              <a:spcAft>
                <a:spcPts val="0"/>
              </a:spcAft>
              <a:buSzPts val="1980"/>
              <a:buChar char="•"/>
              <a:defRPr/>
            </a:lvl2pPr>
            <a:lvl3pPr indent="-354330" lvl="2" marL="1371600" algn="l">
              <a:lnSpc>
                <a:spcPct val="90000"/>
              </a:lnSpc>
              <a:spcBef>
                <a:spcPts val="375"/>
              </a:spcBef>
              <a:spcAft>
                <a:spcPts val="0"/>
              </a:spcAft>
              <a:buSzPts val="1980"/>
              <a:buChar char="•"/>
              <a:defRPr/>
            </a:lvl3pPr>
            <a:lvl4pPr indent="-354330" lvl="3" marL="1828800" algn="l">
              <a:lnSpc>
                <a:spcPct val="90000"/>
              </a:lnSpc>
              <a:spcBef>
                <a:spcPts val="375"/>
              </a:spcBef>
              <a:spcAft>
                <a:spcPts val="0"/>
              </a:spcAft>
              <a:buSzPts val="1980"/>
              <a:buChar char="•"/>
              <a:defRPr/>
            </a:lvl4pPr>
            <a:lvl5pPr indent="-354330" lvl="4" marL="2286000" algn="l">
              <a:lnSpc>
                <a:spcPct val="90000"/>
              </a:lnSpc>
              <a:spcBef>
                <a:spcPts val="375"/>
              </a:spcBef>
              <a:spcAft>
                <a:spcPts val="0"/>
              </a:spcAft>
              <a:buSzPts val="198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63" name="Google Shape;63;p32"/>
          <p:cNvSpPr/>
          <p:nvPr>
            <p:ph idx="6" type="pic"/>
          </p:nvPr>
        </p:nvSpPr>
        <p:spPr>
          <a:xfrm>
            <a:off x="8209548" y="2248947"/>
            <a:ext cx="3543829" cy="866254"/>
          </a:xfrm>
          <a:prstGeom prst="rect">
            <a:avLst/>
          </a:prstGeom>
          <a:noFill/>
          <a:ln>
            <a:noFill/>
          </a:ln>
        </p:spPr>
      </p:sp>
      <p:sp>
        <p:nvSpPr>
          <p:cNvPr id="64" name="Google Shape;64;p32"/>
          <p:cNvSpPr txBox="1"/>
          <p:nvPr>
            <p:ph idx="7" type="body"/>
          </p:nvPr>
        </p:nvSpPr>
        <p:spPr>
          <a:xfrm>
            <a:off x="626416" y="4297675"/>
            <a:ext cx="3544025" cy="1983429"/>
          </a:xfrm>
          <a:prstGeom prst="rect">
            <a:avLst/>
          </a:prstGeom>
          <a:solidFill>
            <a:schemeClr val="accent3"/>
          </a:solidFill>
          <a:ln>
            <a:noFill/>
          </a:ln>
        </p:spPr>
        <p:txBody>
          <a:bodyPr anchorCtr="0" anchor="t" bIns="45700" lIns="228600" spcFirstLastPara="1" rIns="228600" wrap="square" tIns="1005825">
            <a:normAutofit/>
          </a:bodyPr>
          <a:lstStyle>
            <a:lvl1pPr indent="-228600" lvl="0" marL="457200" algn="ctr">
              <a:lnSpc>
                <a:spcPct val="90000"/>
              </a:lnSpc>
              <a:spcBef>
                <a:spcPts val="750"/>
              </a:spcBef>
              <a:spcAft>
                <a:spcPts val="0"/>
              </a:spcAft>
              <a:buSzPts val="2475"/>
              <a:buNone/>
              <a:defRPr>
                <a:solidFill>
                  <a:schemeClr val="lt1"/>
                </a:solidFill>
              </a:defRPr>
            </a:lvl1pPr>
            <a:lvl2pPr indent="-354330" lvl="1" marL="914400" algn="l">
              <a:lnSpc>
                <a:spcPct val="90000"/>
              </a:lnSpc>
              <a:spcBef>
                <a:spcPts val="375"/>
              </a:spcBef>
              <a:spcAft>
                <a:spcPts val="0"/>
              </a:spcAft>
              <a:buSzPts val="1980"/>
              <a:buChar char="•"/>
              <a:defRPr/>
            </a:lvl2pPr>
            <a:lvl3pPr indent="-354330" lvl="2" marL="1371600" algn="l">
              <a:lnSpc>
                <a:spcPct val="90000"/>
              </a:lnSpc>
              <a:spcBef>
                <a:spcPts val="375"/>
              </a:spcBef>
              <a:spcAft>
                <a:spcPts val="0"/>
              </a:spcAft>
              <a:buSzPts val="1980"/>
              <a:buChar char="•"/>
              <a:defRPr/>
            </a:lvl3pPr>
            <a:lvl4pPr indent="-354330" lvl="3" marL="1828800" algn="l">
              <a:lnSpc>
                <a:spcPct val="90000"/>
              </a:lnSpc>
              <a:spcBef>
                <a:spcPts val="375"/>
              </a:spcBef>
              <a:spcAft>
                <a:spcPts val="0"/>
              </a:spcAft>
              <a:buSzPts val="1980"/>
              <a:buChar char="•"/>
              <a:defRPr/>
            </a:lvl4pPr>
            <a:lvl5pPr indent="-354330" lvl="4" marL="2286000" algn="l">
              <a:lnSpc>
                <a:spcPct val="90000"/>
              </a:lnSpc>
              <a:spcBef>
                <a:spcPts val="375"/>
              </a:spcBef>
              <a:spcAft>
                <a:spcPts val="0"/>
              </a:spcAft>
              <a:buSzPts val="198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65" name="Google Shape;65;p32"/>
          <p:cNvSpPr/>
          <p:nvPr>
            <p:ph idx="8" type="pic"/>
          </p:nvPr>
        </p:nvSpPr>
        <p:spPr>
          <a:xfrm>
            <a:off x="626606" y="4390265"/>
            <a:ext cx="3543829" cy="866254"/>
          </a:xfrm>
          <a:prstGeom prst="rect">
            <a:avLst/>
          </a:prstGeom>
          <a:noFill/>
          <a:ln>
            <a:noFill/>
          </a:ln>
        </p:spPr>
      </p:sp>
      <p:sp>
        <p:nvSpPr>
          <p:cNvPr id="66" name="Google Shape;66;p32"/>
          <p:cNvSpPr txBox="1"/>
          <p:nvPr>
            <p:ph idx="9" type="body"/>
          </p:nvPr>
        </p:nvSpPr>
        <p:spPr>
          <a:xfrm>
            <a:off x="4417887" y="4297675"/>
            <a:ext cx="3544025" cy="1983429"/>
          </a:xfrm>
          <a:prstGeom prst="rect">
            <a:avLst/>
          </a:prstGeom>
          <a:solidFill>
            <a:schemeClr val="accent1"/>
          </a:solidFill>
          <a:ln>
            <a:noFill/>
          </a:ln>
        </p:spPr>
        <p:txBody>
          <a:bodyPr anchorCtr="0" anchor="t" bIns="45700" lIns="228600" spcFirstLastPara="1" rIns="228600" wrap="square" tIns="1005825">
            <a:normAutofit/>
          </a:bodyPr>
          <a:lstStyle>
            <a:lvl1pPr indent="-228600" lvl="0" marL="457200" algn="ctr">
              <a:lnSpc>
                <a:spcPct val="90000"/>
              </a:lnSpc>
              <a:spcBef>
                <a:spcPts val="750"/>
              </a:spcBef>
              <a:spcAft>
                <a:spcPts val="0"/>
              </a:spcAft>
              <a:buSzPts val="2475"/>
              <a:buNone/>
              <a:defRPr>
                <a:solidFill>
                  <a:schemeClr val="lt1"/>
                </a:solidFill>
              </a:defRPr>
            </a:lvl1pPr>
            <a:lvl2pPr indent="-354330" lvl="1" marL="914400" algn="l">
              <a:lnSpc>
                <a:spcPct val="90000"/>
              </a:lnSpc>
              <a:spcBef>
                <a:spcPts val="375"/>
              </a:spcBef>
              <a:spcAft>
                <a:spcPts val="0"/>
              </a:spcAft>
              <a:buSzPts val="1980"/>
              <a:buChar char="•"/>
              <a:defRPr/>
            </a:lvl2pPr>
            <a:lvl3pPr indent="-354330" lvl="2" marL="1371600" algn="l">
              <a:lnSpc>
                <a:spcPct val="90000"/>
              </a:lnSpc>
              <a:spcBef>
                <a:spcPts val="375"/>
              </a:spcBef>
              <a:spcAft>
                <a:spcPts val="0"/>
              </a:spcAft>
              <a:buSzPts val="1980"/>
              <a:buChar char="•"/>
              <a:defRPr/>
            </a:lvl3pPr>
            <a:lvl4pPr indent="-354330" lvl="3" marL="1828800" algn="l">
              <a:lnSpc>
                <a:spcPct val="90000"/>
              </a:lnSpc>
              <a:spcBef>
                <a:spcPts val="375"/>
              </a:spcBef>
              <a:spcAft>
                <a:spcPts val="0"/>
              </a:spcAft>
              <a:buSzPts val="1980"/>
              <a:buChar char="•"/>
              <a:defRPr/>
            </a:lvl4pPr>
            <a:lvl5pPr indent="-354330" lvl="4" marL="2286000" algn="l">
              <a:lnSpc>
                <a:spcPct val="90000"/>
              </a:lnSpc>
              <a:spcBef>
                <a:spcPts val="375"/>
              </a:spcBef>
              <a:spcAft>
                <a:spcPts val="0"/>
              </a:spcAft>
              <a:buSzPts val="198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67" name="Google Shape;67;p32"/>
          <p:cNvSpPr/>
          <p:nvPr>
            <p:ph idx="13" type="pic"/>
          </p:nvPr>
        </p:nvSpPr>
        <p:spPr>
          <a:xfrm>
            <a:off x="4418074" y="4390265"/>
            <a:ext cx="3543829" cy="866254"/>
          </a:xfrm>
          <a:prstGeom prst="rect">
            <a:avLst/>
          </a:prstGeom>
          <a:noFill/>
          <a:ln>
            <a:noFill/>
          </a:ln>
        </p:spPr>
      </p:sp>
      <p:sp>
        <p:nvSpPr>
          <p:cNvPr id="68" name="Google Shape;68;p32"/>
          <p:cNvSpPr txBox="1"/>
          <p:nvPr>
            <p:ph idx="14" type="body"/>
          </p:nvPr>
        </p:nvSpPr>
        <p:spPr>
          <a:xfrm>
            <a:off x="8209359" y="4297675"/>
            <a:ext cx="3544025" cy="1983429"/>
          </a:xfrm>
          <a:prstGeom prst="rect">
            <a:avLst/>
          </a:prstGeom>
          <a:solidFill>
            <a:schemeClr val="accent6"/>
          </a:solidFill>
          <a:ln>
            <a:noFill/>
          </a:ln>
        </p:spPr>
        <p:txBody>
          <a:bodyPr anchorCtr="0" anchor="t" bIns="45700" lIns="228600" spcFirstLastPara="1" rIns="228600" wrap="square" tIns="1005825">
            <a:normAutofit/>
          </a:bodyPr>
          <a:lstStyle>
            <a:lvl1pPr indent="-228600" lvl="0" marL="457200" algn="ctr">
              <a:lnSpc>
                <a:spcPct val="90000"/>
              </a:lnSpc>
              <a:spcBef>
                <a:spcPts val="750"/>
              </a:spcBef>
              <a:spcAft>
                <a:spcPts val="0"/>
              </a:spcAft>
              <a:buSzPts val="2475"/>
              <a:buNone/>
              <a:defRPr/>
            </a:lvl1pPr>
            <a:lvl2pPr indent="-354330" lvl="1" marL="914400" algn="l">
              <a:lnSpc>
                <a:spcPct val="90000"/>
              </a:lnSpc>
              <a:spcBef>
                <a:spcPts val="375"/>
              </a:spcBef>
              <a:spcAft>
                <a:spcPts val="0"/>
              </a:spcAft>
              <a:buSzPts val="1980"/>
              <a:buChar char="•"/>
              <a:defRPr/>
            </a:lvl2pPr>
            <a:lvl3pPr indent="-354330" lvl="2" marL="1371600" algn="l">
              <a:lnSpc>
                <a:spcPct val="90000"/>
              </a:lnSpc>
              <a:spcBef>
                <a:spcPts val="375"/>
              </a:spcBef>
              <a:spcAft>
                <a:spcPts val="0"/>
              </a:spcAft>
              <a:buSzPts val="1980"/>
              <a:buChar char="•"/>
              <a:defRPr/>
            </a:lvl3pPr>
            <a:lvl4pPr indent="-354330" lvl="3" marL="1828800" algn="l">
              <a:lnSpc>
                <a:spcPct val="90000"/>
              </a:lnSpc>
              <a:spcBef>
                <a:spcPts val="375"/>
              </a:spcBef>
              <a:spcAft>
                <a:spcPts val="0"/>
              </a:spcAft>
              <a:buSzPts val="1980"/>
              <a:buChar char="•"/>
              <a:defRPr/>
            </a:lvl4pPr>
            <a:lvl5pPr indent="-354330" lvl="4" marL="2286000" algn="l">
              <a:lnSpc>
                <a:spcPct val="90000"/>
              </a:lnSpc>
              <a:spcBef>
                <a:spcPts val="375"/>
              </a:spcBef>
              <a:spcAft>
                <a:spcPts val="0"/>
              </a:spcAft>
              <a:buSzPts val="198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69" name="Google Shape;69;p32"/>
          <p:cNvSpPr/>
          <p:nvPr>
            <p:ph idx="15" type="pic"/>
          </p:nvPr>
        </p:nvSpPr>
        <p:spPr>
          <a:xfrm>
            <a:off x="8209548" y="4390265"/>
            <a:ext cx="3543829" cy="866254"/>
          </a:xfrm>
          <a:prstGeom prst="rect">
            <a:avLst/>
          </a:prstGeom>
          <a:noFill/>
          <a:ln>
            <a:noFill/>
          </a:ln>
        </p:spPr>
      </p:sp>
      <p:sp>
        <p:nvSpPr>
          <p:cNvPr id="70" name="Google Shape;70;p32"/>
          <p:cNvSpPr txBox="1"/>
          <p:nvPr>
            <p:ph type="title"/>
          </p:nvPr>
        </p:nvSpPr>
        <p:spPr>
          <a:xfrm>
            <a:off x="653586" y="825037"/>
            <a:ext cx="11099800" cy="1165587"/>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Graphic Text Lower Thirds">
  <p:cSld name="Title Graphic Text Lower Thirds">
    <p:spTree>
      <p:nvGrpSpPr>
        <p:cNvPr id="71" name="Shape 71"/>
        <p:cNvGrpSpPr/>
        <p:nvPr/>
      </p:nvGrpSpPr>
      <p:grpSpPr>
        <a:xfrm>
          <a:off x="0" y="0"/>
          <a:ext cx="0" cy="0"/>
          <a:chOff x="0" y="0"/>
          <a:chExt cx="0" cy="0"/>
        </a:xfrm>
      </p:grpSpPr>
      <p:sp>
        <p:nvSpPr>
          <p:cNvPr id="72" name="Google Shape;72;p33"/>
          <p:cNvSpPr txBox="1"/>
          <p:nvPr>
            <p:ph idx="12" type="sldNum"/>
          </p:nvPr>
        </p:nvSpPr>
        <p:spPr>
          <a:xfrm>
            <a:off x="401443" y="6446837"/>
            <a:ext cx="2743200" cy="218070"/>
          </a:xfrm>
          <a:prstGeom prst="rect">
            <a:avLst/>
          </a:prstGeom>
          <a:noFill/>
          <a:ln>
            <a:noFill/>
          </a:ln>
        </p:spPr>
        <p:txBody>
          <a:bodyPr anchorCtr="0" anchor="b"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73" name="Google Shape;73;p33"/>
          <p:cNvSpPr txBox="1"/>
          <p:nvPr>
            <p:ph idx="1" type="body"/>
          </p:nvPr>
        </p:nvSpPr>
        <p:spPr>
          <a:xfrm>
            <a:off x="653585" y="2111889"/>
            <a:ext cx="11100265" cy="2578168"/>
          </a:xfrm>
          <a:prstGeom prst="rect">
            <a:avLst/>
          </a:prstGeom>
          <a:noFill/>
          <a:ln>
            <a:noFill/>
          </a:ln>
        </p:spPr>
        <p:txBody>
          <a:bodyPr anchorCtr="0" anchor="t" bIns="45700" lIns="91425" spcFirstLastPara="1" rIns="91425" wrap="square" tIns="45700">
            <a:normAutofit/>
          </a:bodyPr>
          <a:lstStyle>
            <a:lvl1pPr indent="-354330" lvl="0" marL="457200" algn="l">
              <a:lnSpc>
                <a:spcPct val="90000"/>
              </a:lnSpc>
              <a:spcBef>
                <a:spcPts val="750"/>
              </a:spcBef>
              <a:spcAft>
                <a:spcPts val="0"/>
              </a:spcAft>
              <a:buSzPts val="1980"/>
              <a:buChar char="•"/>
              <a:defRPr/>
            </a:lvl1pPr>
            <a:lvl2pPr indent="-354330" lvl="1" marL="914400" algn="l">
              <a:lnSpc>
                <a:spcPct val="90000"/>
              </a:lnSpc>
              <a:spcBef>
                <a:spcPts val="375"/>
              </a:spcBef>
              <a:spcAft>
                <a:spcPts val="0"/>
              </a:spcAft>
              <a:buSzPts val="1980"/>
              <a:buChar char="•"/>
              <a:defRPr/>
            </a:lvl2pPr>
            <a:lvl3pPr indent="-354330" lvl="2" marL="1371600" algn="l">
              <a:lnSpc>
                <a:spcPct val="90000"/>
              </a:lnSpc>
              <a:spcBef>
                <a:spcPts val="375"/>
              </a:spcBef>
              <a:spcAft>
                <a:spcPts val="0"/>
              </a:spcAft>
              <a:buSzPts val="1980"/>
              <a:buChar char="•"/>
              <a:defRPr/>
            </a:lvl3pPr>
            <a:lvl4pPr indent="-354330" lvl="3" marL="1828800" algn="l">
              <a:lnSpc>
                <a:spcPct val="90000"/>
              </a:lnSpc>
              <a:spcBef>
                <a:spcPts val="375"/>
              </a:spcBef>
              <a:spcAft>
                <a:spcPts val="0"/>
              </a:spcAft>
              <a:buSzPts val="1980"/>
              <a:buChar char="•"/>
              <a:defRPr/>
            </a:lvl4pPr>
            <a:lvl5pPr indent="-354330" lvl="4" marL="2286000" algn="l">
              <a:lnSpc>
                <a:spcPct val="90000"/>
              </a:lnSpc>
              <a:spcBef>
                <a:spcPts val="375"/>
              </a:spcBef>
              <a:spcAft>
                <a:spcPts val="0"/>
              </a:spcAft>
              <a:buSzPts val="198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74" name="Google Shape;74;p33"/>
          <p:cNvSpPr/>
          <p:nvPr/>
        </p:nvSpPr>
        <p:spPr>
          <a:xfrm>
            <a:off x="-159657" y="4811318"/>
            <a:ext cx="12467771" cy="1342663"/>
          </a:xfrm>
          <a:prstGeom prst="rect">
            <a:avLst/>
          </a:prstGeom>
          <a:solidFill>
            <a:schemeClr val="lt1"/>
          </a:solidFill>
          <a:ln cap="flat" cmpd="sng" w="12700">
            <a:solidFill>
              <a:srgbClr val="AEABAB"/>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Calibri"/>
              <a:ea typeface="Calibri"/>
              <a:cs typeface="Calibri"/>
              <a:sym typeface="Calibri"/>
            </a:endParaRPr>
          </a:p>
        </p:txBody>
      </p:sp>
      <p:sp>
        <p:nvSpPr>
          <p:cNvPr id="75" name="Google Shape;75;p33"/>
          <p:cNvSpPr txBox="1"/>
          <p:nvPr>
            <p:ph idx="2" type="body"/>
          </p:nvPr>
        </p:nvSpPr>
        <p:spPr>
          <a:xfrm>
            <a:off x="653585" y="4932582"/>
            <a:ext cx="3166063" cy="110013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750"/>
              </a:spcBef>
              <a:spcAft>
                <a:spcPts val="0"/>
              </a:spcAft>
              <a:buSzPts val="2640"/>
              <a:buNone/>
              <a:defRPr b="1" sz="2400"/>
            </a:lvl1pPr>
            <a:lvl2pPr indent="-228600" lvl="1" marL="914400" algn="l">
              <a:lnSpc>
                <a:spcPct val="90000"/>
              </a:lnSpc>
              <a:spcBef>
                <a:spcPts val="375"/>
              </a:spcBef>
              <a:spcAft>
                <a:spcPts val="0"/>
              </a:spcAft>
              <a:buSzPts val="2145"/>
              <a:buNone/>
              <a:defRPr/>
            </a:lvl2pPr>
            <a:lvl3pPr indent="-228600" lvl="2" marL="1371600" algn="l">
              <a:lnSpc>
                <a:spcPct val="90000"/>
              </a:lnSpc>
              <a:spcBef>
                <a:spcPts val="375"/>
              </a:spcBef>
              <a:spcAft>
                <a:spcPts val="0"/>
              </a:spcAft>
              <a:buSzPts val="1815"/>
              <a:buNone/>
              <a:defRPr/>
            </a:lvl3pPr>
            <a:lvl4pPr indent="-228600" lvl="3" marL="1828800" algn="l">
              <a:lnSpc>
                <a:spcPct val="90000"/>
              </a:lnSpc>
              <a:spcBef>
                <a:spcPts val="375"/>
              </a:spcBef>
              <a:spcAft>
                <a:spcPts val="0"/>
              </a:spcAft>
              <a:buSzPts val="1650"/>
              <a:buNone/>
              <a:defRPr/>
            </a:lvl4pPr>
            <a:lvl5pPr indent="-228600" lvl="4" marL="2286000" algn="l">
              <a:lnSpc>
                <a:spcPct val="90000"/>
              </a:lnSpc>
              <a:spcBef>
                <a:spcPts val="375"/>
              </a:spcBef>
              <a:spcAft>
                <a:spcPts val="0"/>
              </a:spcAft>
              <a:buSzPts val="1485"/>
              <a:buNone/>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cxnSp>
        <p:nvCxnSpPr>
          <p:cNvPr id="76" name="Google Shape;76;p33"/>
          <p:cNvCxnSpPr/>
          <p:nvPr/>
        </p:nvCxnSpPr>
        <p:spPr>
          <a:xfrm>
            <a:off x="4027991" y="4932582"/>
            <a:ext cx="0" cy="1100137"/>
          </a:xfrm>
          <a:prstGeom prst="straightConnector1">
            <a:avLst/>
          </a:prstGeom>
          <a:noFill/>
          <a:ln cap="flat" cmpd="sng" w="25400">
            <a:solidFill>
              <a:schemeClr val="accent1"/>
            </a:solidFill>
            <a:prstDash val="solid"/>
            <a:miter lim="8000"/>
            <a:headEnd len="sm" w="sm" type="none"/>
            <a:tailEnd len="sm" w="sm" type="none"/>
          </a:ln>
        </p:spPr>
      </p:cxnSp>
      <p:sp>
        <p:nvSpPr>
          <p:cNvPr id="77" name="Google Shape;77;p33"/>
          <p:cNvSpPr txBox="1"/>
          <p:nvPr>
            <p:ph idx="3" type="body"/>
          </p:nvPr>
        </p:nvSpPr>
        <p:spPr>
          <a:xfrm>
            <a:off x="4236335" y="4932582"/>
            <a:ext cx="7517516" cy="110013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SzPts val="1980"/>
              <a:buNone/>
              <a:defRPr sz="1800"/>
            </a:lvl1pPr>
            <a:lvl2pPr indent="-228600" lvl="1" marL="914400" algn="l">
              <a:lnSpc>
                <a:spcPct val="90000"/>
              </a:lnSpc>
              <a:spcBef>
                <a:spcPts val="375"/>
              </a:spcBef>
              <a:spcAft>
                <a:spcPts val="0"/>
              </a:spcAft>
              <a:buSzPts val="2145"/>
              <a:buNone/>
              <a:defRPr/>
            </a:lvl2pPr>
            <a:lvl3pPr indent="-228600" lvl="2" marL="1371600" algn="l">
              <a:lnSpc>
                <a:spcPct val="90000"/>
              </a:lnSpc>
              <a:spcBef>
                <a:spcPts val="375"/>
              </a:spcBef>
              <a:spcAft>
                <a:spcPts val="0"/>
              </a:spcAft>
              <a:buSzPts val="1815"/>
              <a:buNone/>
              <a:defRPr/>
            </a:lvl3pPr>
            <a:lvl4pPr indent="-228600" lvl="3" marL="1828800" algn="l">
              <a:lnSpc>
                <a:spcPct val="90000"/>
              </a:lnSpc>
              <a:spcBef>
                <a:spcPts val="375"/>
              </a:spcBef>
              <a:spcAft>
                <a:spcPts val="0"/>
              </a:spcAft>
              <a:buSzPts val="1650"/>
              <a:buNone/>
              <a:defRPr/>
            </a:lvl4pPr>
            <a:lvl5pPr indent="-228600" lvl="4" marL="2286000" algn="l">
              <a:lnSpc>
                <a:spcPct val="90000"/>
              </a:lnSpc>
              <a:spcBef>
                <a:spcPts val="375"/>
              </a:spcBef>
              <a:spcAft>
                <a:spcPts val="0"/>
              </a:spcAft>
              <a:buSzPts val="1485"/>
              <a:buNone/>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cxnSp>
        <p:nvCxnSpPr>
          <p:cNvPr id="78" name="Google Shape;78;p33"/>
          <p:cNvCxnSpPr/>
          <p:nvPr/>
        </p:nvCxnSpPr>
        <p:spPr>
          <a:xfrm>
            <a:off x="4027991" y="4932582"/>
            <a:ext cx="0" cy="1100137"/>
          </a:xfrm>
          <a:prstGeom prst="straightConnector1">
            <a:avLst/>
          </a:prstGeom>
          <a:noFill/>
          <a:ln cap="flat" cmpd="sng" w="25400">
            <a:solidFill>
              <a:schemeClr val="accent1"/>
            </a:solidFill>
            <a:prstDash val="solid"/>
            <a:miter lim="8000"/>
            <a:headEnd len="sm" w="sm" type="none"/>
            <a:tailEnd len="sm" w="sm" type="none"/>
          </a:ln>
        </p:spPr>
      </p:cxnSp>
      <p:sp>
        <p:nvSpPr>
          <p:cNvPr id="79" name="Google Shape;79;p33"/>
          <p:cNvSpPr txBox="1"/>
          <p:nvPr>
            <p:ph type="title"/>
          </p:nvPr>
        </p:nvSpPr>
        <p:spPr>
          <a:xfrm>
            <a:off x="653586" y="825038"/>
            <a:ext cx="11099800" cy="1102004"/>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Content">
  <p:cSld name="Three Content">
    <p:spTree>
      <p:nvGrpSpPr>
        <p:cNvPr id="80" name="Shape 80"/>
        <p:cNvGrpSpPr/>
        <p:nvPr/>
      </p:nvGrpSpPr>
      <p:grpSpPr>
        <a:xfrm>
          <a:off x="0" y="0"/>
          <a:ext cx="0" cy="0"/>
          <a:chOff x="0" y="0"/>
          <a:chExt cx="0" cy="0"/>
        </a:xfrm>
      </p:grpSpPr>
      <p:sp>
        <p:nvSpPr>
          <p:cNvPr id="81" name="Google Shape;81;p34"/>
          <p:cNvSpPr txBox="1"/>
          <p:nvPr>
            <p:ph idx="1" type="body"/>
          </p:nvPr>
        </p:nvSpPr>
        <p:spPr>
          <a:xfrm>
            <a:off x="653584" y="2109370"/>
            <a:ext cx="3517264" cy="228600"/>
          </a:xfrm>
          <a:prstGeom prst="rect">
            <a:avLst/>
          </a:prstGeom>
          <a:solidFill>
            <a:schemeClr val="accent2"/>
          </a:solidFill>
          <a:ln>
            <a:noFill/>
          </a:ln>
        </p:spPr>
        <p:txBody>
          <a:bodyPr anchorCtr="0" anchor="t" bIns="45700" lIns="91425" spcFirstLastPara="1" rIns="91425" wrap="square" tIns="45700">
            <a:normAutofit/>
          </a:bodyPr>
          <a:lstStyle>
            <a:lvl1pPr indent="-385763" lvl="0" marL="457200" algn="l">
              <a:lnSpc>
                <a:spcPct val="90000"/>
              </a:lnSpc>
              <a:spcBef>
                <a:spcPts val="750"/>
              </a:spcBef>
              <a:spcAft>
                <a:spcPts val="0"/>
              </a:spcAft>
              <a:buSzPts val="2475"/>
              <a:buChar char="•"/>
              <a:defRPr/>
            </a:lvl1pPr>
            <a:lvl2pPr indent="-364807" lvl="1" marL="914400" algn="l">
              <a:lnSpc>
                <a:spcPct val="90000"/>
              </a:lnSpc>
              <a:spcBef>
                <a:spcPts val="375"/>
              </a:spcBef>
              <a:spcAft>
                <a:spcPts val="0"/>
              </a:spcAft>
              <a:buSzPts val="2145"/>
              <a:buChar char="•"/>
              <a:defRPr/>
            </a:lvl2pPr>
            <a:lvl3pPr indent="-343852" lvl="2" marL="1371600" algn="l">
              <a:lnSpc>
                <a:spcPct val="90000"/>
              </a:lnSpc>
              <a:spcBef>
                <a:spcPts val="375"/>
              </a:spcBef>
              <a:spcAft>
                <a:spcPts val="0"/>
              </a:spcAft>
              <a:buSzPts val="1815"/>
              <a:buChar char="•"/>
              <a:defRPr/>
            </a:lvl3pPr>
            <a:lvl4pPr indent="-333375" lvl="3" marL="1828800" algn="l">
              <a:lnSpc>
                <a:spcPct val="90000"/>
              </a:lnSpc>
              <a:spcBef>
                <a:spcPts val="375"/>
              </a:spcBef>
              <a:spcAft>
                <a:spcPts val="0"/>
              </a:spcAft>
              <a:buSzPts val="1650"/>
              <a:buChar char="•"/>
              <a:defRPr/>
            </a:lvl4pPr>
            <a:lvl5pPr indent="-322898" lvl="4" marL="2286000" algn="l">
              <a:lnSpc>
                <a:spcPct val="90000"/>
              </a:lnSpc>
              <a:spcBef>
                <a:spcPts val="375"/>
              </a:spcBef>
              <a:spcAft>
                <a:spcPts val="0"/>
              </a:spcAft>
              <a:buSzPts val="1485"/>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82" name="Google Shape;82;p34"/>
          <p:cNvSpPr txBox="1"/>
          <p:nvPr>
            <p:ph idx="2" type="body"/>
          </p:nvPr>
        </p:nvSpPr>
        <p:spPr>
          <a:xfrm>
            <a:off x="4448746" y="2116147"/>
            <a:ext cx="3511296" cy="228600"/>
          </a:xfrm>
          <a:prstGeom prst="rect">
            <a:avLst/>
          </a:prstGeom>
          <a:solidFill>
            <a:schemeClr val="accent3"/>
          </a:solidFill>
          <a:ln>
            <a:noFill/>
          </a:ln>
        </p:spPr>
        <p:txBody>
          <a:bodyPr anchorCtr="0" anchor="t" bIns="45700" lIns="91425" spcFirstLastPara="1" rIns="91425" wrap="square" tIns="45700">
            <a:normAutofit/>
          </a:bodyPr>
          <a:lstStyle>
            <a:lvl1pPr indent="-385763" lvl="0" marL="457200" algn="l">
              <a:lnSpc>
                <a:spcPct val="90000"/>
              </a:lnSpc>
              <a:spcBef>
                <a:spcPts val="750"/>
              </a:spcBef>
              <a:spcAft>
                <a:spcPts val="0"/>
              </a:spcAft>
              <a:buSzPts val="2475"/>
              <a:buChar char="•"/>
              <a:defRPr/>
            </a:lvl1pPr>
            <a:lvl2pPr indent="-364807" lvl="1" marL="914400" algn="l">
              <a:lnSpc>
                <a:spcPct val="90000"/>
              </a:lnSpc>
              <a:spcBef>
                <a:spcPts val="375"/>
              </a:spcBef>
              <a:spcAft>
                <a:spcPts val="0"/>
              </a:spcAft>
              <a:buSzPts val="2145"/>
              <a:buChar char="•"/>
              <a:defRPr/>
            </a:lvl2pPr>
            <a:lvl3pPr indent="-343852" lvl="2" marL="1371600" algn="l">
              <a:lnSpc>
                <a:spcPct val="90000"/>
              </a:lnSpc>
              <a:spcBef>
                <a:spcPts val="375"/>
              </a:spcBef>
              <a:spcAft>
                <a:spcPts val="0"/>
              </a:spcAft>
              <a:buSzPts val="1815"/>
              <a:buChar char="•"/>
              <a:defRPr/>
            </a:lvl3pPr>
            <a:lvl4pPr indent="-333375" lvl="3" marL="1828800" algn="l">
              <a:lnSpc>
                <a:spcPct val="90000"/>
              </a:lnSpc>
              <a:spcBef>
                <a:spcPts val="375"/>
              </a:spcBef>
              <a:spcAft>
                <a:spcPts val="0"/>
              </a:spcAft>
              <a:buSzPts val="1650"/>
              <a:buChar char="•"/>
              <a:defRPr/>
            </a:lvl4pPr>
            <a:lvl5pPr indent="-322898" lvl="4" marL="2286000" algn="l">
              <a:lnSpc>
                <a:spcPct val="90000"/>
              </a:lnSpc>
              <a:spcBef>
                <a:spcPts val="375"/>
              </a:spcBef>
              <a:spcAft>
                <a:spcPts val="0"/>
              </a:spcAft>
              <a:buSzPts val="1485"/>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83" name="Google Shape;83;p34"/>
          <p:cNvSpPr txBox="1"/>
          <p:nvPr>
            <p:ph idx="3" type="body"/>
          </p:nvPr>
        </p:nvSpPr>
        <p:spPr>
          <a:xfrm>
            <a:off x="4448747" y="2116147"/>
            <a:ext cx="3511296" cy="4054727"/>
          </a:xfrm>
          <a:prstGeom prst="rect">
            <a:avLst/>
          </a:prstGeom>
          <a:noFill/>
          <a:ln cap="flat" cmpd="sng" w="9525">
            <a:solidFill>
              <a:srgbClr val="005F7B"/>
            </a:solidFill>
            <a:prstDash val="solid"/>
            <a:round/>
            <a:headEnd len="sm" w="sm" type="none"/>
            <a:tailEnd len="sm" w="sm" type="none"/>
          </a:ln>
        </p:spPr>
        <p:txBody>
          <a:bodyPr anchorCtr="0" anchor="t" bIns="45700" lIns="91425" spcFirstLastPara="1" rIns="91425" wrap="square" tIns="457200">
            <a:normAutofit/>
          </a:bodyPr>
          <a:lstStyle>
            <a:lvl1pPr indent="-364808" lvl="0" marL="457200" algn="l">
              <a:lnSpc>
                <a:spcPct val="90000"/>
              </a:lnSpc>
              <a:spcBef>
                <a:spcPts val="750"/>
              </a:spcBef>
              <a:spcAft>
                <a:spcPts val="0"/>
              </a:spcAft>
              <a:buSzPts val="2145"/>
              <a:buChar char="•"/>
              <a:defRPr sz="1950"/>
            </a:lvl1pPr>
            <a:lvl2pPr indent="-354330" lvl="1" marL="914400" algn="l">
              <a:lnSpc>
                <a:spcPct val="90000"/>
              </a:lnSpc>
              <a:spcBef>
                <a:spcPts val="375"/>
              </a:spcBef>
              <a:spcAft>
                <a:spcPts val="0"/>
              </a:spcAft>
              <a:buSzPts val="1980"/>
              <a:buChar char="•"/>
              <a:defRPr sz="1800"/>
            </a:lvl2pPr>
            <a:lvl3pPr indent="-333375" lvl="2" marL="1371600" algn="l">
              <a:lnSpc>
                <a:spcPct val="90000"/>
              </a:lnSpc>
              <a:spcBef>
                <a:spcPts val="375"/>
              </a:spcBef>
              <a:spcAft>
                <a:spcPts val="0"/>
              </a:spcAft>
              <a:buSzPts val="1650"/>
              <a:buChar char="•"/>
              <a:defRPr sz="1500"/>
            </a:lvl3pPr>
            <a:lvl4pPr indent="-322898" lvl="3" marL="1828800" algn="l">
              <a:lnSpc>
                <a:spcPct val="90000"/>
              </a:lnSpc>
              <a:spcBef>
                <a:spcPts val="375"/>
              </a:spcBef>
              <a:spcAft>
                <a:spcPts val="0"/>
              </a:spcAft>
              <a:buSzPts val="1485"/>
              <a:buChar char="•"/>
              <a:defRPr sz="1350"/>
            </a:lvl4pPr>
            <a:lvl5pPr indent="-312420" lvl="4" marL="2286000" algn="l">
              <a:lnSpc>
                <a:spcPct val="90000"/>
              </a:lnSpc>
              <a:spcBef>
                <a:spcPts val="375"/>
              </a:spcBef>
              <a:spcAft>
                <a:spcPts val="0"/>
              </a:spcAft>
              <a:buSzPts val="1320"/>
              <a:buChar char="•"/>
              <a:defRPr sz="1200"/>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84" name="Google Shape;84;p34"/>
          <p:cNvSpPr txBox="1"/>
          <p:nvPr>
            <p:ph idx="4" type="body"/>
          </p:nvPr>
        </p:nvSpPr>
        <p:spPr>
          <a:xfrm>
            <a:off x="653586" y="2109373"/>
            <a:ext cx="3517263" cy="4054727"/>
          </a:xfrm>
          <a:prstGeom prst="rect">
            <a:avLst/>
          </a:prstGeom>
          <a:noFill/>
          <a:ln cap="flat" cmpd="sng" w="9525">
            <a:solidFill>
              <a:srgbClr val="005F7B"/>
            </a:solidFill>
            <a:prstDash val="solid"/>
            <a:round/>
            <a:headEnd len="sm" w="sm" type="none"/>
            <a:tailEnd len="sm" w="sm" type="none"/>
          </a:ln>
        </p:spPr>
        <p:txBody>
          <a:bodyPr anchorCtr="0" anchor="t" bIns="45700" lIns="228600" spcFirstLastPara="1" rIns="228600" wrap="square" tIns="457200">
            <a:normAutofit/>
          </a:bodyPr>
          <a:lstStyle>
            <a:lvl1pPr indent="-364808" lvl="0" marL="457200" algn="l">
              <a:lnSpc>
                <a:spcPct val="90000"/>
              </a:lnSpc>
              <a:spcBef>
                <a:spcPts val="750"/>
              </a:spcBef>
              <a:spcAft>
                <a:spcPts val="0"/>
              </a:spcAft>
              <a:buSzPts val="2145"/>
              <a:buChar char="•"/>
              <a:defRPr sz="1950"/>
            </a:lvl1pPr>
            <a:lvl2pPr indent="-354330" lvl="1" marL="914400" algn="l">
              <a:lnSpc>
                <a:spcPct val="90000"/>
              </a:lnSpc>
              <a:spcBef>
                <a:spcPts val="375"/>
              </a:spcBef>
              <a:spcAft>
                <a:spcPts val="0"/>
              </a:spcAft>
              <a:buSzPts val="1980"/>
              <a:buChar char="•"/>
              <a:defRPr sz="1800"/>
            </a:lvl2pPr>
            <a:lvl3pPr indent="-333375" lvl="2" marL="1371600" algn="l">
              <a:lnSpc>
                <a:spcPct val="90000"/>
              </a:lnSpc>
              <a:spcBef>
                <a:spcPts val="375"/>
              </a:spcBef>
              <a:spcAft>
                <a:spcPts val="0"/>
              </a:spcAft>
              <a:buSzPts val="1650"/>
              <a:buChar char="•"/>
              <a:defRPr sz="1500"/>
            </a:lvl3pPr>
            <a:lvl4pPr indent="-322898" lvl="3" marL="1828800" algn="l">
              <a:lnSpc>
                <a:spcPct val="90000"/>
              </a:lnSpc>
              <a:spcBef>
                <a:spcPts val="375"/>
              </a:spcBef>
              <a:spcAft>
                <a:spcPts val="0"/>
              </a:spcAft>
              <a:buSzPts val="1485"/>
              <a:buChar char="•"/>
              <a:defRPr sz="1350"/>
            </a:lvl4pPr>
            <a:lvl5pPr indent="-312420" lvl="4" marL="2286000" algn="l">
              <a:lnSpc>
                <a:spcPct val="90000"/>
              </a:lnSpc>
              <a:spcBef>
                <a:spcPts val="375"/>
              </a:spcBef>
              <a:spcAft>
                <a:spcPts val="0"/>
              </a:spcAft>
              <a:buSzPts val="1320"/>
              <a:buChar char="•"/>
              <a:defRPr sz="1200"/>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85" name="Google Shape;85;p34"/>
          <p:cNvSpPr txBox="1"/>
          <p:nvPr>
            <p:ph idx="12" type="sldNum"/>
          </p:nvPr>
        </p:nvSpPr>
        <p:spPr>
          <a:xfrm>
            <a:off x="401443" y="6446837"/>
            <a:ext cx="2743200" cy="218070"/>
          </a:xfrm>
          <a:prstGeom prst="rect">
            <a:avLst/>
          </a:prstGeom>
          <a:noFill/>
          <a:ln>
            <a:noFill/>
          </a:ln>
        </p:spPr>
        <p:txBody>
          <a:bodyPr anchorCtr="0" anchor="b"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86" name="Google Shape;86;p34"/>
          <p:cNvSpPr txBox="1"/>
          <p:nvPr>
            <p:ph idx="5" type="body"/>
          </p:nvPr>
        </p:nvSpPr>
        <p:spPr>
          <a:xfrm>
            <a:off x="8237942" y="2116147"/>
            <a:ext cx="3515444" cy="228600"/>
          </a:xfrm>
          <a:prstGeom prst="rect">
            <a:avLst/>
          </a:prstGeom>
          <a:solidFill>
            <a:schemeClr val="accent1"/>
          </a:solidFill>
          <a:ln>
            <a:noFill/>
          </a:ln>
        </p:spPr>
        <p:txBody>
          <a:bodyPr anchorCtr="0" anchor="t" bIns="45700" lIns="91425" spcFirstLastPara="1" rIns="91425" wrap="square" tIns="45700">
            <a:normAutofit/>
          </a:bodyPr>
          <a:lstStyle>
            <a:lvl1pPr indent="-385763" lvl="0" marL="457200" algn="l">
              <a:lnSpc>
                <a:spcPct val="90000"/>
              </a:lnSpc>
              <a:spcBef>
                <a:spcPts val="750"/>
              </a:spcBef>
              <a:spcAft>
                <a:spcPts val="0"/>
              </a:spcAft>
              <a:buSzPts val="2475"/>
              <a:buChar char="•"/>
              <a:defRPr/>
            </a:lvl1pPr>
            <a:lvl2pPr indent="-364807" lvl="1" marL="914400" algn="l">
              <a:lnSpc>
                <a:spcPct val="90000"/>
              </a:lnSpc>
              <a:spcBef>
                <a:spcPts val="375"/>
              </a:spcBef>
              <a:spcAft>
                <a:spcPts val="0"/>
              </a:spcAft>
              <a:buSzPts val="2145"/>
              <a:buChar char="•"/>
              <a:defRPr/>
            </a:lvl2pPr>
            <a:lvl3pPr indent="-343852" lvl="2" marL="1371600" algn="l">
              <a:lnSpc>
                <a:spcPct val="90000"/>
              </a:lnSpc>
              <a:spcBef>
                <a:spcPts val="375"/>
              </a:spcBef>
              <a:spcAft>
                <a:spcPts val="0"/>
              </a:spcAft>
              <a:buSzPts val="1815"/>
              <a:buChar char="•"/>
              <a:defRPr/>
            </a:lvl3pPr>
            <a:lvl4pPr indent="-333375" lvl="3" marL="1828800" algn="l">
              <a:lnSpc>
                <a:spcPct val="90000"/>
              </a:lnSpc>
              <a:spcBef>
                <a:spcPts val="375"/>
              </a:spcBef>
              <a:spcAft>
                <a:spcPts val="0"/>
              </a:spcAft>
              <a:buSzPts val="1650"/>
              <a:buChar char="•"/>
              <a:defRPr/>
            </a:lvl4pPr>
            <a:lvl5pPr indent="-322898" lvl="4" marL="2286000" algn="l">
              <a:lnSpc>
                <a:spcPct val="90000"/>
              </a:lnSpc>
              <a:spcBef>
                <a:spcPts val="375"/>
              </a:spcBef>
              <a:spcAft>
                <a:spcPts val="0"/>
              </a:spcAft>
              <a:buSzPts val="1485"/>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87" name="Google Shape;87;p34"/>
          <p:cNvSpPr txBox="1"/>
          <p:nvPr>
            <p:ph idx="6" type="body"/>
          </p:nvPr>
        </p:nvSpPr>
        <p:spPr>
          <a:xfrm>
            <a:off x="8237942" y="2116147"/>
            <a:ext cx="3515444" cy="4054727"/>
          </a:xfrm>
          <a:prstGeom prst="rect">
            <a:avLst/>
          </a:prstGeom>
          <a:noFill/>
          <a:ln cap="flat" cmpd="sng" w="9525">
            <a:solidFill>
              <a:srgbClr val="005F7B"/>
            </a:solidFill>
            <a:prstDash val="solid"/>
            <a:round/>
            <a:headEnd len="sm" w="sm" type="none"/>
            <a:tailEnd len="sm" w="sm" type="none"/>
          </a:ln>
        </p:spPr>
        <p:txBody>
          <a:bodyPr anchorCtr="0" anchor="t" bIns="45700" lIns="91425" spcFirstLastPara="1" rIns="91425" wrap="square" tIns="457200">
            <a:normAutofit/>
          </a:bodyPr>
          <a:lstStyle>
            <a:lvl1pPr indent="-364808" lvl="0" marL="457200" algn="l">
              <a:lnSpc>
                <a:spcPct val="90000"/>
              </a:lnSpc>
              <a:spcBef>
                <a:spcPts val="750"/>
              </a:spcBef>
              <a:spcAft>
                <a:spcPts val="0"/>
              </a:spcAft>
              <a:buSzPts val="2145"/>
              <a:buChar char="•"/>
              <a:defRPr sz="1950"/>
            </a:lvl1pPr>
            <a:lvl2pPr indent="-354330" lvl="1" marL="914400" algn="l">
              <a:lnSpc>
                <a:spcPct val="90000"/>
              </a:lnSpc>
              <a:spcBef>
                <a:spcPts val="375"/>
              </a:spcBef>
              <a:spcAft>
                <a:spcPts val="0"/>
              </a:spcAft>
              <a:buSzPts val="1980"/>
              <a:buChar char="•"/>
              <a:defRPr sz="1800"/>
            </a:lvl2pPr>
            <a:lvl3pPr indent="-333375" lvl="2" marL="1371600" algn="l">
              <a:lnSpc>
                <a:spcPct val="90000"/>
              </a:lnSpc>
              <a:spcBef>
                <a:spcPts val="375"/>
              </a:spcBef>
              <a:spcAft>
                <a:spcPts val="0"/>
              </a:spcAft>
              <a:buSzPts val="1650"/>
              <a:buChar char="•"/>
              <a:defRPr sz="1500"/>
            </a:lvl3pPr>
            <a:lvl4pPr indent="-322898" lvl="3" marL="1828800" algn="l">
              <a:lnSpc>
                <a:spcPct val="90000"/>
              </a:lnSpc>
              <a:spcBef>
                <a:spcPts val="375"/>
              </a:spcBef>
              <a:spcAft>
                <a:spcPts val="0"/>
              </a:spcAft>
              <a:buSzPts val="1485"/>
              <a:buChar char="•"/>
              <a:defRPr sz="1350"/>
            </a:lvl4pPr>
            <a:lvl5pPr indent="-312420" lvl="4" marL="2286000" algn="l">
              <a:lnSpc>
                <a:spcPct val="90000"/>
              </a:lnSpc>
              <a:spcBef>
                <a:spcPts val="375"/>
              </a:spcBef>
              <a:spcAft>
                <a:spcPts val="0"/>
              </a:spcAft>
              <a:buSzPts val="1320"/>
              <a:buChar char="•"/>
              <a:defRPr sz="1200"/>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88" name="Google Shape;88;p34"/>
          <p:cNvSpPr txBox="1"/>
          <p:nvPr>
            <p:ph type="title"/>
          </p:nvPr>
        </p:nvSpPr>
        <p:spPr>
          <a:xfrm>
            <a:off x="653586" y="825037"/>
            <a:ext cx="11099800" cy="1165587"/>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columns">
  <p:cSld name="Title and Content columns">
    <p:spTree>
      <p:nvGrpSpPr>
        <p:cNvPr id="89" name="Shape 89"/>
        <p:cNvGrpSpPr/>
        <p:nvPr/>
      </p:nvGrpSpPr>
      <p:grpSpPr>
        <a:xfrm>
          <a:off x="0" y="0"/>
          <a:ext cx="0" cy="0"/>
          <a:chOff x="0" y="0"/>
          <a:chExt cx="0" cy="0"/>
        </a:xfrm>
      </p:grpSpPr>
      <p:sp>
        <p:nvSpPr>
          <p:cNvPr id="90" name="Google Shape;90;p35"/>
          <p:cNvSpPr txBox="1"/>
          <p:nvPr>
            <p:ph idx="1" type="body"/>
          </p:nvPr>
        </p:nvSpPr>
        <p:spPr>
          <a:xfrm>
            <a:off x="653586" y="3529362"/>
            <a:ext cx="3501484" cy="2695839"/>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750"/>
              </a:spcBef>
              <a:spcAft>
                <a:spcPts val="0"/>
              </a:spcAft>
              <a:buSzPts val="1980"/>
              <a:buNone/>
              <a:defRPr sz="1800"/>
            </a:lvl1pPr>
            <a:lvl2pPr indent="-333375" lvl="1" marL="914400" algn="l">
              <a:lnSpc>
                <a:spcPct val="90000"/>
              </a:lnSpc>
              <a:spcBef>
                <a:spcPts val="375"/>
              </a:spcBef>
              <a:spcAft>
                <a:spcPts val="0"/>
              </a:spcAft>
              <a:buSzPts val="1650"/>
              <a:buChar char="•"/>
              <a:defRPr sz="1500"/>
            </a:lvl2pPr>
            <a:lvl3pPr indent="-322898" lvl="2" marL="1371600" algn="l">
              <a:lnSpc>
                <a:spcPct val="90000"/>
              </a:lnSpc>
              <a:spcBef>
                <a:spcPts val="375"/>
              </a:spcBef>
              <a:spcAft>
                <a:spcPts val="0"/>
              </a:spcAft>
              <a:buSzPts val="1485"/>
              <a:buChar char="•"/>
              <a:defRPr sz="1350"/>
            </a:lvl3pPr>
            <a:lvl4pPr indent="-354330" lvl="3" marL="1828800" algn="l">
              <a:lnSpc>
                <a:spcPct val="90000"/>
              </a:lnSpc>
              <a:spcBef>
                <a:spcPts val="375"/>
              </a:spcBef>
              <a:spcAft>
                <a:spcPts val="0"/>
              </a:spcAft>
              <a:buSzPts val="1980"/>
              <a:buChar char="•"/>
              <a:defRPr/>
            </a:lvl4pPr>
            <a:lvl5pPr indent="-354330" lvl="4" marL="2286000" algn="l">
              <a:lnSpc>
                <a:spcPct val="90000"/>
              </a:lnSpc>
              <a:spcBef>
                <a:spcPts val="375"/>
              </a:spcBef>
              <a:spcAft>
                <a:spcPts val="0"/>
              </a:spcAft>
              <a:buSzPts val="198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91" name="Google Shape;91;p35"/>
          <p:cNvSpPr txBox="1"/>
          <p:nvPr>
            <p:ph idx="12" type="sldNum"/>
          </p:nvPr>
        </p:nvSpPr>
        <p:spPr>
          <a:xfrm>
            <a:off x="401443" y="6446837"/>
            <a:ext cx="2743200" cy="218070"/>
          </a:xfrm>
          <a:prstGeom prst="rect">
            <a:avLst/>
          </a:prstGeom>
          <a:noFill/>
          <a:ln>
            <a:noFill/>
          </a:ln>
        </p:spPr>
        <p:txBody>
          <a:bodyPr anchorCtr="0" anchor="b"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92" name="Google Shape;92;p35"/>
          <p:cNvSpPr/>
          <p:nvPr>
            <p:ph idx="2" type="pic"/>
          </p:nvPr>
        </p:nvSpPr>
        <p:spPr>
          <a:xfrm>
            <a:off x="653776" y="2135613"/>
            <a:ext cx="3501291" cy="1293387"/>
          </a:xfrm>
          <a:prstGeom prst="rect">
            <a:avLst/>
          </a:prstGeom>
          <a:noFill/>
          <a:ln>
            <a:noFill/>
          </a:ln>
        </p:spPr>
      </p:sp>
      <p:sp>
        <p:nvSpPr>
          <p:cNvPr id="93" name="Google Shape;93;p35"/>
          <p:cNvSpPr txBox="1"/>
          <p:nvPr>
            <p:ph idx="3" type="body"/>
          </p:nvPr>
        </p:nvSpPr>
        <p:spPr>
          <a:xfrm>
            <a:off x="4452742" y="3529362"/>
            <a:ext cx="3501484" cy="2695839"/>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750"/>
              </a:spcBef>
              <a:spcAft>
                <a:spcPts val="0"/>
              </a:spcAft>
              <a:buSzPts val="1980"/>
              <a:buNone/>
              <a:defRPr sz="1800"/>
            </a:lvl1pPr>
            <a:lvl2pPr indent="-333375" lvl="1" marL="914400" algn="l">
              <a:lnSpc>
                <a:spcPct val="90000"/>
              </a:lnSpc>
              <a:spcBef>
                <a:spcPts val="375"/>
              </a:spcBef>
              <a:spcAft>
                <a:spcPts val="0"/>
              </a:spcAft>
              <a:buSzPts val="1650"/>
              <a:buChar char="•"/>
              <a:defRPr sz="1500"/>
            </a:lvl2pPr>
            <a:lvl3pPr indent="-322898" lvl="2" marL="1371600" algn="l">
              <a:lnSpc>
                <a:spcPct val="90000"/>
              </a:lnSpc>
              <a:spcBef>
                <a:spcPts val="375"/>
              </a:spcBef>
              <a:spcAft>
                <a:spcPts val="0"/>
              </a:spcAft>
              <a:buSzPts val="1485"/>
              <a:buChar char="•"/>
              <a:defRPr sz="1350"/>
            </a:lvl3pPr>
            <a:lvl4pPr indent="-354330" lvl="3" marL="1828800" algn="l">
              <a:lnSpc>
                <a:spcPct val="90000"/>
              </a:lnSpc>
              <a:spcBef>
                <a:spcPts val="375"/>
              </a:spcBef>
              <a:spcAft>
                <a:spcPts val="0"/>
              </a:spcAft>
              <a:buSzPts val="1980"/>
              <a:buChar char="•"/>
              <a:defRPr/>
            </a:lvl4pPr>
            <a:lvl5pPr indent="-354330" lvl="4" marL="2286000" algn="l">
              <a:lnSpc>
                <a:spcPct val="90000"/>
              </a:lnSpc>
              <a:spcBef>
                <a:spcPts val="375"/>
              </a:spcBef>
              <a:spcAft>
                <a:spcPts val="0"/>
              </a:spcAft>
              <a:buSzPts val="198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94" name="Google Shape;94;p35"/>
          <p:cNvSpPr/>
          <p:nvPr>
            <p:ph idx="4" type="pic"/>
          </p:nvPr>
        </p:nvSpPr>
        <p:spPr>
          <a:xfrm>
            <a:off x="4452742" y="2135613"/>
            <a:ext cx="3501484" cy="1293387"/>
          </a:xfrm>
          <a:prstGeom prst="rect">
            <a:avLst/>
          </a:prstGeom>
          <a:noFill/>
          <a:ln>
            <a:noFill/>
          </a:ln>
        </p:spPr>
      </p:sp>
      <p:sp>
        <p:nvSpPr>
          <p:cNvPr id="95" name="Google Shape;95;p35"/>
          <p:cNvSpPr txBox="1"/>
          <p:nvPr>
            <p:ph idx="5" type="body"/>
          </p:nvPr>
        </p:nvSpPr>
        <p:spPr>
          <a:xfrm>
            <a:off x="8251902" y="3529362"/>
            <a:ext cx="3501484" cy="2695839"/>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750"/>
              </a:spcBef>
              <a:spcAft>
                <a:spcPts val="0"/>
              </a:spcAft>
              <a:buSzPts val="1980"/>
              <a:buNone/>
              <a:defRPr sz="1800"/>
            </a:lvl1pPr>
            <a:lvl2pPr indent="-333375" lvl="1" marL="914400" algn="l">
              <a:lnSpc>
                <a:spcPct val="90000"/>
              </a:lnSpc>
              <a:spcBef>
                <a:spcPts val="375"/>
              </a:spcBef>
              <a:spcAft>
                <a:spcPts val="0"/>
              </a:spcAft>
              <a:buSzPts val="1650"/>
              <a:buChar char="•"/>
              <a:defRPr sz="1500"/>
            </a:lvl2pPr>
            <a:lvl3pPr indent="-322898" lvl="2" marL="1371600" algn="l">
              <a:lnSpc>
                <a:spcPct val="90000"/>
              </a:lnSpc>
              <a:spcBef>
                <a:spcPts val="375"/>
              </a:spcBef>
              <a:spcAft>
                <a:spcPts val="0"/>
              </a:spcAft>
              <a:buSzPts val="1485"/>
              <a:buChar char="•"/>
              <a:defRPr sz="1350"/>
            </a:lvl3pPr>
            <a:lvl4pPr indent="-354330" lvl="3" marL="1828800" algn="l">
              <a:lnSpc>
                <a:spcPct val="90000"/>
              </a:lnSpc>
              <a:spcBef>
                <a:spcPts val="375"/>
              </a:spcBef>
              <a:spcAft>
                <a:spcPts val="0"/>
              </a:spcAft>
              <a:buSzPts val="1980"/>
              <a:buChar char="•"/>
              <a:defRPr/>
            </a:lvl4pPr>
            <a:lvl5pPr indent="-354330" lvl="4" marL="2286000" algn="l">
              <a:lnSpc>
                <a:spcPct val="90000"/>
              </a:lnSpc>
              <a:spcBef>
                <a:spcPts val="375"/>
              </a:spcBef>
              <a:spcAft>
                <a:spcPts val="0"/>
              </a:spcAft>
              <a:buSzPts val="198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96" name="Google Shape;96;p35"/>
          <p:cNvSpPr/>
          <p:nvPr>
            <p:ph idx="6" type="pic"/>
          </p:nvPr>
        </p:nvSpPr>
        <p:spPr>
          <a:xfrm>
            <a:off x="8251902" y="2135613"/>
            <a:ext cx="3501484" cy="1293387"/>
          </a:xfrm>
          <a:prstGeom prst="rect">
            <a:avLst/>
          </a:prstGeom>
          <a:noFill/>
          <a:ln>
            <a:noFill/>
          </a:ln>
        </p:spPr>
      </p:sp>
      <p:sp>
        <p:nvSpPr>
          <p:cNvPr id="97" name="Google Shape;97;p35"/>
          <p:cNvSpPr txBox="1"/>
          <p:nvPr>
            <p:ph type="title"/>
          </p:nvPr>
        </p:nvSpPr>
        <p:spPr>
          <a:xfrm>
            <a:off x="653586" y="825037"/>
            <a:ext cx="11099800" cy="1165587"/>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theme" Target="../theme/theme2.xml"/><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2.png"/><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slideLayout" Target="../slideLayouts/slideLayout13.xml"/><Relationship Id="rId14" Type="http://schemas.openxmlformats.org/officeDocument/2006/relationships/slideLayout" Target="../slideLayouts/slideLayout12.xml"/><Relationship Id="rId17" Type="http://schemas.openxmlformats.org/officeDocument/2006/relationships/slideLayout" Target="../slideLayouts/slideLayout15.xml"/><Relationship Id="rId16" Type="http://schemas.openxmlformats.org/officeDocument/2006/relationships/slideLayout" Target="../slideLayouts/slideLayout14.xml"/><Relationship Id="rId5" Type="http://schemas.openxmlformats.org/officeDocument/2006/relationships/slideLayout" Target="../slideLayouts/slideLayout3.xml"/><Relationship Id="rId19" Type="http://schemas.openxmlformats.org/officeDocument/2006/relationships/slideLayout" Target="../slideLayouts/slideLayout17.xml"/><Relationship Id="rId6" Type="http://schemas.openxmlformats.org/officeDocument/2006/relationships/slideLayout" Target="../slideLayouts/slideLayout4.xml"/><Relationship Id="rId18" Type="http://schemas.openxmlformats.org/officeDocument/2006/relationships/slideLayout" Target="../slideLayouts/slideLayout16.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6"/>
          <p:cNvSpPr txBox="1"/>
          <p:nvPr>
            <p:ph type="title"/>
          </p:nvPr>
        </p:nvSpPr>
        <p:spPr>
          <a:xfrm>
            <a:off x="653586" y="825037"/>
            <a:ext cx="11099800" cy="1165587"/>
          </a:xfrm>
          <a:prstGeom prst="rect">
            <a:avLst/>
          </a:prstGeom>
          <a:noFill/>
          <a:ln>
            <a:noFill/>
          </a:ln>
        </p:spPr>
        <p:txBody>
          <a:bodyPr anchorCtr="0" anchor="t" bIns="0" lIns="0" spcFirstLastPara="1" rIns="0" wrap="square" tIns="0">
            <a:normAutofit/>
          </a:bodyPr>
          <a:lstStyle>
            <a:lvl1pPr lvl="0" marR="0" rtl="0" algn="l">
              <a:lnSpc>
                <a:spcPct val="90000"/>
              </a:lnSpc>
              <a:spcBef>
                <a:spcPts val="0"/>
              </a:spcBef>
              <a:spcAft>
                <a:spcPts val="0"/>
              </a:spcAft>
              <a:buClr>
                <a:schemeClr val="dk1"/>
              </a:buClr>
              <a:buSzPts val="3600"/>
              <a:buFont typeface="Arial"/>
              <a:buNone/>
              <a:defRPr b="1" i="0" sz="36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6"/>
          <p:cNvSpPr txBox="1"/>
          <p:nvPr>
            <p:ph idx="1" type="body"/>
          </p:nvPr>
        </p:nvSpPr>
        <p:spPr>
          <a:xfrm>
            <a:off x="653586" y="2155372"/>
            <a:ext cx="11099800" cy="4054598"/>
          </a:xfrm>
          <a:prstGeom prst="rect">
            <a:avLst/>
          </a:prstGeom>
          <a:noFill/>
          <a:ln>
            <a:noFill/>
          </a:ln>
        </p:spPr>
        <p:txBody>
          <a:bodyPr anchorCtr="0" anchor="t" bIns="45700" lIns="91425" spcFirstLastPara="1" rIns="91425" wrap="square" tIns="45700">
            <a:normAutofit/>
          </a:bodyPr>
          <a:lstStyle>
            <a:lvl1pPr indent="-385763" lvl="0" marL="457200" marR="0" rtl="0" algn="l">
              <a:lnSpc>
                <a:spcPct val="90000"/>
              </a:lnSpc>
              <a:spcBef>
                <a:spcPts val="750"/>
              </a:spcBef>
              <a:spcAft>
                <a:spcPts val="0"/>
              </a:spcAft>
              <a:buClr>
                <a:srgbClr val="AEABAB"/>
              </a:buClr>
              <a:buSzPts val="2475"/>
              <a:buFont typeface="Arial"/>
              <a:buChar char="•"/>
              <a:defRPr b="0" i="0" sz="2250" u="none" cap="none" strike="noStrike">
                <a:solidFill>
                  <a:schemeClr val="dk1"/>
                </a:solidFill>
                <a:latin typeface="Arial"/>
                <a:ea typeface="Arial"/>
                <a:cs typeface="Arial"/>
                <a:sym typeface="Arial"/>
              </a:defRPr>
            </a:lvl1pPr>
            <a:lvl2pPr indent="-364807" lvl="1" marL="914400" marR="0" rtl="0" algn="l">
              <a:lnSpc>
                <a:spcPct val="90000"/>
              </a:lnSpc>
              <a:spcBef>
                <a:spcPts val="375"/>
              </a:spcBef>
              <a:spcAft>
                <a:spcPts val="0"/>
              </a:spcAft>
              <a:buClr>
                <a:srgbClr val="AEABAB"/>
              </a:buClr>
              <a:buSzPts val="2145"/>
              <a:buFont typeface="Arial"/>
              <a:buChar char="•"/>
              <a:defRPr b="0" i="0" sz="1950" u="none" cap="none" strike="noStrike">
                <a:solidFill>
                  <a:schemeClr val="dk1"/>
                </a:solidFill>
                <a:latin typeface="Arial"/>
                <a:ea typeface="Arial"/>
                <a:cs typeface="Arial"/>
                <a:sym typeface="Arial"/>
              </a:defRPr>
            </a:lvl2pPr>
            <a:lvl3pPr indent="-343852" lvl="2" marL="1371600" marR="0" rtl="0" algn="l">
              <a:lnSpc>
                <a:spcPct val="90000"/>
              </a:lnSpc>
              <a:spcBef>
                <a:spcPts val="375"/>
              </a:spcBef>
              <a:spcAft>
                <a:spcPts val="0"/>
              </a:spcAft>
              <a:buClr>
                <a:srgbClr val="AEABAB"/>
              </a:buClr>
              <a:buSzPts val="1815"/>
              <a:buFont typeface="Arial"/>
              <a:buChar char="•"/>
              <a:defRPr b="0" i="0" sz="1650" u="none" cap="none" strike="noStrike">
                <a:solidFill>
                  <a:schemeClr val="dk1"/>
                </a:solidFill>
                <a:latin typeface="Arial"/>
                <a:ea typeface="Arial"/>
                <a:cs typeface="Arial"/>
                <a:sym typeface="Arial"/>
              </a:defRPr>
            </a:lvl3pPr>
            <a:lvl4pPr indent="-333375" lvl="3" marL="1828800" marR="0" rtl="0" algn="l">
              <a:lnSpc>
                <a:spcPct val="90000"/>
              </a:lnSpc>
              <a:spcBef>
                <a:spcPts val="375"/>
              </a:spcBef>
              <a:spcAft>
                <a:spcPts val="0"/>
              </a:spcAft>
              <a:buClr>
                <a:srgbClr val="AEABAB"/>
              </a:buClr>
              <a:buSzPts val="1650"/>
              <a:buFont typeface="Arial"/>
              <a:buChar char="•"/>
              <a:defRPr b="0" i="0" sz="1500" u="none" cap="none" strike="noStrike">
                <a:solidFill>
                  <a:schemeClr val="dk1"/>
                </a:solidFill>
                <a:latin typeface="Arial"/>
                <a:ea typeface="Arial"/>
                <a:cs typeface="Arial"/>
                <a:sym typeface="Arial"/>
              </a:defRPr>
            </a:lvl4pPr>
            <a:lvl5pPr indent="-322898" lvl="4" marL="2286000" marR="0" rtl="0" algn="l">
              <a:lnSpc>
                <a:spcPct val="90000"/>
              </a:lnSpc>
              <a:spcBef>
                <a:spcPts val="375"/>
              </a:spcBef>
              <a:spcAft>
                <a:spcPts val="0"/>
              </a:spcAft>
              <a:buClr>
                <a:srgbClr val="AEABAB"/>
              </a:buClr>
              <a:buSzPts val="1485"/>
              <a:buFont typeface="Arial"/>
              <a:buChar char="•"/>
              <a:defRPr b="0" i="0" sz="1350" u="none" cap="none" strike="noStrike">
                <a:solidFill>
                  <a:schemeClr val="dk1"/>
                </a:solidFill>
                <a:latin typeface="Arial"/>
                <a:ea typeface="Arial"/>
                <a:cs typeface="Arial"/>
                <a:sym typeface="Arial"/>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12" name="Google Shape;12;p26"/>
          <p:cNvSpPr txBox="1"/>
          <p:nvPr>
            <p:ph idx="12" type="sldNum"/>
          </p:nvPr>
        </p:nvSpPr>
        <p:spPr>
          <a:xfrm>
            <a:off x="401443" y="6446837"/>
            <a:ext cx="2743200" cy="218070"/>
          </a:xfrm>
          <a:prstGeom prst="rect">
            <a:avLst/>
          </a:prstGeom>
          <a:noFill/>
          <a:ln>
            <a:noFill/>
          </a:ln>
        </p:spPr>
        <p:txBody>
          <a:bodyPr anchorCtr="0" anchor="b" bIns="0" lIns="0" spcFirstLastPara="1" rIns="0" wrap="square" tIns="0">
            <a:noAutofit/>
          </a:bodyPr>
          <a:lstStyle>
            <a:lvl1pPr indent="0" lvl="0" marL="0" marR="0" rtl="0" algn="l">
              <a:spcBef>
                <a:spcPts val="0"/>
              </a:spcBef>
              <a:buNone/>
              <a:defRPr b="0" i="0" sz="900" u="none" cap="none" strike="noStrike">
                <a:solidFill>
                  <a:srgbClr val="AEABAB"/>
                </a:solidFill>
                <a:latin typeface="Arial"/>
                <a:ea typeface="Arial"/>
                <a:cs typeface="Arial"/>
                <a:sym typeface="Arial"/>
              </a:defRPr>
            </a:lvl1pPr>
            <a:lvl2pPr indent="0" lvl="1" marL="0" marR="0" rtl="0" algn="l">
              <a:spcBef>
                <a:spcPts val="0"/>
              </a:spcBef>
              <a:buNone/>
              <a:defRPr b="0" i="0" sz="900" u="none" cap="none" strike="noStrike">
                <a:solidFill>
                  <a:srgbClr val="AEABAB"/>
                </a:solidFill>
                <a:latin typeface="Arial"/>
                <a:ea typeface="Arial"/>
                <a:cs typeface="Arial"/>
                <a:sym typeface="Arial"/>
              </a:defRPr>
            </a:lvl2pPr>
            <a:lvl3pPr indent="0" lvl="2" marL="0" marR="0" rtl="0" algn="l">
              <a:spcBef>
                <a:spcPts val="0"/>
              </a:spcBef>
              <a:buNone/>
              <a:defRPr b="0" i="0" sz="900" u="none" cap="none" strike="noStrike">
                <a:solidFill>
                  <a:srgbClr val="AEABAB"/>
                </a:solidFill>
                <a:latin typeface="Arial"/>
                <a:ea typeface="Arial"/>
                <a:cs typeface="Arial"/>
                <a:sym typeface="Arial"/>
              </a:defRPr>
            </a:lvl3pPr>
            <a:lvl4pPr indent="0" lvl="3" marL="0" marR="0" rtl="0" algn="l">
              <a:spcBef>
                <a:spcPts val="0"/>
              </a:spcBef>
              <a:buNone/>
              <a:defRPr b="0" i="0" sz="900" u="none" cap="none" strike="noStrike">
                <a:solidFill>
                  <a:srgbClr val="AEABAB"/>
                </a:solidFill>
                <a:latin typeface="Arial"/>
                <a:ea typeface="Arial"/>
                <a:cs typeface="Arial"/>
                <a:sym typeface="Arial"/>
              </a:defRPr>
            </a:lvl4pPr>
            <a:lvl5pPr indent="0" lvl="4" marL="0" marR="0" rtl="0" algn="l">
              <a:spcBef>
                <a:spcPts val="0"/>
              </a:spcBef>
              <a:buNone/>
              <a:defRPr b="0" i="0" sz="900" u="none" cap="none" strike="noStrike">
                <a:solidFill>
                  <a:srgbClr val="AEABAB"/>
                </a:solidFill>
                <a:latin typeface="Arial"/>
                <a:ea typeface="Arial"/>
                <a:cs typeface="Arial"/>
                <a:sym typeface="Arial"/>
              </a:defRPr>
            </a:lvl5pPr>
            <a:lvl6pPr indent="0" lvl="5" marL="0" marR="0" rtl="0" algn="l">
              <a:spcBef>
                <a:spcPts val="0"/>
              </a:spcBef>
              <a:buNone/>
              <a:defRPr b="0" i="0" sz="900" u="none" cap="none" strike="noStrike">
                <a:solidFill>
                  <a:srgbClr val="AEABAB"/>
                </a:solidFill>
                <a:latin typeface="Arial"/>
                <a:ea typeface="Arial"/>
                <a:cs typeface="Arial"/>
                <a:sym typeface="Arial"/>
              </a:defRPr>
            </a:lvl6pPr>
            <a:lvl7pPr indent="0" lvl="6" marL="0" marR="0" rtl="0" algn="l">
              <a:spcBef>
                <a:spcPts val="0"/>
              </a:spcBef>
              <a:buNone/>
              <a:defRPr b="0" i="0" sz="900" u="none" cap="none" strike="noStrike">
                <a:solidFill>
                  <a:srgbClr val="AEABAB"/>
                </a:solidFill>
                <a:latin typeface="Arial"/>
                <a:ea typeface="Arial"/>
                <a:cs typeface="Arial"/>
                <a:sym typeface="Arial"/>
              </a:defRPr>
            </a:lvl7pPr>
            <a:lvl8pPr indent="0" lvl="7" marL="0" marR="0" rtl="0" algn="l">
              <a:spcBef>
                <a:spcPts val="0"/>
              </a:spcBef>
              <a:buNone/>
              <a:defRPr b="0" i="0" sz="900" u="none" cap="none" strike="noStrike">
                <a:solidFill>
                  <a:srgbClr val="AEABAB"/>
                </a:solidFill>
                <a:latin typeface="Arial"/>
                <a:ea typeface="Arial"/>
                <a:cs typeface="Arial"/>
                <a:sym typeface="Arial"/>
              </a:defRPr>
            </a:lvl8pPr>
            <a:lvl9pPr indent="0" lvl="8" marL="0" marR="0" rtl="0" algn="l">
              <a:spcBef>
                <a:spcPts val="0"/>
              </a:spcBef>
              <a:buNone/>
              <a:defRPr b="0" i="0" sz="900" u="none" cap="none" strike="noStrike">
                <a:solidFill>
                  <a:srgbClr val="AEABAB"/>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13" name="Google Shape;13;p26"/>
          <p:cNvSpPr/>
          <p:nvPr/>
        </p:nvSpPr>
        <p:spPr>
          <a:xfrm>
            <a:off x="0" y="0"/>
            <a:ext cx="12192000" cy="23018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350" u="none" cap="none" strike="noStrike">
              <a:solidFill>
                <a:schemeClr val="lt1"/>
              </a:solidFill>
              <a:latin typeface="Calibri"/>
              <a:ea typeface="Calibri"/>
              <a:cs typeface="Calibri"/>
              <a:sym typeface="Calibri"/>
            </a:endParaRPr>
          </a:p>
        </p:txBody>
      </p:sp>
      <p:sp>
        <p:nvSpPr>
          <p:cNvPr id="14" name="Google Shape;14;p26"/>
          <p:cNvSpPr/>
          <p:nvPr/>
        </p:nvSpPr>
        <p:spPr>
          <a:xfrm>
            <a:off x="0" y="0"/>
            <a:ext cx="12192000" cy="230188"/>
          </a:xfrm>
          <a:prstGeom prst="rect">
            <a:avLst/>
          </a:prstGeom>
          <a:solidFill>
            <a:srgbClr val="014B6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350" u="none" cap="none" strike="noStrike">
              <a:solidFill>
                <a:schemeClr val="lt1"/>
              </a:solidFill>
              <a:latin typeface="Calibri"/>
              <a:ea typeface="Calibri"/>
              <a:cs typeface="Calibri"/>
              <a:sym typeface="Calibri"/>
            </a:endParaRPr>
          </a:p>
        </p:txBody>
      </p:sp>
      <p:pic>
        <p:nvPicPr>
          <p:cNvPr id="15" name="Google Shape;15;p26"/>
          <p:cNvPicPr preferRelativeResize="0"/>
          <p:nvPr/>
        </p:nvPicPr>
        <p:blipFill rotWithShape="1">
          <a:blip r:embed="rId1">
            <a:alphaModFix/>
          </a:blip>
          <a:srcRect b="0" l="0" r="0" t="0"/>
          <a:stretch/>
        </p:blipFill>
        <p:spPr>
          <a:xfrm>
            <a:off x="11203387" y="6343364"/>
            <a:ext cx="562253" cy="324972"/>
          </a:xfrm>
          <a:prstGeom prst="rect">
            <a:avLst/>
          </a:prstGeom>
          <a:noFill/>
          <a:ln>
            <a:noFill/>
          </a:ln>
        </p:spPr>
      </p:pic>
      <p:pic>
        <p:nvPicPr>
          <p:cNvPr id="16" name="Google Shape;16;p26"/>
          <p:cNvPicPr preferRelativeResize="0"/>
          <p:nvPr/>
        </p:nvPicPr>
        <p:blipFill rotWithShape="1">
          <a:blip r:embed="rId2">
            <a:alphaModFix/>
          </a:blip>
          <a:srcRect b="0" l="0" r="0" t="0"/>
          <a:stretch/>
        </p:blipFill>
        <p:spPr>
          <a:xfrm>
            <a:off x="105759" y="288452"/>
            <a:ext cx="504284" cy="51463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0.xml"/><Relationship Id="rId3"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 Id="rId3" Type="http://schemas.openxmlformats.org/officeDocument/2006/relationships/hyperlink" Target="https://economicgraph.linkedin.com/content/dam/me/economicgraph/en-us/PDF/ai-and-the-global-economy.pdf" TargetMode="External"/><Relationship Id="rId4" Type="http://schemas.openxmlformats.org/officeDocument/2006/relationships/hyperlink" Target="https://www.gallup.com/workplace/701195/frequent-workplace-continued-rise.aspx" TargetMode="External"/><Relationship Id="rId5" Type="http://schemas.openxmlformats.org/officeDocument/2006/relationships/hyperlink" Target="https://www.gallup.com/workplace/701195/frequent-workplace-continued-rise.aspx" TargetMode="External"/><Relationship Id="rId6" Type="http://schemas.openxmlformats.org/officeDocument/2006/relationships/hyperlink" Target="https://www.pewresearch.org/social-trends/2025/02/25/u-s-workers-are-more-worried-than-hopeful-about-future-ai-use-in-the-workplace/" TargetMode="External"/><Relationship Id="rId7" Type="http://schemas.openxmlformats.org/officeDocument/2006/relationships/hyperlink" Target="https://www.pewresearch.org/social-trends/2025/02/25/u-s-workers-are-more-worried-than-hopeful-about-future-ai-use-in-the-workplace/"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10.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7.xml"/><Relationship Id="rId3" Type="http://schemas.openxmlformats.org/officeDocument/2006/relationships/image" Target="../media/image30.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8.xml"/><Relationship Id="rId3" Type="http://schemas.openxmlformats.org/officeDocument/2006/relationships/image" Target="../media/image30.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0.xml"/><Relationship Id="rId3" Type="http://schemas.openxmlformats.org/officeDocument/2006/relationships/image" Target="../media/image30.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3.xml"/><Relationship Id="rId3" Type="http://schemas.openxmlformats.org/officeDocument/2006/relationships/image" Target="../media/image1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4.xml"/><Relationship Id="rId3" Type="http://schemas.openxmlformats.org/officeDocument/2006/relationships/image" Target="../media/image1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5.xml"/><Relationship Id="rId3" Type="http://schemas.openxmlformats.org/officeDocument/2006/relationships/image" Target="../media/image29.jpg"/><Relationship Id="rId4" Type="http://schemas.openxmlformats.org/officeDocument/2006/relationships/image" Target="../media/image1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6.xml"/><Relationship Id="rId3" Type="http://schemas.openxmlformats.org/officeDocument/2006/relationships/image" Target="../media/image25.jpg"/><Relationship Id="rId4" Type="http://schemas.openxmlformats.org/officeDocument/2006/relationships/image" Target="../media/image18.gif"/><Relationship Id="rId5" Type="http://schemas.openxmlformats.org/officeDocument/2006/relationships/image" Target="../media/image8.jpg"/><Relationship Id="rId6" Type="http://schemas.openxmlformats.org/officeDocument/2006/relationships/image" Target="../media/image11.jpg"/><Relationship Id="rId7" Type="http://schemas.openxmlformats.org/officeDocument/2006/relationships/image" Target="../media/image12.jpg"/><Relationship Id="rId8" Type="http://schemas.openxmlformats.org/officeDocument/2006/relationships/image" Target="../media/image17.gi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8.xml"/><Relationship Id="rId3" Type="http://schemas.openxmlformats.org/officeDocument/2006/relationships/image" Target="../media/image1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9.xml"/><Relationship Id="rId3" Type="http://schemas.openxmlformats.org/officeDocument/2006/relationships/image" Target="../media/image1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6.xml"/><Relationship Id="rId3" Type="http://schemas.openxmlformats.org/officeDocument/2006/relationships/image" Target="../media/image19.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9.xml"/><Relationship Id="rId3" Type="http://schemas.openxmlformats.org/officeDocument/2006/relationships/image" Target="../media/image24.jpg"/><Relationship Id="rId4" Type="http://schemas.openxmlformats.org/officeDocument/2006/relationships/image" Target="../media/image26.jpg"/><Relationship Id="rId5" Type="http://schemas.openxmlformats.org/officeDocument/2006/relationships/image" Target="../media/image2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m.ed" TargetMode="External"/><Relationship Id="rId4" Type="http://schemas.openxmlformats.org/officeDocument/2006/relationships/image" Target="../media/image28.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0.xml"/><Relationship Id="rId3" Type="http://schemas.openxmlformats.org/officeDocument/2006/relationships/image" Target="../media/image2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1.xml"/><Relationship Id="rId3" Type="http://schemas.openxmlformats.org/officeDocument/2006/relationships/image" Target="../media/image2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2.xml"/><Relationship Id="rId3" Type="http://schemas.openxmlformats.org/officeDocument/2006/relationships/image" Target="../media/image27.png"/></Relationships>
</file>

<file path=ppt/slides/_rels/slide43.xml.rels><?xml version="1.0" encoding="UTF-8" standalone="yes"?><Relationships xmlns="http://schemas.openxmlformats.org/package/2006/relationships"><Relationship Id="rId20" Type="http://schemas.openxmlformats.org/officeDocument/2006/relationships/hyperlink" Target="https://www.pewresearch.org/internet/2026/02/24/how-teens-use-and-view-ai/" TargetMode="External"/><Relationship Id="rId11" Type="http://schemas.openxmlformats.org/officeDocument/2006/relationships/hyperlink" Target="https://www.medkharbach.com" TargetMode="External"/><Relationship Id="rId22" Type="http://schemas.openxmlformats.org/officeDocument/2006/relationships/hyperlink" Target="https://fosi.org/research/generative-ai-in-uncertain-times-how-teens-are-navigating-a-new-digital-frontier/" TargetMode="External"/><Relationship Id="rId10" Type="http://schemas.openxmlformats.org/officeDocument/2006/relationships/hyperlink" Target="https://www.hepi.ac.uk/reports/student-generative-ai-survey-2025/" TargetMode="External"/><Relationship Id="rId21" Type="http://schemas.openxmlformats.org/officeDocument/2006/relationships/hyperlink" Target="https://fosi.org/research/generative-ai-in-uncertain-times-how-teens-are-navigating-a-new-digital-frontier/" TargetMode="External"/><Relationship Id="rId13" Type="http://schemas.openxmlformats.org/officeDocument/2006/relationships/hyperlink" Target="https://doi.org/10.1016/j.patter.2023.100779" TargetMode="External"/><Relationship Id="rId12" Type="http://schemas.openxmlformats.org/officeDocument/2006/relationships/hyperlink" Target="https://www.medkharbach.com" TargetMode="External"/><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hyperlink" Target="https://aiforeducation.io" TargetMode="External"/><Relationship Id="rId4" Type="http://schemas.openxmlformats.org/officeDocument/2006/relationships/hyperlink" Target="https://aiforeducation.io" TargetMode="External"/><Relationship Id="rId9" Type="http://schemas.openxmlformats.org/officeDocument/2006/relationships/hyperlink" Target="https://www.hepi.ac.uk/reports/student-generative-ai-survey-2025/" TargetMode="External"/><Relationship Id="rId15" Type="http://schemas.openxmlformats.org/officeDocument/2006/relationships/hyperlink" Target="https://economicgraph.linkedin.com/content/dam/me/economicgraph/en-us/PDF/ai-and-the-global-economy.pdf" TargetMode="External"/><Relationship Id="rId14" Type="http://schemas.openxmlformats.org/officeDocument/2006/relationships/hyperlink" Target="https://doi.org/10.1016/j.patter.2023.100779" TargetMode="External"/><Relationship Id="rId17" Type="http://schemas.openxmlformats.org/officeDocument/2006/relationships/hyperlink" Target="https://doi.org/10.1186/s41239-024-00487-w" TargetMode="External"/><Relationship Id="rId16" Type="http://schemas.openxmlformats.org/officeDocument/2006/relationships/hyperlink" Target="https://economicgraph.linkedin.com/content/dam/me/economicgraph/en-us/PDF/ai-and-the-global-economy.pdf" TargetMode="External"/><Relationship Id="rId5" Type="http://schemas.openxmlformats.org/officeDocument/2006/relationships/hyperlink" Target="https://doi.org/10.1093/pnasnexus/pgae191" TargetMode="External"/><Relationship Id="rId19" Type="http://schemas.openxmlformats.org/officeDocument/2006/relationships/hyperlink" Target="https://www.pewresearch.org/internet/2026/02/24/how-teens-use-and-view-ai/" TargetMode="External"/><Relationship Id="rId6" Type="http://schemas.openxmlformats.org/officeDocument/2006/relationships/hyperlink" Target="https://doi.org/10.1093/pnasnexus/pgae191" TargetMode="External"/><Relationship Id="rId18" Type="http://schemas.openxmlformats.org/officeDocument/2006/relationships/hyperlink" Target="https://doi.org/10.1186/s41239-024-00487-w" TargetMode="External"/><Relationship Id="rId7" Type="http://schemas.openxmlformats.org/officeDocument/2006/relationships/hyperlink" Target="https://www.rand.org/pubs/research_reports/RRA956-31.html" TargetMode="External"/><Relationship Id="rId8" Type="http://schemas.openxmlformats.org/officeDocument/2006/relationships/hyperlink" Target="https://www.rand.org/pubs/research_reports/RRA956-31.html"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4.xml"/><Relationship Id="rId3" Type="http://schemas.openxmlformats.org/officeDocument/2006/relationships/image" Target="../media/image2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8.xml"/><Relationship Id="rId3" Type="http://schemas.openxmlformats.org/officeDocument/2006/relationships/hyperlink" Target="http://www.youtube.com/watch?v=2zb7S2beKOE" TargetMode="External"/><Relationship Id="rId4" Type="http://schemas.openxmlformats.org/officeDocument/2006/relationships/image" Target="../media/image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1"/>
          <p:cNvSpPr txBox="1"/>
          <p:nvPr>
            <p:ph idx="1" type="subTitle"/>
          </p:nvPr>
        </p:nvSpPr>
        <p:spPr>
          <a:xfrm>
            <a:off x="656161" y="5100080"/>
            <a:ext cx="10879667" cy="407805"/>
          </a:xfrm>
          <a:prstGeom prst="rect">
            <a:avLst/>
          </a:prstGeom>
          <a:noFill/>
          <a:ln>
            <a:noFill/>
          </a:ln>
        </p:spPr>
        <p:txBody>
          <a:bodyPr anchorCtr="0" anchor="t" bIns="0" lIns="0" spcFirstLastPara="1" rIns="0" wrap="square" tIns="0">
            <a:noAutofit/>
          </a:bodyPr>
          <a:lstStyle/>
          <a:p>
            <a:pPr indent="0" lvl="0" marL="0" rtl="0" algn="ctr">
              <a:lnSpc>
                <a:spcPct val="90000"/>
              </a:lnSpc>
              <a:spcBef>
                <a:spcPts val="0"/>
              </a:spcBef>
              <a:spcAft>
                <a:spcPts val="0"/>
              </a:spcAft>
              <a:buSzPts val="1980"/>
              <a:buNone/>
            </a:pPr>
            <a:r>
              <a:rPr lang="en-US" sz="3100"/>
              <a:t>Vi Hawes, M.Ed. | VH Ed Tech Consulting</a:t>
            </a:r>
            <a:endParaRPr sz="3100"/>
          </a:p>
        </p:txBody>
      </p:sp>
      <p:sp>
        <p:nvSpPr>
          <p:cNvPr id="147" name="Google Shape;147;p1"/>
          <p:cNvSpPr txBox="1"/>
          <p:nvPr>
            <p:ph idx="2" type="body"/>
          </p:nvPr>
        </p:nvSpPr>
        <p:spPr>
          <a:xfrm>
            <a:off x="656162" y="3701850"/>
            <a:ext cx="10879667" cy="1254780"/>
          </a:xfrm>
          <a:prstGeom prst="rect">
            <a:avLst/>
          </a:prstGeom>
          <a:noFill/>
          <a:ln>
            <a:noFill/>
          </a:ln>
        </p:spPr>
        <p:txBody>
          <a:bodyPr anchorCtr="0" anchor="t" bIns="0" lIns="0" spcFirstLastPara="1" rIns="0" wrap="square" tIns="0">
            <a:normAutofit/>
          </a:bodyPr>
          <a:lstStyle/>
          <a:p>
            <a:pPr indent="0" lvl="0" marL="0" rtl="0" algn="ctr">
              <a:lnSpc>
                <a:spcPct val="90000"/>
              </a:lnSpc>
              <a:spcBef>
                <a:spcPts val="0"/>
              </a:spcBef>
              <a:spcAft>
                <a:spcPts val="0"/>
              </a:spcAft>
              <a:buSzPts val="4840"/>
              <a:buNone/>
            </a:pPr>
            <a:r>
              <a:rPr b="1" lang="en-US"/>
              <a:t>Beyond Cheating</a:t>
            </a:r>
            <a:endParaRPr/>
          </a:p>
          <a:p>
            <a:pPr indent="0" lvl="0" marL="0" rtl="0" algn="ctr">
              <a:lnSpc>
                <a:spcPct val="90000"/>
              </a:lnSpc>
              <a:spcBef>
                <a:spcPts val="750"/>
              </a:spcBef>
              <a:spcAft>
                <a:spcPts val="0"/>
              </a:spcAft>
              <a:buSzPts val="3520"/>
              <a:buNone/>
            </a:pPr>
            <a:r>
              <a:rPr lang="en-US" sz="3200"/>
              <a:t>Teaching AI Literacy &amp; Rethinking Assessments</a:t>
            </a:r>
            <a:endParaRPr/>
          </a:p>
        </p:txBody>
      </p:sp>
      <p:pic>
        <p:nvPicPr>
          <p:cNvPr id="148" name="Google Shape;148;p1"/>
          <p:cNvPicPr preferRelativeResize="0"/>
          <p:nvPr/>
        </p:nvPicPr>
        <p:blipFill>
          <a:blip r:embed="rId3">
            <a:alphaModFix/>
          </a:blip>
          <a:stretch>
            <a:fillRect/>
          </a:stretch>
        </p:blipFill>
        <p:spPr>
          <a:xfrm>
            <a:off x="4815949" y="256300"/>
            <a:ext cx="2560100" cy="26062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6"/>
          <p:cNvSpPr txBox="1"/>
          <p:nvPr>
            <p:ph idx="1" type="body"/>
          </p:nvPr>
        </p:nvSpPr>
        <p:spPr>
          <a:xfrm>
            <a:off x="653584" y="2109370"/>
            <a:ext cx="3517200" cy="228600"/>
          </a:xfrm>
          <a:prstGeom prst="rect">
            <a:avLst/>
          </a:prstGeom>
          <a:solidFill>
            <a:schemeClr val="accent2"/>
          </a:solidFill>
          <a:ln>
            <a:noFill/>
          </a:ln>
        </p:spPr>
        <p:txBody>
          <a:bodyPr anchorCtr="0" anchor="t" bIns="45700" lIns="91425" spcFirstLastPara="1" rIns="91425" wrap="square" tIns="45700">
            <a:normAutofit fontScale="55000" lnSpcReduction="20000"/>
          </a:bodyPr>
          <a:lstStyle/>
          <a:p>
            <a:pPr indent="-85038" lvl="0" marL="171442" rtl="0" algn="l">
              <a:lnSpc>
                <a:spcPct val="90000"/>
              </a:lnSpc>
              <a:spcBef>
                <a:spcPts val="0"/>
              </a:spcBef>
              <a:spcAft>
                <a:spcPts val="0"/>
              </a:spcAft>
              <a:buSzPct val="110000"/>
              <a:buNone/>
            </a:pPr>
            <a:r>
              <a:t/>
            </a:r>
            <a:endParaRPr/>
          </a:p>
        </p:txBody>
      </p:sp>
      <p:sp>
        <p:nvSpPr>
          <p:cNvPr id="223" name="Google Shape;223;p6"/>
          <p:cNvSpPr txBox="1"/>
          <p:nvPr>
            <p:ph idx="2" type="body"/>
          </p:nvPr>
        </p:nvSpPr>
        <p:spPr>
          <a:xfrm>
            <a:off x="4448746" y="2116147"/>
            <a:ext cx="3511200" cy="228600"/>
          </a:xfrm>
          <a:prstGeom prst="rect">
            <a:avLst/>
          </a:prstGeom>
          <a:solidFill>
            <a:schemeClr val="accent3"/>
          </a:solidFill>
          <a:ln>
            <a:noFill/>
          </a:ln>
        </p:spPr>
        <p:txBody>
          <a:bodyPr anchorCtr="0" anchor="t" bIns="45700" lIns="91425" spcFirstLastPara="1" rIns="91425" wrap="square" tIns="45700">
            <a:normAutofit fontScale="55000" lnSpcReduction="20000"/>
          </a:bodyPr>
          <a:lstStyle/>
          <a:p>
            <a:pPr indent="-85038" lvl="0" marL="171442" rtl="0" algn="l">
              <a:lnSpc>
                <a:spcPct val="90000"/>
              </a:lnSpc>
              <a:spcBef>
                <a:spcPts val="0"/>
              </a:spcBef>
              <a:spcAft>
                <a:spcPts val="0"/>
              </a:spcAft>
              <a:buSzPct val="110000"/>
              <a:buNone/>
            </a:pPr>
            <a:r>
              <a:t/>
            </a:r>
            <a:endParaRPr/>
          </a:p>
        </p:txBody>
      </p:sp>
      <p:sp>
        <p:nvSpPr>
          <p:cNvPr id="224" name="Google Shape;224;p6"/>
          <p:cNvSpPr txBox="1"/>
          <p:nvPr>
            <p:ph idx="3" type="body"/>
          </p:nvPr>
        </p:nvSpPr>
        <p:spPr>
          <a:xfrm>
            <a:off x="4448747" y="2116147"/>
            <a:ext cx="3511200" cy="4054800"/>
          </a:xfrm>
          <a:prstGeom prst="rect">
            <a:avLst/>
          </a:prstGeom>
          <a:noFill/>
          <a:ln cap="flat" cmpd="sng" w="9525">
            <a:solidFill>
              <a:srgbClr val="005F7B"/>
            </a:solidFill>
            <a:prstDash val="solid"/>
            <a:round/>
            <a:headEnd len="sm" w="sm" type="none"/>
            <a:tailEnd len="sm" w="sm" type="none"/>
          </a:ln>
        </p:spPr>
        <p:txBody>
          <a:bodyPr anchorCtr="0" anchor="t" bIns="45700" lIns="91425" spcFirstLastPara="1" rIns="91425" wrap="square" tIns="457200">
            <a:normAutofit/>
          </a:bodyPr>
          <a:lstStyle/>
          <a:p>
            <a:pPr indent="0" lvl="0" marL="0" rtl="0" algn="l">
              <a:lnSpc>
                <a:spcPct val="90000"/>
              </a:lnSpc>
              <a:spcBef>
                <a:spcPts val="0"/>
              </a:spcBef>
              <a:spcAft>
                <a:spcPts val="0"/>
              </a:spcAft>
              <a:buSzPts val="2090"/>
              <a:buNone/>
            </a:pPr>
            <a:r>
              <a:rPr b="1" lang="en-US"/>
              <a:t>Workforce readiness has changed</a:t>
            </a:r>
            <a:endParaRPr/>
          </a:p>
          <a:p>
            <a:pPr indent="-171442" lvl="0" marL="171442" rtl="0" algn="l">
              <a:lnSpc>
                <a:spcPct val="90000"/>
              </a:lnSpc>
              <a:spcBef>
                <a:spcPts val="750"/>
              </a:spcBef>
              <a:spcAft>
                <a:spcPts val="0"/>
              </a:spcAft>
              <a:buSzPts val="2090"/>
              <a:buChar char="•"/>
            </a:pPr>
            <a:r>
              <a:rPr lang="en-US"/>
              <a:t>AI literacy is now a baseline employability skill</a:t>
            </a:r>
            <a:endParaRPr/>
          </a:p>
          <a:p>
            <a:pPr indent="-171442" lvl="0" marL="171442" rtl="0" algn="l">
              <a:lnSpc>
                <a:spcPct val="90000"/>
              </a:lnSpc>
              <a:spcBef>
                <a:spcPts val="750"/>
              </a:spcBef>
              <a:spcAft>
                <a:spcPts val="0"/>
              </a:spcAft>
              <a:buSzPts val="2090"/>
              <a:buChar char="•"/>
            </a:pPr>
            <a:r>
              <a:rPr lang="en-US"/>
              <a:t>Career readiness programs are exactly where this belongs</a:t>
            </a:r>
            <a:endParaRPr/>
          </a:p>
          <a:p>
            <a:pPr indent="-171442" lvl="0" marL="171442" rtl="0" algn="l">
              <a:lnSpc>
                <a:spcPct val="90000"/>
              </a:lnSpc>
              <a:spcBef>
                <a:spcPts val="750"/>
              </a:spcBef>
              <a:spcAft>
                <a:spcPts val="0"/>
              </a:spcAft>
              <a:buSzPts val="2090"/>
              <a:buChar char="•"/>
            </a:pPr>
            <a:r>
              <a:rPr lang="en-US"/>
              <a:t>Teaching it is preparation, not permission to cut corners</a:t>
            </a:r>
            <a:endParaRPr/>
          </a:p>
        </p:txBody>
      </p:sp>
      <p:sp>
        <p:nvSpPr>
          <p:cNvPr id="225" name="Google Shape;225;p6"/>
          <p:cNvSpPr txBox="1"/>
          <p:nvPr>
            <p:ph type="title"/>
          </p:nvPr>
        </p:nvSpPr>
        <p:spPr>
          <a:xfrm>
            <a:off x="653586" y="825037"/>
            <a:ext cx="11099700" cy="1165500"/>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Clr>
                <a:schemeClr val="dk1"/>
              </a:buClr>
              <a:buSzPts val="3600"/>
              <a:buFont typeface="Arial"/>
              <a:buNone/>
            </a:pPr>
            <a:r>
              <a:rPr b="1" lang="en-US"/>
              <a:t>The Reality for Adult Learners</a:t>
            </a:r>
            <a:endParaRPr/>
          </a:p>
        </p:txBody>
      </p:sp>
      <p:sp>
        <p:nvSpPr>
          <p:cNvPr id="226" name="Google Shape;226;p6"/>
          <p:cNvSpPr txBox="1"/>
          <p:nvPr>
            <p:ph idx="4" type="body"/>
          </p:nvPr>
        </p:nvSpPr>
        <p:spPr>
          <a:xfrm>
            <a:off x="653586" y="2109373"/>
            <a:ext cx="3517200" cy="4054800"/>
          </a:xfrm>
          <a:prstGeom prst="rect">
            <a:avLst/>
          </a:prstGeom>
          <a:noFill/>
          <a:ln cap="flat" cmpd="sng" w="9525">
            <a:solidFill>
              <a:srgbClr val="005F7B"/>
            </a:solidFill>
            <a:prstDash val="solid"/>
            <a:round/>
            <a:headEnd len="sm" w="sm" type="none"/>
            <a:tailEnd len="sm" w="sm" type="none"/>
          </a:ln>
        </p:spPr>
        <p:txBody>
          <a:bodyPr anchorCtr="0" anchor="t" bIns="45700" lIns="171450" spcFirstLastPara="1" rIns="171450" wrap="square" tIns="457200">
            <a:normAutofit/>
          </a:bodyPr>
          <a:lstStyle/>
          <a:p>
            <a:pPr indent="0" lvl="0" marL="0" rtl="0" algn="l">
              <a:lnSpc>
                <a:spcPct val="90000"/>
              </a:lnSpc>
              <a:spcBef>
                <a:spcPts val="0"/>
              </a:spcBef>
              <a:spcAft>
                <a:spcPts val="0"/>
              </a:spcAft>
              <a:buSzPts val="2090"/>
              <a:buNone/>
            </a:pPr>
            <a:r>
              <a:rPr b="1" lang="en-US"/>
              <a:t>AI is already here</a:t>
            </a:r>
            <a:endParaRPr/>
          </a:p>
          <a:p>
            <a:pPr indent="-171442" lvl="0" marL="171442" rtl="0" algn="l">
              <a:lnSpc>
                <a:spcPct val="90000"/>
              </a:lnSpc>
              <a:spcBef>
                <a:spcPts val="750"/>
              </a:spcBef>
              <a:spcAft>
                <a:spcPts val="0"/>
              </a:spcAft>
              <a:buSzPts val="2090"/>
              <a:buChar char="•"/>
            </a:pPr>
            <a:r>
              <a:rPr lang="en-US"/>
              <a:t>Learners meet AI at work, in job applications, and in daily life</a:t>
            </a:r>
            <a:endParaRPr/>
          </a:p>
          <a:p>
            <a:pPr indent="-171442" lvl="0" marL="171442" rtl="0" algn="l">
              <a:lnSpc>
                <a:spcPct val="90000"/>
              </a:lnSpc>
              <a:spcBef>
                <a:spcPts val="750"/>
              </a:spcBef>
              <a:spcAft>
                <a:spcPts val="0"/>
              </a:spcAft>
              <a:buSzPts val="2090"/>
              <a:buChar char="•"/>
            </a:pPr>
            <a:r>
              <a:rPr lang="en-US"/>
              <a:t>Many have used it without ever being taught how it works</a:t>
            </a:r>
            <a:endParaRPr/>
          </a:p>
          <a:p>
            <a:pPr indent="-171442" lvl="0" marL="171442" rtl="0" algn="l">
              <a:lnSpc>
                <a:spcPct val="90000"/>
              </a:lnSpc>
              <a:spcBef>
                <a:spcPts val="750"/>
              </a:spcBef>
              <a:spcAft>
                <a:spcPts val="0"/>
              </a:spcAft>
              <a:buSzPts val="2090"/>
              <a:buChar char="•"/>
            </a:pPr>
            <a:r>
              <a:rPr lang="en-US"/>
              <a:t>They are forming habits — with or without our guidance</a:t>
            </a:r>
            <a:endParaRPr/>
          </a:p>
        </p:txBody>
      </p:sp>
      <p:sp>
        <p:nvSpPr>
          <p:cNvPr id="227" name="Google Shape;227;p6"/>
          <p:cNvSpPr txBox="1"/>
          <p:nvPr>
            <p:ph idx="12" type="sldNum"/>
          </p:nvPr>
        </p:nvSpPr>
        <p:spPr>
          <a:xfrm>
            <a:off x="401443" y="6446837"/>
            <a:ext cx="2743200" cy="21807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Clr>
                <a:srgbClr val="000000"/>
              </a:buClr>
              <a:buFont typeface="Arial"/>
              <a:buNone/>
            </a:pPr>
            <a:fld id="{00000000-1234-1234-1234-123412341234}" type="slidenum">
              <a:rPr lang="en-US"/>
              <a:t>‹#›</a:t>
            </a:fld>
            <a:endParaRPr/>
          </a:p>
        </p:txBody>
      </p:sp>
      <p:pic>
        <p:nvPicPr>
          <p:cNvPr descr="preencoded.png" id="228" name="Google Shape;228;p6"/>
          <p:cNvPicPr preferRelativeResize="0"/>
          <p:nvPr/>
        </p:nvPicPr>
        <p:blipFill rotWithShape="1">
          <a:blip r:embed="rId3">
            <a:alphaModFix/>
          </a:blip>
          <a:srcRect b="0" l="0" r="0" t="0"/>
          <a:stretch/>
        </p:blipFill>
        <p:spPr>
          <a:xfrm>
            <a:off x="8237919" y="2496033"/>
            <a:ext cx="5211590" cy="295319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g3efae4b88f4_0_7"/>
          <p:cNvSpPr txBox="1"/>
          <p:nvPr>
            <p:ph idx="1" type="body"/>
          </p:nvPr>
        </p:nvSpPr>
        <p:spPr>
          <a:xfrm>
            <a:off x="653584" y="2109370"/>
            <a:ext cx="3517200" cy="228600"/>
          </a:xfrm>
          <a:prstGeom prst="rect">
            <a:avLst/>
          </a:prstGeom>
        </p:spPr>
        <p:txBody>
          <a:bodyPr anchorCtr="0" anchor="t" bIns="45700" lIns="91425" spcFirstLastPara="1" rIns="91425" wrap="square" tIns="45700">
            <a:normAutofit fontScale="55000" lnSpcReduction="20000"/>
          </a:bodyPr>
          <a:lstStyle/>
          <a:p>
            <a:pPr indent="0" lvl="0" marL="0" rtl="0" algn="l">
              <a:spcBef>
                <a:spcPts val="750"/>
              </a:spcBef>
              <a:spcAft>
                <a:spcPts val="0"/>
              </a:spcAft>
              <a:buNone/>
            </a:pPr>
            <a:r>
              <a:t/>
            </a:r>
            <a:endParaRPr/>
          </a:p>
        </p:txBody>
      </p:sp>
      <p:sp>
        <p:nvSpPr>
          <p:cNvPr id="235" name="Google Shape;235;g3efae4b88f4_0_7"/>
          <p:cNvSpPr txBox="1"/>
          <p:nvPr>
            <p:ph idx="2" type="body"/>
          </p:nvPr>
        </p:nvSpPr>
        <p:spPr>
          <a:xfrm>
            <a:off x="4448746" y="2116147"/>
            <a:ext cx="3511200" cy="228600"/>
          </a:xfrm>
          <a:prstGeom prst="rect">
            <a:avLst/>
          </a:prstGeom>
        </p:spPr>
        <p:txBody>
          <a:bodyPr anchorCtr="0" anchor="t" bIns="45700" lIns="91425" spcFirstLastPara="1" rIns="91425" wrap="square" tIns="45700">
            <a:normAutofit fontScale="55000" lnSpcReduction="20000"/>
          </a:bodyPr>
          <a:lstStyle/>
          <a:p>
            <a:pPr indent="0" lvl="0" marL="0" rtl="0" algn="l">
              <a:spcBef>
                <a:spcPts val="750"/>
              </a:spcBef>
              <a:spcAft>
                <a:spcPts val="0"/>
              </a:spcAft>
              <a:buNone/>
            </a:pPr>
            <a:r>
              <a:t/>
            </a:r>
            <a:endParaRPr/>
          </a:p>
        </p:txBody>
      </p:sp>
      <p:sp>
        <p:nvSpPr>
          <p:cNvPr id="236" name="Google Shape;236;g3efae4b88f4_0_7"/>
          <p:cNvSpPr txBox="1"/>
          <p:nvPr>
            <p:ph idx="3" type="body"/>
          </p:nvPr>
        </p:nvSpPr>
        <p:spPr>
          <a:xfrm>
            <a:off x="4448747" y="2116147"/>
            <a:ext cx="3511200" cy="4054800"/>
          </a:xfrm>
          <a:prstGeom prst="rect">
            <a:avLst/>
          </a:prstGeom>
        </p:spPr>
        <p:txBody>
          <a:bodyPr anchorCtr="0" anchor="t" bIns="45700" lIns="91425" spcFirstLastPara="1" rIns="91425" wrap="square" tIns="457200">
            <a:normAutofit fontScale="85000" lnSpcReduction="20000"/>
          </a:bodyPr>
          <a:lstStyle/>
          <a:p>
            <a:pPr indent="0" lvl="0" marL="0" rtl="0" algn="ctr">
              <a:spcBef>
                <a:spcPts val="750"/>
              </a:spcBef>
              <a:spcAft>
                <a:spcPts val="0"/>
              </a:spcAft>
              <a:buClr>
                <a:schemeClr val="dk1"/>
              </a:buClr>
              <a:buSzPct val="32836"/>
              <a:buFont typeface="Arial"/>
              <a:buNone/>
            </a:pPr>
            <a:r>
              <a:rPr lang="en-US" sz="3350"/>
              <a:t>____%</a:t>
            </a:r>
            <a:endParaRPr sz="3350"/>
          </a:p>
          <a:p>
            <a:pPr indent="0" lvl="0" marL="0" rtl="0" algn="ctr">
              <a:spcBef>
                <a:spcPts val="750"/>
              </a:spcBef>
              <a:spcAft>
                <a:spcPts val="0"/>
              </a:spcAft>
              <a:buClr>
                <a:schemeClr val="dk1"/>
              </a:buClr>
              <a:buSzPct val="32836"/>
              <a:buFont typeface="Arial"/>
              <a:buNone/>
            </a:pPr>
            <a:r>
              <a:t/>
            </a:r>
            <a:endParaRPr sz="3350"/>
          </a:p>
          <a:p>
            <a:pPr indent="0" lvl="0" marL="0" rtl="0" algn="ctr">
              <a:spcBef>
                <a:spcPts val="750"/>
              </a:spcBef>
              <a:spcAft>
                <a:spcPts val="0"/>
              </a:spcAft>
              <a:buClr>
                <a:schemeClr val="dk1"/>
              </a:buClr>
              <a:buSzPct val="53659"/>
              <a:buFont typeface="Arial"/>
              <a:buNone/>
            </a:pPr>
            <a:r>
              <a:rPr lang="en-US" sz="2050"/>
              <a:t>of leaders won’t hire without AI literacy.</a:t>
            </a:r>
            <a:endParaRPr sz="2050"/>
          </a:p>
          <a:p>
            <a:pPr indent="0" lvl="0" marL="0" rtl="0" algn="ctr">
              <a:spcBef>
                <a:spcPts val="750"/>
              </a:spcBef>
              <a:spcAft>
                <a:spcPts val="0"/>
              </a:spcAft>
              <a:buClr>
                <a:schemeClr val="dk1"/>
              </a:buClr>
              <a:buSzPct val="53659"/>
              <a:buFont typeface="Arial"/>
              <a:buNone/>
            </a:pPr>
            <a:r>
              <a:t/>
            </a:r>
            <a:endParaRPr sz="2050"/>
          </a:p>
          <a:p>
            <a:pPr indent="0" lvl="0" marL="0" rtl="0" algn="ctr">
              <a:spcBef>
                <a:spcPts val="750"/>
              </a:spcBef>
              <a:spcAft>
                <a:spcPts val="0"/>
              </a:spcAft>
              <a:buClr>
                <a:schemeClr val="dk1"/>
              </a:buClr>
              <a:buSzPct val="53659"/>
              <a:buFont typeface="Arial"/>
              <a:buNone/>
            </a:pPr>
            <a:r>
              <a:t/>
            </a:r>
            <a:endParaRPr sz="2050"/>
          </a:p>
          <a:p>
            <a:pPr indent="0" lvl="0" marL="0" rtl="0" algn="ctr">
              <a:spcBef>
                <a:spcPts val="750"/>
              </a:spcBef>
              <a:spcAft>
                <a:spcPts val="0"/>
              </a:spcAft>
              <a:buClr>
                <a:schemeClr val="dk1"/>
              </a:buClr>
              <a:buSzPct val="53659"/>
              <a:buFont typeface="Arial"/>
              <a:buNone/>
            </a:pPr>
            <a:r>
              <a:t/>
            </a:r>
            <a:endParaRPr sz="2050"/>
          </a:p>
          <a:p>
            <a:pPr indent="-305040" lvl="0" marL="457200" rtl="0" algn="l">
              <a:lnSpc>
                <a:spcPct val="115000"/>
              </a:lnSpc>
              <a:spcBef>
                <a:spcPts val="1200"/>
              </a:spcBef>
              <a:spcAft>
                <a:spcPts val="0"/>
              </a:spcAft>
              <a:buClr>
                <a:schemeClr val="dk1"/>
              </a:buClr>
              <a:buSzPct val="116308"/>
              <a:buChar char="●"/>
            </a:pPr>
            <a:r>
              <a:rPr lang="en-US" sz="1218"/>
              <a:t>LinkedIn. (2025). </a:t>
            </a:r>
            <a:r>
              <a:rPr i="1" lang="en-US" sz="1218"/>
              <a:t>AI and the Global Economy: Unlocking Growth and Reshaping Work.</a:t>
            </a:r>
            <a:r>
              <a:rPr lang="en-US" sz="1218">
                <a:uFill>
                  <a:noFill/>
                </a:uFill>
                <a:hlinkClick r:id="rId3"/>
              </a:rPr>
              <a:t> </a:t>
            </a:r>
            <a:r>
              <a:rPr lang="en-US" sz="1534" u="sng">
                <a:solidFill>
                  <a:srgbClr val="0563C1"/>
                </a:solidFill>
              </a:rPr>
              <a:t>https://www.linkedin.com/pulse/ai-global-economy-66-trillion-opportunity-karin-kimbrough-pk7pc/</a:t>
            </a:r>
            <a:endParaRPr sz="1534" u="sng">
              <a:solidFill>
                <a:srgbClr val="0563C1"/>
              </a:solidFill>
            </a:endParaRPr>
          </a:p>
          <a:p>
            <a:pPr indent="0" lvl="0" marL="0" rtl="0" algn="l">
              <a:spcBef>
                <a:spcPts val="1200"/>
              </a:spcBef>
              <a:spcAft>
                <a:spcPts val="0"/>
              </a:spcAft>
              <a:buNone/>
            </a:pPr>
            <a:r>
              <a:t/>
            </a:r>
            <a:endParaRPr/>
          </a:p>
        </p:txBody>
      </p:sp>
      <p:sp>
        <p:nvSpPr>
          <p:cNvPr id="237" name="Google Shape;237;g3efae4b88f4_0_7"/>
          <p:cNvSpPr txBox="1"/>
          <p:nvPr>
            <p:ph idx="4" type="body"/>
          </p:nvPr>
        </p:nvSpPr>
        <p:spPr>
          <a:xfrm>
            <a:off x="653586" y="2109373"/>
            <a:ext cx="3517200" cy="4054800"/>
          </a:xfrm>
          <a:prstGeom prst="rect">
            <a:avLst/>
          </a:prstGeom>
        </p:spPr>
        <p:txBody>
          <a:bodyPr anchorCtr="0" anchor="t" bIns="45700" lIns="228600" spcFirstLastPara="1" rIns="228600" wrap="square" tIns="457200">
            <a:normAutofit fontScale="85000" lnSpcReduction="20000"/>
          </a:bodyPr>
          <a:lstStyle/>
          <a:p>
            <a:pPr indent="0" lvl="0" marL="0" rtl="0" algn="ctr">
              <a:spcBef>
                <a:spcPts val="750"/>
              </a:spcBef>
              <a:spcAft>
                <a:spcPts val="0"/>
              </a:spcAft>
              <a:buNone/>
            </a:pPr>
            <a:r>
              <a:rPr lang="en-US" sz="3350"/>
              <a:t>____%</a:t>
            </a:r>
            <a:endParaRPr sz="3350"/>
          </a:p>
          <a:p>
            <a:pPr indent="0" lvl="0" marL="0" rtl="0" algn="ctr">
              <a:spcBef>
                <a:spcPts val="750"/>
              </a:spcBef>
              <a:spcAft>
                <a:spcPts val="0"/>
              </a:spcAft>
              <a:buNone/>
            </a:pPr>
            <a:r>
              <a:t/>
            </a:r>
            <a:endParaRPr sz="3350"/>
          </a:p>
          <a:p>
            <a:pPr indent="0" lvl="0" marL="0" rtl="0" algn="ctr">
              <a:spcBef>
                <a:spcPts val="750"/>
              </a:spcBef>
              <a:spcAft>
                <a:spcPts val="0"/>
              </a:spcAft>
              <a:buNone/>
            </a:pPr>
            <a:r>
              <a:rPr lang="en-US" sz="2050"/>
              <a:t>of U.S. workers now use AI at work. </a:t>
            </a:r>
            <a:endParaRPr sz="2050"/>
          </a:p>
          <a:p>
            <a:pPr indent="0" lvl="0" marL="0" rtl="0" algn="ctr">
              <a:spcBef>
                <a:spcPts val="750"/>
              </a:spcBef>
              <a:spcAft>
                <a:spcPts val="0"/>
              </a:spcAft>
              <a:buNone/>
            </a:pPr>
            <a:r>
              <a:t/>
            </a:r>
            <a:endParaRPr sz="2050"/>
          </a:p>
          <a:p>
            <a:pPr indent="0" lvl="0" marL="0" rtl="0" algn="ctr">
              <a:spcBef>
                <a:spcPts val="750"/>
              </a:spcBef>
              <a:spcAft>
                <a:spcPts val="0"/>
              </a:spcAft>
              <a:buNone/>
            </a:pPr>
            <a:r>
              <a:t/>
            </a:r>
            <a:endParaRPr sz="2050"/>
          </a:p>
          <a:p>
            <a:pPr indent="0" lvl="0" marL="0" rtl="0" algn="ctr">
              <a:spcBef>
                <a:spcPts val="750"/>
              </a:spcBef>
              <a:spcAft>
                <a:spcPts val="0"/>
              </a:spcAft>
              <a:buNone/>
            </a:pPr>
            <a:r>
              <a:t/>
            </a:r>
            <a:endParaRPr sz="2050"/>
          </a:p>
          <a:p>
            <a:pPr indent="-305040" lvl="0" marL="457200" rtl="0" algn="l">
              <a:lnSpc>
                <a:spcPct val="115000"/>
              </a:lnSpc>
              <a:spcBef>
                <a:spcPts val="1200"/>
              </a:spcBef>
              <a:spcAft>
                <a:spcPts val="0"/>
              </a:spcAft>
              <a:buClr>
                <a:schemeClr val="dk1"/>
              </a:buClr>
              <a:buSzPct val="100000"/>
              <a:buChar char="●"/>
            </a:pPr>
            <a:r>
              <a:rPr lang="en-US" sz="1416"/>
              <a:t>Gallup Workforce survey, 23,000+ workers (2025).</a:t>
            </a:r>
            <a:r>
              <a:rPr lang="en-US" sz="1416">
                <a:uFill>
                  <a:noFill/>
                </a:uFill>
                <a:hlinkClick r:id="rId4"/>
              </a:rPr>
              <a:t> </a:t>
            </a:r>
            <a:r>
              <a:rPr lang="en-US" sz="1416" u="sng">
                <a:solidFill>
                  <a:srgbClr val="0563C1"/>
                </a:solidFill>
                <a:hlinkClick r:id="rId5">
                  <a:extLst>
                    <a:ext uri="{A12FA001-AC4F-418D-AE19-62706E023703}">
                      <ahyp:hlinkClr val="tx"/>
                    </a:ext>
                  </a:extLst>
                </a:hlinkClick>
              </a:rPr>
              <a:t>https://www.gallup.com/workplace/701195/frequent-workplace-continued-rise.aspx</a:t>
            </a:r>
            <a:endParaRPr sz="1416" u="sng">
              <a:solidFill>
                <a:srgbClr val="0563C1"/>
              </a:solidFill>
            </a:endParaRPr>
          </a:p>
          <a:p>
            <a:pPr indent="0" lvl="0" marL="0" rtl="0" algn="ctr">
              <a:spcBef>
                <a:spcPts val="1200"/>
              </a:spcBef>
              <a:spcAft>
                <a:spcPts val="0"/>
              </a:spcAft>
              <a:buNone/>
            </a:pPr>
            <a:r>
              <a:t/>
            </a:r>
            <a:endParaRPr sz="2050"/>
          </a:p>
        </p:txBody>
      </p:sp>
      <p:sp>
        <p:nvSpPr>
          <p:cNvPr id="238" name="Google Shape;238;g3efae4b88f4_0_7"/>
          <p:cNvSpPr txBox="1"/>
          <p:nvPr>
            <p:ph idx="12" type="sldNum"/>
          </p:nvPr>
        </p:nvSpPr>
        <p:spPr>
          <a:xfrm>
            <a:off x="401443" y="6446837"/>
            <a:ext cx="2743200" cy="218100"/>
          </a:xfrm>
          <a:prstGeom prst="rect">
            <a:avLst/>
          </a:prstGeom>
        </p:spPr>
        <p:txBody>
          <a:bodyPr anchorCtr="0" anchor="b" bIns="0" lIns="0" spcFirstLastPara="1" rIns="0" wrap="square" tIns="0">
            <a:noAutofit/>
          </a:bodyPr>
          <a:lstStyle/>
          <a:p>
            <a:pPr indent="0" lvl="0" marL="0" rtl="0" algn="l">
              <a:spcBef>
                <a:spcPts val="0"/>
              </a:spcBef>
              <a:spcAft>
                <a:spcPts val="0"/>
              </a:spcAft>
              <a:buClr>
                <a:srgbClr val="000000"/>
              </a:buClr>
              <a:buFont typeface="Arial"/>
              <a:buNone/>
            </a:pPr>
            <a:fld id="{00000000-1234-1234-1234-123412341234}" type="slidenum">
              <a:rPr lang="en-US"/>
              <a:t>‹#›</a:t>
            </a:fld>
            <a:endParaRPr/>
          </a:p>
        </p:txBody>
      </p:sp>
      <p:sp>
        <p:nvSpPr>
          <p:cNvPr id="239" name="Google Shape;239;g3efae4b88f4_0_7"/>
          <p:cNvSpPr txBox="1"/>
          <p:nvPr>
            <p:ph idx="5" type="body"/>
          </p:nvPr>
        </p:nvSpPr>
        <p:spPr>
          <a:xfrm>
            <a:off x="8237942" y="2116147"/>
            <a:ext cx="3515400" cy="228600"/>
          </a:xfrm>
          <a:prstGeom prst="rect">
            <a:avLst/>
          </a:prstGeom>
        </p:spPr>
        <p:txBody>
          <a:bodyPr anchorCtr="0" anchor="t" bIns="45700" lIns="91425" spcFirstLastPara="1" rIns="91425" wrap="square" tIns="45700">
            <a:normAutofit fontScale="55000" lnSpcReduction="20000"/>
          </a:bodyPr>
          <a:lstStyle/>
          <a:p>
            <a:pPr indent="0" lvl="0" marL="0" rtl="0" algn="l">
              <a:spcBef>
                <a:spcPts val="750"/>
              </a:spcBef>
              <a:spcAft>
                <a:spcPts val="0"/>
              </a:spcAft>
              <a:buNone/>
            </a:pPr>
            <a:r>
              <a:t/>
            </a:r>
            <a:endParaRPr/>
          </a:p>
        </p:txBody>
      </p:sp>
      <p:sp>
        <p:nvSpPr>
          <p:cNvPr id="240" name="Google Shape;240;g3efae4b88f4_0_7"/>
          <p:cNvSpPr txBox="1"/>
          <p:nvPr>
            <p:ph idx="6" type="body"/>
          </p:nvPr>
        </p:nvSpPr>
        <p:spPr>
          <a:xfrm>
            <a:off x="8237942" y="2116147"/>
            <a:ext cx="3515400" cy="4054800"/>
          </a:xfrm>
          <a:prstGeom prst="rect">
            <a:avLst/>
          </a:prstGeom>
        </p:spPr>
        <p:txBody>
          <a:bodyPr anchorCtr="0" anchor="t" bIns="45700" lIns="91425" spcFirstLastPara="1" rIns="91425" wrap="square" tIns="457200">
            <a:normAutofit fontScale="92500" lnSpcReduction="20000"/>
          </a:bodyPr>
          <a:lstStyle/>
          <a:p>
            <a:pPr indent="0" lvl="0" marL="0" rtl="0" algn="ctr">
              <a:spcBef>
                <a:spcPts val="750"/>
              </a:spcBef>
              <a:spcAft>
                <a:spcPts val="0"/>
              </a:spcAft>
              <a:buClr>
                <a:schemeClr val="dk1"/>
              </a:buClr>
              <a:buSzPct val="32836"/>
              <a:buFont typeface="Arial"/>
              <a:buNone/>
            </a:pPr>
            <a:r>
              <a:rPr lang="en-US" sz="3350"/>
              <a:t>____%</a:t>
            </a:r>
            <a:endParaRPr sz="3350"/>
          </a:p>
          <a:p>
            <a:pPr indent="0" lvl="0" marL="0" rtl="0" algn="ctr">
              <a:spcBef>
                <a:spcPts val="750"/>
              </a:spcBef>
              <a:spcAft>
                <a:spcPts val="0"/>
              </a:spcAft>
              <a:buClr>
                <a:schemeClr val="dk1"/>
              </a:buClr>
              <a:buSzPct val="32836"/>
              <a:buFont typeface="Arial"/>
              <a:buNone/>
            </a:pPr>
            <a:r>
              <a:t/>
            </a:r>
            <a:endParaRPr sz="3350"/>
          </a:p>
          <a:p>
            <a:pPr indent="0" lvl="0" marL="0" rtl="0" algn="ctr">
              <a:spcBef>
                <a:spcPts val="750"/>
              </a:spcBef>
              <a:spcAft>
                <a:spcPts val="0"/>
              </a:spcAft>
              <a:buClr>
                <a:schemeClr val="dk1"/>
              </a:buClr>
              <a:buSzPct val="53659"/>
              <a:buFont typeface="Arial"/>
              <a:buNone/>
            </a:pPr>
            <a:r>
              <a:rPr lang="en-US" sz="2050"/>
              <a:t>of workers are worried about AI’s future impact on their work</a:t>
            </a:r>
            <a:endParaRPr sz="2050"/>
          </a:p>
          <a:p>
            <a:pPr indent="0" lvl="0" marL="0" rtl="0" algn="ctr">
              <a:spcBef>
                <a:spcPts val="750"/>
              </a:spcBef>
              <a:spcAft>
                <a:spcPts val="0"/>
              </a:spcAft>
              <a:buClr>
                <a:schemeClr val="dk1"/>
              </a:buClr>
              <a:buSzPct val="53659"/>
              <a:buFont typeface="Arial"/>
              <a:buNone/>
            </a:pPr>
            <a:r>
              <a:t/>
            </a:r>
            <a:endParaRPr sz="2050"/>
          </a:p>
          <a:p>
            <a:pPr indent="0" lvl="0" marL="0" rtl="0" algn="ctr">
              <a:spcBef>
                <a:spcPts val="750"/>
              </a:spcBef>
              <a:spcAft>
                <a:spcPts val="0"/>
              </a:spcAft>
              <a:buClr>
                <a:schemeClr val="dk1"/>
              </a:buClr>
              <a:buSzPct val="53659"/>
              <a:buFont typeface="Arial"/>
              <a:buNone/>
            </a:pPr>
            <a:r>
              <a:t/>
            </a:r>
            <a:endParaRPr sz="2050"/>
          </a:p>
          <a:p>
            <a:pPr indent="0" lvl="0" marL="0" rtl="0" algn="ctr">
              <a:spcBef>
                <a:spcPts val="750"/>
              </a:spcBef>
              <a:spcAft>
                <a:spcPts val="0"/>
              </a:spcAft>
              <a:buClr>
                <a:schemeClr val="dk1"/>
              </a:buClr>
              <a:buSzPct val="53659"/>
              <a:buFont typeface="Arial"/>
              <a:buNone/>
            </a:pPr>
            <a:r>
              <a:t/>
            </a:r>
            <a:endParaRPr sz="2050"/>
          </a:p>
          <a:p>
            <a:pPr indent="-311785" lvl="0" marL="457200" rtl="0" algn="l">
              <a:lnSpc>
                <a:spcPct val="115000"/>
              </a:lnSpc>
              <a:spcBef>
                <a:spcPts val="1200"/>
              </a:spcBef>
              <a:spcAft>
                <a:spcPts val="0"/>
              </a:spcAft>
              <a:buClr>
                <a:schemeClr val="dk1"/>
              </a:buClr>
              <a:buSzPct val="128747"/>
              <a:buChar char="●"/>
            </a:pPr>
            <a:r>
              <a:rPr lang="en-US" sz="1100"/>
              <a:t>Pew Research Center (2025).</a:t>
            </a:r>
            <a:r>
              <a:rPr lang="en-US" sz="1100">
                <a:uFill>
                  <a:noFill/>
                </a:uFill>
                <a:hlinkClick r:id="rId6"/>
              </a:rPr>
              <a:t> </a:t>
            </a:r>
            <a:r>
              <a:rPr lang="en-US" sz="1100" u="sng">
                <a:solidFill>
                  <a:schemeClr val="hlink"/>
                </a:solidFill>
                <a:hlinkClick r:id="rId7"/>
              </a:rPr>
              <a:t>https://www.pewresearch.org/social-trends/2025/02/25/u-s-workers-are-more-worried-than-hopeful-about-future-ai-use-in-the-workplace/</a:t>
            </a:r>
            <a:r>
              <a:rPr lang="en-US" sz="1100"/>
              <a:t> </a:t>
            </a:r>
            <a:endParaRPr sz="1416" u="sng">
              <a:solidFill>
                <a:srgbClr val="0563C1"/>
              </a:solidFill>
            </a:endParaRPr>
          </a:p>
          <a:p>
            <a:pPr indent="0" lvl="0" marL="0" rtl="0" algn="l">
              <a:spcBef>
                <a:spcPts val="1200"/>
              </a:spcBef>
              <a:spcAft>
                <a:spcPts val="0"/>
              </a:spcAft>
              <a:buNone/>
            </a:pPr>
            <a:r>
              <a:t/>
            </a:r>
            <a:endParaRPr/>
          </a:p>
        </p:txBody>
      </p:sp>
      <p:sp>
        <p:nvSpPr>
          <p:cNvPr id="241" name="Google Shape;241;g3efae4b88f4_0_7"/>
          <p:cNvSpPr txBox="1"/>
          <p:nvPr>
            <p:ph type="title"/>
          </p:nvPr>
        </p:nvSpPr>
        <p:spPr>
          <a:xfrm>
            <a:off x="653586" y="825037"/>
            <a:ext cx="11099700" cy="11655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en-US"/>
              <a:t>Guess the Stat! </a:t>
            </a:r>
            <a:endParaRPr/>
          </a:p>
        </p:txBody>
      </p:sp>
      <p:sp>
        <p:nvSpPr>
          <p:cNvPr id="242" name="Google Shape;242;g3efae4b88f4_0_7"/>
          <p:cNvSpPr txBox="1"/>
          <p:nvPr/>
        </p:nvSpPr>
        <p:spPr>
          <a:xfrm>
            <a:off x="1868625" y="2344750"/>
            <a:ext cx="819300" cy="51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3050">
                <a:solidFill>
                  <a:schemeClr val="dk1"/>
                </a:solidFill>
              </a:rPr>
              <a:t>45</a:t>
            </a:r>
            <a:endParaRPr b="1" sz="3050">
              <a:solidFill>
                <a:schemeClr val="dk1"/>
              </a:solidFill>
            </a:endParaRPr>
          </a:p>
        </p:txBody>
      </p:sp>
      <p:sp>
        <p:nvSpPr>
          <p:cNvPr id="243" name="Google Shape;243;g3efae4b88f4_0_7"/>
          <p:cNvSpPr txBox="1"/>
          <p:nvPr/>
        </p:nvSpPr>
        <p:spPr>
          <a:xfrm>
            <a:off x="5686350" y="2353975"/>
            <a:ext cx="819300" cy="51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3050">
                <a:solidFill>
                  <a:schemeClr val="dk1"/>
                </a:solidFill>
              </a:rPr>
              <a:t>66</a:t>
            </a:r>
            <a:endParaRPr b="1" sz="3050">
              <a:solidFill>
                <a:schemeClr val="dk1"/>
              </a:solidFill>
            </a:endParaRPr>
          </a:p>
        </p:txBody>
      </p:sp>
      <p:sp>
        <p:nvSpPr>
          <p:cNvPr id="244" name="Google Shape;244;g3efae4b88f4_0_7"/>
          <p:cNvSpPr txBox="1"/>
          <p:nvPr/>
        </p:nvSpPr>
        <p:spPr>
          <a:xfrm>
            <a:off x="9504075" y="2353975"/>
            <a:ext cx="819300" cy="51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3050">
                <a:solidFill>
                  <a:schemeClr val="dk1"/>
                </a:solidFill>
              </a:rPr>
              <a:t>52</a:t>
            </a:r>
            <a:endParaRPr b="1" sz="3050">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7"/>
          <p:cNvSpPr txBox="1"/>
          <p:nvPr>
            <p:ph type="title"/>
          </p:nvPr>
        </p:nvSpPr>
        <p:spPr>
          <a:xfrm>
            <a:off x="626416" y="839641"/>
            <a:ext cx="11126961" cy="814109"/>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Clr>
                <a:schemeClr val="dk1"/>
              </a:buClr>
              <a:buSzPts val="3600"/>
              <a:buFont typeface="Arial"/>
              <a:buNone/>
            </a:pPr>
            <a:r>
              <a:rPr b="1" lang="en-US"/>
              <a:t>The Evidence Is Striking</a:t>
            </a:r>
            <a:endParaRPr/>
          </a:p>
        </p:txBody>
      </p:sp>
      <p:sp>
        <p:nvSpPr>
          <p:cNvPr id="250" name="Google Shape;250;p7"/>
          <p:cNvSpPr txBox="1"/>
          <p:nvPr>
            <p:ph idx="1" type="body"/>
          </p:nvPr>
        </p:nvSpPr>
        <p:spPr>
          <a:xfrm>
            <a:off x="626416" y="2040243"/>
            <a:ext cx="3544025" cy="1983429"/>
          </a:xfrm>
          <a:prstGeom prst="rect">
            <a:avLst/>
          </a:prstGeom>
          <a:solidFill>
            <a:schemeClr val="accent4"/>
          </a:solidFill>
          <a:ln>
            <a:noFill/>
          </a:ln>
        </p:spPr>
        <p:txBody>
          <a:bodyPr anchorCtr="0" anchor="t" bIns="45700" lIns="228600" spcFirstLastPara="1" rIns="228600" wrap="square" tIns="1005825">
            <a:normAutofit/>
          </a:bodyPr>
          <a:lstStyle/>
          <a:p>
            <a:pPr indent="0" lvl="0" marL="0" rtl="0" algn="ctr">
              <a:lnSpc>
                <a:spcPct val="70000"/>
              </a:lnSpc>
              <a:spcBef>
                <a:spcPts val="0"/>
              </a:spcBef>
              <a:spcAft>
                <a:spcPts val="0"/>
              </a:spcAft>
              <a:buSzPts val="3520"/>
              <a:buNone/>
            </a:pPr>
            <a:r>
              <a:rPr b="1" lang="en-US" sz="2700"/>
              <a:t>45%</a:t>
            </a:r>
            <a:endParaRPr sz="1750"/>
          </a:p>
          <a:p>
            <a:pPr indent="0" lvl="0" marL="0" rtl="0" algn="ctr">
              <a:lnSpc>
                <a:spcPct val="70000"/>
              </a:lnSpc>
              <a:spcBef>
                <a:spcPts val="750"/>
              </a:spcBef>
              <a:spcAft>
                <a:spcPts val="0"/>
              </a:spcAft>
              <a:buSzPts val="1540"/>
              <a:buNone/>
            </a:pPr>
            <a:r>
              <a:rPr lang="en-US" sz="1955"/>
              <a:t>of U.S. workers now use AI at work.</a:t>
            </a:r>
            <a:endParaRPr sz="1955"/>
          </a:p>
        </p:txBody>
      </p:sp>
      <p:sp>
        <p:nvSpPr>
          <p:cNvPr id="251" name="Google Shape;251;p7"/>
          <p:cNvSpPr txBox="1"/>
          <p:nvPr>
            <p:ph idx="12" type="sldNum"/>
          </p:nvPr>
        </p:nvSpPr>
        <p:spPr>
          <a:xfrm>
            <a:off x="401443" y="6446837"/>
            <a:ext cx="2743200" cy="21807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252" name="Google Shape;252;p7"/>
          <p:cNvSpPr txBox="1"/>
          <p:nvPr>
            <p:ph idx="3" type="body"/>
          </p:nvPr>
        </p:nvSpPr>
        <p:spPr>
          <a:xfrm>
            <a:off x="4417887" y="2040243"/>
            <a:ext cx="3544025" cy="1983429"/>
          </a:xfrm>
          <a:prstGeom prst="rect">
            <a:avLst/>
          </a:prstGeom>
          <a:solidFill>
            <a:schemeClr val="accent2"/>
          </a:solidFill>
          <a:ln>
            <a:noFill/>
          </a:ln>
        </p:spPr>
        <p:txBody>
          <a:bodyPr anchorCtr="0" anchor="t" bIns="45700" lIns="228600" spcFirstLastPara="1" rIns="228600" wrap="square" tIns="1005825">
            <a:normAutofit fontScale="55000"/>
          </a:bodyPr>
          <a:lstStyle/>
          <a:p>
            <a:pPr indent="0" lvl="0" marL="0" rtl="0" algn="ctr">
              <a:lnSpc>
                <a:spcPct val="90000"/>
              </a:lnSpc>
              <a:spcBef>
                <a:spcPts val="0"/>
              </a:spcBef>
              <a:spcAft>
                <a:spcPts val="0"/>
              </a:spcAft>
              <a:buSzPct val="74462"/>
              <a:buNone/>
            </a:pPr>
            <a:r>
              <a:rPr b="1" lang="en-US" sz="4727"/>
              <a:t>79%</a:t>
            </a:r>
            <a:endParaRPr sz="3777"/>
          </a:p>
          <a:p>
            <a:pPr indent="0" lvl="0" marL="0" rtl="0" algn="ctr">
              <a:lnSpc>
                <a:spcPct val="90000"/>
              </a:lnSpc>
              <a:spcBef>
                <a:spcPts val="750"/>
              </a:spcBef>
              <a:spcAft>
                <a:spcPts val="0"/>
              </a:spcAft>
              <a:buSzPct val="53694"/>
              <a:buNone/>
            </a:pPr>
            <a:r>
              <a:rPr lang="en-US" sz="2868"/>
              <a:t>of older adults want to learn more, but have limited resources.</a:t>
            </a:r>
            <a:endParaRPr sz="2868"/>
          </a:p>
        </p:txBody>
      </p:sp>
      <p:sp>
        <p:nvSpPr>
          <p:cNvPr id="253" name="Google Shape;253;p7"/>
          <p:cNvSpPr txBox="1"/>
          <p:nvPr>
            <p:ph idx="5" type="body"/>
          </p:nvPr>
        </p:nvSpPr>
        <p:spPr>
          <a:xfrm>
            <a:off x="8209359" y="2040243"/>
            <a:ext cx="3544025" cy="1983429"/>
          </a:xfrm>
          <a:prstGeom prst="rect">
            <a:avLst/>
          </a:prstGeom>
          <a:solidFill>
            <a:schemeClr val="accent5"/>
          </a:solidFill>
          <a:ln>
            <a:noFill/>
          </a:ln>
        </p:spPr>
        <p:txBody>
          <a:bodyPr anchorCtr="0" anchor="t" bIns="45700" lIns="228600" spcFirstLastPara="1" rIns="228600" wrap="square" tIns="1005825">
            <a:normAutofit lnSpcReduction="10000"/>
          </a:bodyPr>
          <a:lstStyle/>
          <a:p>
            <a:pPr indent="0" lvl="0" marL="0" rtl="0" algn="ctr">
              <a:lnSpc>
                <a:spcPct val="90000"/>
              </a:lnSpc>
              <a:spcBef>
                <a:spcPts val="0"/>
              </a:spcBef>
              <a:spcAft>
                <a:spcPts val="0"/>
              </a:spcAft>
              <a:buSzPts val="3520"/>
              <a:buNone/>
            </a:pPr>
            <a:r>
              <a:rPr b="1" lang="en-US" sz="3200"/>
              <a:t>66%</a:t>
            </a:r>
            <a:endParaRPr/>
          </a:p>
          <a:p>
            <a:pPr indent="0" lvl="0" marL="0" rtl="0" algn="ctr">
              <a:lnSpc>
                <a:spcPct val="90000"/>
              </a:lnSpc>
              <a:spcBef>
                <a:spcPts val="750"/>
              </a:spcBef>
              <a:spcAft>
                <a:spcPts val="0"/>
              </a:spcAft>
              <a:buSzPts val="1540"/>
              <a:buNone/>
            </a:pPr>
            <a:r>
              <a:rPr lang="en-US" sz="1800"/>
              <a:t>of leaders won’t hire without AI literacy skills</a:t>
            </a:r>
            <a:endParaRPr sz="1800"/>
          </a:p>
        </p:txBody>
      </p:sp>
      <p:sp>
        <p:nvSpPr>
          <p:cNvPr id="254" name="Google Shape;254;p7"/>
          <p:cNvSpPr txBox="1"/>
          <p:nvPr>
            <p:ph idx="7" type="body"/>
          </p:nvPr>
        </p:nvSpPr>
        <p:spPr>
          <a:xfrm>
            <a:off x="626416" y="4181561"/>
            <a:ext cx="3544025" cy="1983429"/>
          </a:xfrm>
          <a:prstGeom prst="rect">
            <a:avLst/>
          </a:prstGeom>
          <a:solidFill>
            <a:schemeClr val="accent3"/>
          </a:solidFill>
          <a:ln>
            <a:noFill/>
          </a:ln>
        </p:spPr>
        <p:txBody>
          <a:bodyPr anchorCtr="0" anchor="t" bIns="45700" lIns="228600" spcFirstLastPara="1" rIns="228600" wrap="square" tIns="1005825">
            <a:normAutofit/>
          </a:bodyPr>
          <a:lstStyle/>
          <a:p>
            <a:pPr indent="0" lvl="0" marL="0" rtl="0" algn="ctr">
              <a:lnSpc>
                <a:spcPct val="90000"/>
              </a:lnSpc>
              <a:spcBef>
                <a:spcPts val="0"/>
              </a:spcBef>
              <a:spcAft>
                <a:spcPts val="0"/>
              </a:spcAft>
              <a:buSzPts val="3520"/>
              <a:buNone/>
            </a:pPr>
            <a:r>
              <a:rPr b="1" lang="en-US" sz="3200"/>
              <a:t>WIOA funds</a:t>
            </a:r>
            <a:endParaRPr/>
          </a:p>
          <a:p>
            <a:pPr indent="0" lvl="0" marL="0" rtl="0" algn="ctr">
              <a:lnSpc>
                <a:spcPct val="90000"/>
              </a:lnSpc>
              <a:spcBef>
                <a:spcPts val="750"/>
              </a:spcBef>
              <a:spcAft>
                <a:spcPts val="0"/>
              </a:spcAft>
              <a:buSzPts val="1540"/>
              <a:buNone/>
            </a:pPr>
            <a:r>
              <a:rPr lang="en-US" sz="1800"/>
              <a:t>now support AI literacy</a:t>
            </a:r>
            <a:endParaRPr sz="1800"/>
          </a:p>
        </p:txBody>
      </p:sp>
      <p:sp>
        <p:nvSpPr>
          <p:cNvPr id="255" name="Google Shape;255;p7"/>
          <p:cNvSpPr txBox="1"/>
          <p:nvPr>
            <p:ph idx="9" type="body"/>
          </p:nvPr>
        </p:nvSpPr>
        <p:spPr>
          <a:xfrm>
            <a:off x="4417887" y="4181561"/>
            <a:ext cx="3544025" cy="1983429"/>
          </a:xfrm>
          <a:prstGeom prst="rect">
            <a:avLst/>
          </a:prstGeom>
          <a:solidFill>
            <a:schemeClr val="accent1"/>
          </a:solidFill>
          <a:ln>
            <a:noFill/>
          </a:ln>
        </p:spPr>
        <p:txBody>
          <a:bodyPr anchorCtr="0" anchor="t" bIns="45700" lIns="228600" spcFirstLastPara="1" rIns="228600" wrap="square" tIns="1005825">
            <a:normAutofit lnSpcReduction="10000"/>
          </a:bodyPr>
          <a:lstStyle/>
          <a:p>
            <a:pPr indent="0" lvl="0" marL="0" rtl="0" algn="ctr">
              <a:lnSpc>
                <a:spcPct val="90000"/>
              </a:lnSpc>
              <a:spcBef>
                <a:spcPts val="0"/>
              </a:spcBef>
              <a:spcAft>
                <a:spcPts val="0"/>
              </a:spcAft>
              <a:buSzPts val="3520"/>
              <a:buNone/>
            </a:pPr>
            <a:r>
              <a:rPr b="1" lang="en-US" sz="3200"/>
              <a:t>52%</a:t>
            </a:r>
            <a:endParaRPr/>
          </a:p>
          <a:p>
            <a:pPr indent="0" lvl="0" marL="0" rtl="0" algn="ctr">
              <a:lnSpc>
                <a:spcPct val="90000"/>
              </a:lnSpc>
              <a:spcBef>
                <a:spcPts val="750"/>
              </a:spcBef>
              <a:spcAft>
                <a:spcPts val="0"/>
              </a:spcAft>
              <a:buSzPts val="1540"/>
              <a:buNone/>
            </a:pPr>
            <a:r>
              <a:rPr lang="en-US" sz="1800"/>
              <a:t>of workers </a:t>
            </a:r>
            <a:r>
              <a:rPr lang="en-US" sz="1800"/>
              <a:t>worried</a:t>
            </a:r>
            <a:r>
              <a:rPr lang="en-US" sz="1800"/>
              <a:t> about AI at work.</a:t>
            </a:r>
            <a:endParaRPr sz="1800"/>
          </a:p>
        </p:txBody>
      </p:sp>
      <p:sp>
        <p:nvSpPr>
          <p:cNvPr id="256" name="Google Shape;256;p7"/>
          <p:cNvSpPr txBox="1"/>
          <p:nvPr>
            <p:ph idx="14" type="body"/>
          </p:nvPr>
        </p:nvSpPr>
        <p:spPr>
          <a:xfrm>
            <a:off x="8209358" y="4163004"/>
            <a:ext cx="3544019" cy="1983429"/>
          </a:xfrm>
          <a:prstGeom prst="rect">
            <a:avLst/>
          </a:prstGeom>
          <a:solidFill>
            <a:schemeClr val="accent6"/>
          </a:solidFill>
          <a:ln>
            <a:noFill/>
          </a:ln>
        </p:spPr>
        <p:txBody>
          <a:bodyPr anchorCtr="0" anchor="t" bIns="45700" lIns="228600" spcFirstLastPara="1" rIns="228600" wrap="square" tIns="1005825">
            <a:normAutofit lnSpcReduction="10000"/>
          </a:bodyPr>
          <a:lstStyle/>
          <a:p>
            <a:pPr indent="0" lvl="0" marL="0" rtl="0" algn="ctr">
              <a:lnSpc>
                <a:spcPct val="90000"/>
              </a:lnSpc>
              <a:spcBef>
                <a:spcPts val="0"/>
              </a:spcBef>
              <a:spcAft>
                <a:spcPts val="0"/>
              </a:spcAft>
              <a:buSzPts val="3520"/>
              <a:buNone/>
            </a:pPr>
            <a:r>
              <a:rPr b="1" lang="en-US" sz="3200"/>
              <a:t>Equity gap</a:t>
            </a:r>
            <a:endParaRPr/>
          </a:p>
          <a:p>
            <a:pPr indent="0" lvl="0" marL="0" rtl="0" algn="ctr">
              <a:lnSpc>
                <a:spcPct val="90000"/>
              </a:lnSpc>
              <a:spcBef>
                <a:spcPts val="750"/>
              </a:spcBef>
              <a:spcAft>
                <a:spcPts val="0"/>
              </a:spcAft>
              <a:buSzPts val="1540"/>
              <a:buNone/>
            </a:pPr>
            <a:r>
              <a:rPr lang="en-US" sz="1800"/>
              <a:t>AI use is lower in frontline sectors.</a:t>
            </a:r>
            <a:endParaRPr sz="1800"/>
          </a:p>
        </p:txBody>
      </p:sp>
      <p:sp>
        <p:nvSpPr>
          <p:cNvPr id="257" name="Google Shape;257;p7"/>
          <p:cNvSpPr txBox="1"/>
          <p:nvPr/>
        </p:nvSpPr>
        <p:spPr>
          <a:xfrm>
            <a:off x="1958636" y="2121675"/>
            <a:ext cx="879600" cy="8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4350">
                <a:solidFill>
                  <a:schemeClr val="dk1"/>
                </a:solidFill>
              </a:rPr>
              <a:t>👷‍♂️</a:t>
            </a:r>
            <a:endParaRPr sz="4350">
              <a:solidFill>
                <a:schemeClr val="dk1"/>
              </a:solidFill>
            </a:endParaRPr>
          </a:p>
        </p:txBody>
      </p:sp>
      <p:sp>
        <p:nvSpPr>
          <p:cNvPr id="258" name="Google Shape;258;p7"/>
          <p:cNvSpPr txBox="1"/>
          <p:nvPr/>
        </p:nvSpPr>
        <p:spPr>
          <a:xfrm>
            <a:off x="9541561" y="4284250"/>
            <a:ext cx="879600" cy="8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4350">
                <a:solidFill>
                  <a:schemeClr val="dk1"/>
                </a:solidFill>
              </a:rPr>
              <a:t>⛓️‍💥</a:t>
            </a:r>
            <a:endParaRPr sz="4350">
              <a:solidFill>
                <a:schemeClr val="dk1"/>
              </a:solidFill>
            </a:endParaRPr>
          </a:p>
        </p:txBody>
      </p:sp>
      <p:sp>
        <p:nvSpPr>
          <p:cNvPr id="259" name="Google Shape;259;p7"/>
          <p:cNvSpPr txBox="1"/>
          <p:nvPr/>
        </p:nvSpPr>
        <p:spPr>
          <a:xfrm>
            <a:off x="5656211" y="4284250"/>
            <a:ext cx="879600" cy="8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4350">
                <a:solidFill>
                  <a:schemeClr val="dk1"/>
                </a:solidFill>
              </a:rPr>
              <a:t>😟</a:t>
            </a:r>
            <a:endParaRPr sz="4350">
              <a:solidFill>
                <a:schemeClr val="dk1"/>
              </a:solidFill>
            </a:endParaRPr>
          </a:p>
        </p:txBody>
      </p:sp>
      <p:sp>
        <p:nvSpPr>
          <p:cNvPr id="260" name="Google Shape;260;p7"/>
          <p:cNvSpPr txBox="1"/>
          <p:nvPr/>
        </p:nvSpPr>
        <p:spPr>
          <a:xfrm>
            <a:off x="1958636" y="4284250"/>
            <a:ext cx="879600" cy="8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4350">
                <a:solidFill>
                  <a:schemeClr val="dk1"/>
                </a:solidFill>
              </a:rPr>
              <a:t>💵</a:t>
            </a:r>
            <a:endParaRPr sz="4350">
              <a:solidFill>
                <a:schemeClr val="dk1"/>
              </a:solidFill>
            </a:endParaRPr>
          </a:p>
        </p:txBody>
      </p:sp>
      <p:sp>
        <p:nvSpPr>
          <p:cNvPr id="261" name="Google Shape;261;p7"/>
          <p:cNvSpPr txBox="1"/>
          <p:nvPr/>
        </p:nvSpPr>
        <p:spPr>
          <a:xfrm>
            <a:off x="9541561" y="2121675"/>
            <a:ext cx="879600" cy="8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4350">
                <a:solidFill>
                  <a:schemeClr val="dk1"/>
                </a:solidFill>
              </a:rPr>
              <a:t>💻</a:t>
            </a:r>
            <a:endParaRPr sz="4350">
              <a:solidFill>
                <a:schemeClr val="dk1"/>
              </a:solidFill>
            </a:endParaRPr>
          </a:p>
        </p:txBody>
      </p:sp>
      <p:sp>
        <p:nvSpPr>
          <p:cNvPr id="262" name="Google Shape;262;p7"/>
          <p:cNvSpPr txBox="1"/>
          <p:nvPr/>
        </p:nvSpPr>
        <p:spPr>
          <a:xfrm>
            <a:off x="5656211" y="2121675"/>
            <a:ext cx="879600" cy="8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4350">
                <a:solidFill>
                  <a:schemeClr val="dk1"/>
                </a:solidFill>
              </a:rPr>
              <a:t>📖</a:t>
            </a:r>
            <a:endParaRPr sz="4350">
              <a:solidFill>
                <a:schemeClr val="dk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8"/>
          <p:cNvSpPr txBox="1"/>
          <p:nvPr>
            <p:ph type="title"/>
          </p:nvPr>
        </p:nvSpPr>
        <p:spPr>
          <a:xfrm>
            <a:off x="619158" y="885371"/>
            <a:ext cx="11134693" cy="1187249"/>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Clr>
                <a:schemeClr val="dk1"/>
              </a:buClr>
              <a:buSzPts val="3600"/>
              <a:buFont typeface="Arial"/>
              <a:buNone/>
            </a:pPr>
            <a:r>
              <a:rPr b="1" lang="en-US"/>
              <a:t>The Equity Stakes</a:t>
            </a:r>
            <a:endParaRPr/>
          </a:p>
        </p:txBody>
      </p:sp>
      <p:sp>
        <p:nvSpPr>
          <p:cNvPr id="268" name="Google Shape;268;p8"/>
          <p:cNvSpPr txBox="1"/>
          <p:nvPr>
            <p:ph idx="12" type="sldNum"/>
          </p:nvPr>
        </p:nvSpPr>
        <p:spPr>
          <a:xfrm>
            <a:off x="401443" y="6446837"/>
            <a:ext cx="2743200" cy="21807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269" name="Google Shape;269;p8"/>
          <p:cNvSpPr txBox="1"/>
          <p:nvPr>
            <p:ph idx="2" type="body"/>
          </p:nvPr>
        </p:nvSpPr>
        <p:spPr>
          <a:xfrm>
            <a:off x="653585" y="4932582"/>
            <a:ext cx="3166063" cy="1100137"/>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SzPts val="2640"/>
              <a:buNone/>
            </a:pPr>
            <a:r>
              <a:rPr b="1" lang="en-US" sz="2900"/>
              <a:t>Why it </a:t>
            </a:r>
            <a:r>
              <a:rPr lang="en-US" sz="2900"/>
              <a:t>matters</a:t>
            </a:r>
            <a:r>
              <a:rPr lang="en-US" sz="2900"/>
              <a:t>:</a:t>
            </a:r>
            <a:endParaRPr sz="2900"/>
          </a:p>
        </p:txBody>
      </p:sp>
      <p:sp>
        <p:nvSpPr>
          <p:cNvPr id="270" name="Google Shape;270;p8"/>
          <p:cNvSpPr txBox="1"/>
          <p:nvPr>
            <p:ph idx="3" type="body"/>
          </p:nvPr>
        </p:nvSpPr>
        <p:spPr>
          <a:xfrm>
            <a:off x="4236335" y="4932582"/>
            <a:ext cx="7517516" cy="110013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1980"/>
              <a:buNone/>
            </a:pPr>
            <a:r>
              <a:rPr lang="en-US" sz="2300"/>
              <a:t>Ignoring AI in Adult Education isn’t neutral. It actively widens the opportunity gap for the learners we serve. </a:t>
            </a:r>
            <a:endParaRPr sz="2300"/>
          </a:p>
        </p:txBody>
      </p:sp>
      <p:sp>
        <p:nvSpPr>
          <p:cNvPr id="271" name="Google Shape;271;p8"/>
          <p:cNvSpPr txBox="1"/>
          <p:nvPr>
            <p:ph idx="1" type="body"/>
          </p:nvPr>
        </p:nvSpPr>
        <p:spPr>
          <a:xfrm>
            <a:off x="653580" y="2111900"/>
            <a:ext cx="5463300" cy="2578200"/>
          </a:xfrm>
          <a:prstGeom prst="rect">
            <a:avLst/>
          </a:prstGeom>
          <a:noFill/>
          <a:ln>
            <a:noFill/>
          </a:ln>
        </p:spPr>
        <p:txBody>
          <a:bodyPr anchorCtr="0" anchor="t" bIns="45700" lIns="91425" spcFirstLastPara="1" rIns="91425" wrap="square" tIns="45700">
            <a:normAutofit/>
          </a:bodyPr>
          <a:lstStyle/>
          <a:p>
            <a:pPr indent="0" lvl="0" marL="171442" rtl="0" algn="l">
              <a:lnSpc>
                <a:spcPct val="90000"/>
              </a:lnSpc>
              <a:spcBef>
                <a:spcPts val="0"/>
              </a:spcBef>
              <a:spcAft>
                <a:spcPts val="0"/>
              </a:spcAft>
              <a:buNone/>
            </a:pPr>
            <a:r>
              <a:rPr b="1" lang="en-US" sz="3100"/>
              <a:t>Who’s at Risk?</a:t>
            </a:r>
            <a:endParaRPr sz="2550"/>
          </a:p>
          <a:p>
            <a:pPr indent="0" lvl="0" marL="171442" rtl="0" algn="l">
              <a:lnSpc>
                <a:spcPct val="90000"/>
              </a:lnSpc>
              <a:spcBef>
                <a:spcPts val="750"/>
              </a:spcBef>
              <a:spcAft>
                <a:spcPts val="0"/>
              </a:spcAft>
              <a:buNone/>
            </a:pPr>
            <a:r>
              <a:rPr lang="en-US" sz="2200"/>
              <a:t>Adult learners - especially those in GED and workforce programs. They are disproportionately impacted when AI literacy is absent from instruction.</a:t>
            </a:r>
            <a:endParaRPr sz="2200"/>
          </a:p>
        </p:txBody>
      </p:sp>
      <p:pic>
        <p:nvPicPr>
          <p:cNvPr descr="Gender gap. Inequality in work or business. Advantage for businessman over businesswoman on career ladder. Business characters before different staircases. (Provided by Getty Images)" id="272" name="Google Shape;272;p8"/>
          <p:cNvPicPr preferRelativeResize="0"/>
          <p:nvPr/>
        </p:nvPicPr>
        <p:blipFill>
          <a:blip r:embed="rId3">
            <a:alphaModFix/>
          </a:blip>
          <a:stretch>
            <a:fillRect/>
          </a:stretch>
        </p:blipFill>
        <p:spPr>
          <a:xfrm>
            <a:off x="7774224" y="1035823"/>
            <a:ext cx="3306199" cy="330619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g3efefe8764f_1_157"/>
          <p:cNvSpPr txBox="1"/>
          <p:nvPr>
            <p:ph type="title"/>
          </p:nvPr>
        </p:nvSpPr>
        <p:spPr>
          <a:xfrm>
            <a:off x="568656" y="845058"/>
            <a:ext cx="11054700" cy="2260800"/>
          </a:xfrm>
          <a:prstGeom prst="rect">
            <a:avLst/>
          </a:prstGeom>
        </p:spPr>
        <p:txBody>
          <a:bodyPr anchorCtr="0" anchor="b" bIns="0" lIns="0" spcFirstLastPara="1" rIns="0" wrap="square" tIns="0">
            <a:normAutofit/>
          </a:bodyPr>
          <a:lstStyle/>
          <a:p>
            <a:pPr indent="0" lvl="0" marL="0" rtl="0" algn="l">
              <a:spcBef>
                <a:spcPts val="0"/>
              </a:spcBef>
              <a:spcAft>
                <a:spcPts val="0"/>
              </a:spcAft>
              <a:buNone/>
            </a:pPr>
            <a:r>
              <a:rPr lang="en-US">
                <a:solidFill>
                  <a:srgbClr val="005F7B"/>
                </a:solidFill>
              </a:rPr>
              <a:t>Permissible</a:t>
            </a:r>
            <a:r>
              <a:rPr lang="en-US">
                <a:solidFill>
                  <a:srgbClr val="005F7B"/>
                </a:solidFill>
              </a:rPr>
              <a:t> </a:t>
            </a:r>
            <a:r>
              <a:rPr lang="en-US">
                <a:solidFill>
                  <a:srgbClr val="005F7B"/>
                </a:solidFill>
              </a:rPr>
              <a:t>≠ Appropriate</a:t>
            </a:r>
            <a:endParaRPr>
              <a:solidFill>
                <a:srgbClr val="005F7B"/>
              </a:solidFill>
            </a:endParaRPr>
          </a:p>
        </p:txBody>
      </p:sp>
      <p:sp>
        <p:nvSpPr>
          <p:cNvPr id="279" name="Google Shape;279;g3efefe8764f_1_157"/>
          <p:cNvSpPr txBox="1"/>
          <p:nvPr>
            <p:ph idx="1" type="body"/>
          </p:nvPr>
        </p:nvSpPr>
        <p:spPr>
          <a:xfrm>
            <a:off x="616856" y="3293607"/>
            <a:ext cx="11054700" cy="1092900"/>
          </a:xfrm>
          <a:prstGeom prst="rect">
            <a:avLst/>
          </a:prstGeom>
        </p:spPr>
        <p:txBody>
          <a:bodyPr anchorCtr="0" anchor="t" bIns="0" lIns="0" spcFirstLastPara="1" rIns="0" wrap="square" tIns="0">
            <a:normAutofit/>
          </a:bodyPr>
          <a:lstStyle/>
          <a:p>
            <a:pPr indent="0" lvl="0" marL="0" rtl="0" algn="l">
              <a:spcBef>
                <a:spcPts val="750"/>
              </a:spcBef>
              <a:spcAft>
                <a:spcPts val="0"/>
              </a:spcAft>
              <a:buNone/>
            </a:pPr>
            <a:r>
              <a:t/>
            </a:r>
            <a:endParaRPr/>
          </a:p>
        </p:txBody>
      </p:sp>
      <p:sp>
        <p:nvSpPr>
          <p:cNvPr id="280" name="Google Shape;280;g3efefe8764f_1_157"/>
          <p:cNvSpPr txBox="1"/>
          <p:nvPr>
            <p:ph idx="12" type="sldNum"/>
          </p:nvPr>
        </p:nvSpPr>
        <p:spPr>
          <a:xfrm>
            <a:off x="401443" y="6446837"/>
            <a:ext cx="2743200" cy="218100"/>
          </a:xfrm>
          <a:prstGeom prst="rect">
            <a:avLst/>
          </a:prstGeom>
        </p:spPr>
        <p:txBody>
          <a:bodyPr anchorCtr="0" anchor="b" bIns="0" lIns="0" spcFirstLastPara="1" rIns="0" wrap="square" tIns="0">
            <a:noAutofit/>
          </a:bodyPr>
          <a:lstStyle/>
          <a:p>
            <a:pPr indent="0" lvl="0" marL="0" rtl="0" algn="l">
              <a:spcBef>
                <a:spcPts val="0"/>
              </a:spcBef>
              <a:spcAft>
                <a:spcPts val="0"/>
              </a:spcAft>
              <a:buClr>
                <a:srgbClr val="000000"/>
              </a:buClr>
              <a:buFont typeface="Arial"/>
              <a:buNone/>
            </a:pPr>
            <a:fld id="{00000000-1234-1234-1234-123412341234}" type="slidenum">
              <a:rPr lang="en-US">
                <a:solidFill>
                  <a:schemeClr val="lt1"/>
                </a:solidFill>
              </a:rPr>
              <a:t>‹#›</a:t>
            </a:fld>
            <a:endParaRPr>
              <a:solidFill>
                <a:schemeClr val="lt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9"/>
          <p:cNvSpPr txBox="1"/>
          <p:nvPr>
            <p:ph type="title"/>
          </p:nvPr>
        </p:nvSpPr>
        <p:spPr>
          <a:xfrm>
            <a:off x="653586" y="825038"/>
            <a:ext cx="11099700" cy="1101900"/>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Clr>
                <a:schemeClr val="dk1"/>
              </a:buClr>
              <a:buSzPts val="3600"/>
              <a:buFont typeface="Arial"/>
              <a:buNone/>
            </a:pPr>
            <a:r>
              <a:rPr b="1" lang="en-US"/>
              <a:t>Permissib</a:t>
            </a:r>
            <a:r>
              <a:rPr lang="en-US"/>
              <a:t>le</a:t>
            </a:r>
            <a:r>
              <a:rPr b="1" lang="en-US"/>
              <a:t> </a:t>
            </a:r>
            <a:r>
              <a:rPr lang="en-US"/>
              <a:t>≠</a:t>
            </a:r>
            <a:r>
              <a:rPr b="1" lang="en-US"/>
              <a:t> Appropriate</a:t>
            </a:r>
            <a:endParaRPr/>
          </a:p>
        </p:txBody>
      </p:sp>
      <p:sp>
        <p:nvSpPr>
          <p:cNvPr id="286" name="Google Shape;286;p9"/>
          <p:cNvSpPr txBox="1"/>
          <p:nvPr>
            <p:ph idx="1" type="body"/>
          </p:nvPr>
        </p:nvSpPr>
        <p:spPr>
          <a:xfrm>
            <a:off x="4236475" y="1515000"/>
            <a:ext cx="7517400" cy="3175200"/>
          </a:xfrm>
          <a:prstGeom prst="rect">
            <a:avLst/>
          </a:prstGeom>
          <a:noFill/>
          <a:ln>
            <a:noFill/>
          </a:ln>
        </p:spPr>
        <p:txBody>
          <a:bodyPr anchorCtr="0" anchor="t" bIns="45700" lIns="91425" spcFirstLastPara="1" rIns="91425" wrap="square" tIns="45700">
            <a:normAutofit/>
          </a:bodyPr>
          <a:lstStyle/>
          <a:p>
            <a:pPr indent="-167640" lvl="0" marL="171442" rtl="0" algn="l">
              <a:lnSpc>
                <a:spcPct val="90000"/>
              </a:lnSpc>
              <a:spcBef>
                <a:spcPts val="0"/>
              </a:spcBef>
              <a:spcAft>
                <a:spcPts val="0"/>
              </a:spcAft>
              <a:buClr>
                <a:srgbClr val="AEABAB"/>
              </a:buClr>
              <a:buSzPts val="2640"/>
              <a:buChar char="•"/>
            </a:pPr>
            <a:r>
              <a:rPr b="1" lang="en-US"/>
              <a:t>Allowed is not the same as appropriate. </a:t>
            </a:r>
            <a:r>
              <a:rPr lang="en-US"/>
              <a:t>A tool being permitted doesn’t mean it fits every task or every learner.</a:t>
            </a:r>
            <a:endParaRPr/>
          </a:p>
          <a:p>
            <a:pPr indent="-167640" lvl="0" marL="171442" rtl="0" algn="l">
              <a:lnSpc>
                <a:spcPct val="90000"/>
              </a:lnSpc>
              <a:spcBef>
                <a:spcPts val="750"/>
              </a:spcBef>
              <a:spcAft>
                <a:spcPts val="0"/>
              </a:spcAft>
              <a:buClr>
                <a:srgbClr val="AEABAB"/>
              </a:buClr>
              <a:buSzPts val="2640"/>
              <a:buChar char="•"/>
            </a:pPr>
            <a:r>
              <a:rPr b="1" lang="en-US"/>
              <a:t>The instructor’s role is to guide, </a:t>
            </a:r>
            <a:r>
              <a:rPr lang="en-US"/>
              <a:t>helping learners make deliberate, intentional choices.</a:t>
            </a:r>
            <a:endParaRPr/>
          </a:p>
          <a:p>
            <a:pPr indent="-167640" lvl="0" marL="171442" rtl="0" algn="l">
              <a:lnSpc>
                <a:spcPct val="90000"/>
              </a:lnSpc>
              <a:spcBef>
                <a:spcPts val="750"/>
              </a:spcBef>
              <a:spcAft>
                <a:spcPts val="0"/>
              </a:spcAft>
              <a:buClr>
                <a:srgbClr val="AEABAB"/>
              </a:buClr>
              <a:buSzPts val="2640"/>
              <a:buChar char="•"/>
            </a:pPr>
            <a:r>
              <a:rPr b="1" lang="en-US"/>
              <a:t>Some tasks call for AI; </a:t>
            </a:r>
            <a:r>
              <a:rPr lang="en-US"/>
              <a:t>others require the learner’s own thinking, because the thinking is the point.</a:t>
            </a:r>
            <a:endParaRPr/>
          </a:p>
        </p:txBody>
      </p:sp>
      <p:sp>
        <p:nvSpPr>
          <p:cNvPr id="287" name="Google Shape;287;p9"/>
          <p:cNvSpPr txBox="1"/>
          <p:nvPr>
            <p:ph idx="12" type="sldNum"/>
          </p:nvPr>
        </p:nvSpPr>
        <p:spPr>
          <a:xfrm>
            <a:off x="401443" y="6446837"/>
            <a:ext cx="2743200" cy="21807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Clr>
                <a:srgbClr val="000000"/>
              </a:buClr>
              <a:buFont typeface="Arial"/>
              <a:buNone/>
            </a:pPr>
            <a:fld id="{00000000-1234-1234-1234-123412341234}" type="slidenum">
              <a:rPr lang="en-US"/>
              <a:t>‹#›</a:t>
            </a:fld>
            <a:endParaRPr/>
          </a:p>
        </p:txBody>
      </p:sp>
      <p:sp>
        <p:nvSpPr>
          <p:cNvPr id="288" name="Google Shape;288;p9"/>
          <p:cNvSpPr txBox="1"/>
          <p:nvPr>
            <p:ph idx="2" type="body"/>
          </p:nvPr>
        </p:nvSpPr>
        <p:spPr>
          <a:xfrm>
            <a:off x="653585" y="4932582"/>
            <a:ext cx="3166200" cy="1100100"/>
          </a:xfrm>
          <a:prstGeom prst="rect">
            <a:avLst/>
          </a:prstGeom>
        </p:spPr>
        <p:txBody>
          <a:bodyPr anchorCtr="0" anchor="t" bIns="45700" lIns="91425" spcFirstLastPara="1" rIns="91425" wrap="square" tIns="45700">
            <a:normAutofit/>
          </a:bodyPr>
          <a:lstStyle/>
          <a:p>
            <a:pPr indent="0" lvl="0" marL="0" rtl="0" algn="r">
              <a:spcBef>
                <a:spcPts val="750"/>
              </a:spcBef>
              <a:spcAft>
                <a:spcPts val="0"/>
              </a:spcAft>
              <a:buNone/>
            </a:pPr>
            <a:r>
              <a:rPr lang="en-US" sz="3000"/>
              <a:t>OUR GOAL:</a:t>
            </a:r>
            <a:endParaRPr sz="3000"/>
          </a:p>
        </p:txBody>
      </p:sp>
      <p:sp>
        <p:nvSpPr>
          <p:cNvPr id="289" name="Google Shape;289;p9"/>
          <p:cNvSpPr txBox="1"/>
          <p:nvPr>
            <p:ph idx="3" type="body"/>
          </p:nvPr>
        </p:nvSpPr>
        <p:spPr>
          <a:xfrm>
            <a:off x="4236335" y="4932582"/>
            <a:ext cx="7517400" cy="1100100"/>
          </a:xfrm>
          <a:prstGeom prst="rect">
            <a:avLst/>
          </a:prstGeom>
        </p:spPr>
        <p:txBody>
          <a:bodyPr anchorCtr="0" anchor="t" bIns="45700" lIns="91425" spcFirstLastPara="1" rIns="91425" wrap="square" tIns="45700">
            <a:normAutofit/>
          </a:bodyPr>
          <a:lstStyle/>
          <a:p>
            <a:pPr indent="0" lvl="0" marL="0" rtl="0" algn="l">
              <a:spcBef>
                <a:spcPts val="750"/>
              </a:spcBef>
              <a:spcAft>
                <a:spcPts val="0"/>
              </a:spcAft>
              <a:buNone/>
            </a:pPr>
            <a:r>
              <a:rPr lang="en-US" sz="2600"/>
              <a:t>Learners who can decide when and when not to use AI.</a:t>
            </a:r>
            <a:endParaRPr sz="2600"/>
          </a:p>
        </p:txBody>
      </p:sp>
      <p:pic>
        <p:nvPicPr>
          <p:cNvPr descr="Adult training program (Provided by Getty Images)" id="290" name="Google Shape;290;p9"/>
          <p:cNvPicPr preferRelativeResize="0"/>
          <p:nvPr/>
        </p:nvPicPr>
        <p:blipFill>
          <a:blip r:embed="rId3">
            <a:alphaModFix/>
          </a:blip>
          <a:stretch>
            <a:fillRect/>
          </a:stretch>
        </p:blipFill>
        <p:spPr>
          <a:xfrm>
            <a:off x="1181625" y="1514999"/>
            <a:ext cx="2110098" cy="317519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10"/>
          <p:cNvSpPr txBox="1"/>
          <p:nvPr>
            <p:ph type="title"/>
          </p:nvPr>
        </p:nvSpPr>
        <p:spPr>
          <a:xfrm>
            <a:off x="616856" y="880958"/>
            <a:ext cx="11054683" cy="226074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rgbClr val="014B64"/>
              </a:buClr>
              <a:buSzPts val="4500"/>
              <a:buFont typeface="Arial"/>
              <a:buNone/>
            </a:pPr>
            <a:r>
              <a:rPr b="1" lang="en-US"/>
              <a:t>Two Frameworks for AI Literacy</a:t>
            </a:r>
            <a:endParaRPr/>
          </a:p>
        </p:txBody>
      </p:sp>
      <p:sp>
        <p:nvSpPr>
          <p:cNvPr id="296" name="Google Shape;296;p10"/>
          <p:cNvSpPr txBox="1"/>
          <p:nvPr>
            <p:ph idx="1" type="body"/>
          </p:nvPr>
        </p:nvSpPr>
        <p:spPr>
          <a:xfrm>
            <a:off x="616856" y="3293607"/>
            <a:ext cx="11054684" cy="1092820"/>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640"/>
              <a:buNone/>
            </a:pPr>
            <a:r>
              <a:rPr lang="en-US"/>
              <a:t>Part 2 — The workforce “why” and the classroom “how”</a:t>
            </a:r>
            <a:endParaRPr/>
          </a:p>
        </p:txBody>
      </p:sp>
      <p:sp>
        <p:nvSpPr>
          <p:cNvPr id="297" name="Google Shape;297;p10"/>
          <p:cNvSpPr txBox="1"/>
          <p:nvPr>
            <p:ph idx="12" type="sldNum"/>
          </p:nvPr>
        </p:nvSpPr>
        <p:spPr>
          <a:xfrm>
            <a:off x="401443" y="6446837"/>
            <a:ext cx="2743200" cy="21807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g3efae4b88f4_0_45"/>
          <p:cNvSpPr txBox="1"/>
          <p:nvPr>
            <p:ph idx="12" type="sldNum"/>
          </p:nvPr>
        </p:nvSpPr>
        <p:spPr>
          <a:xfrm>
            <a:off x="401443" y="6446837"/>
            <a:ext cx="2743200" cy="218100"/>
          </a:xfrm>
          <a:prstGeom prst="rect">
            <a:avLst/>
          </a:prstGeom>
        </p:spPr>
        <p:txBody>
          <a:bodyPr anchorCtr="0" anchor="b" bIns="0" lIns="0" spcFirstLastPara="1" rIns="0" wrap="square" tIns="0">
            <a:noAutofit/>
          </a:bodyPr>
          <a:lstStyle/>
          <a:p>
            <a:pPr indent="0" lvl="0" marL="0" rtl="0" algn="l">
              <a:spcBef>
                <a:spcPts val="0"/>
              </a:spcBef>
              <a:spcAft>
                <a:spcPts val="0"/>
              </a:spcAft>
              <a:buClr>
                <a:srgbClr val="000000"/>
              </a:buClr>
              <a:buFont typeface="Arial"/>
              <a:buNone/>
            </a:pPr>
            <a:fld id="{00000000-1234-1234-1234-123412341234}" type="slidenum">
              <a:rPr lang="en-US">
                <a:solidFill>
                  <a:srgbClr val="AEABAB"/>
                </a:solidFill>
              </a:rPr>
              <a:t>‹#›</a:t>
            </a:fld>
            <a:endParaRPr>
              <a:solidFill>
                <a:srgbClr val="AEABAB"/>
              </a:solidFill>
            </a:endParaRPr>
          </a:p>
        </p:txBody>
      </p:sp>
      <p:pic>
        <p:nvPicPr>
          <p:cNvPr id="304" name="Google Shape;304;g3efae4b88f4_0_45" title="ETA-20260212-hi (1).jpg"/>
          <p:cNvPicPr preferRelativeResize="0"/>
          <p:nvPr/>
        </p:nvPicPr>
        <p:blipFill>
          <a:blip r:embed="rId3">
            <a:alphaModFix/>
          </a:blip>
          <a:stretch>
            <a:fillRect/>
          </a:stretch>
        </p:blipFill>
        <p:spPr>
          <a:xfrm>
            <a:off x="2993575" y="0"/>
            <a:ext cx="5751199" cy="7445299"/>
          </a:xfrm>
          <a:prstGeom prst="rect">
            <a:avLst/>
          </a:prstGeom>
          <a:noFill/>
          <a:ln>
            <a:noFill/>
          </a:ln>
        </p:spPr>
      </p:pic>
      <p:sp>
        <p:nvSpPr>
          <p:cNvPr id="305" name="Google Shape;305;g3efae4b88f4_0_45"/>
          <p:cNvSpPr txBox="1"/>
          <p:nvPr>
            <p:ph idx="12" type="sldNum"/>
          </p:nvPr>
        </p:nvSpPr>
        <p:spPr>
          <a:xfrm>
            <a:off x="8878468" y="5816012"/>
            <a:ext cx="2743200" cy="218100"/>
          </a:xfrm>
          <a:prstGeom prst="rect">
            <a:avLst/>
          </a:prstGeom>
        </p:spPr>
        <p:txBody>
          <a:bodyPr anchorCtr="0" anchor="b" bIns="0" lIns="0" spcFirstLastPara="1" rIns="0" wrap="square" tIns="0">
            <a:noAutofit/>
          </a:bodyPr>
          <a:lstStyle/>
          <a:p>
            <a:pPr indent="0" lvl="0" marL="0" rtl="0" algn="l">
              <a:spcBef>
                <a:spcPts val="0"/>
              </a:spcBef>
              <a:spcAft>
                <a:spcPts val="0"/>
              </a:spcAft>
              <a:buClr>
                <a:srgbClr val="000000"/>
              </a:buClr>
              <a:buFont typeface="Arial"/>
              <a:buNone/>
            </a:pPr>
            <a:r>
              <a:rPr b="1" lang="en-US" sz="1400">
                <a:solidFill>
                  <a:schemeClr val="dk1"/>
                </a:solidFill>
              </a:rPr>
              <a:t>U.S. Department of Labor, 2026</a:t>
            </a:r>
            <a:endParaRPr b="1" sz="1400">
              <a:solidFill>
                <a:schemeClr val="dk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g3efae4b88f4_0_53"/>
          <p:cNvSpPr txBox="1"/>
          <p:nvPr>
            <p:ph idx="12" type="sldNum"/>
          </p:nvPr>
        </p:nvSpPr>
        <p:spPr>
          <a:xfrm>
            <a:off x="401443" y="6446837"/>
            <a:ext cx="2743200" cy="218100"/>
          </a:xfrm>
          <a:prstGeom prst="rect">
            <a:avLst/>
          </a:prstGeom>
        </p:spPr>
        <p:txBody>
          <a:bodyPr anchorCtr="0" anchor="b" bIns="0" lIns="0" spcFirstLastPara="1" rIns="0" wrap="square" tIns="0">
            <a:noAutofit/>
          </a:bodyPr>
          <a:lstStyle/>
          <a:p>
            <a:pPr indent="0" lvl="0" marL="0" rtl="0" algn="l">
              <a:spcBef>
                <a:spcPts val="0"/>
              </a:spcBef>
              <a:spcAft>
                <a:spcPts val="0"/>
              </a:spcAft>
              <a:buClr>
                <a:srgbClr val="000000"/>
              </a:buClr>
              <a:buFont typeface="Arial"/>
              <a:buNone/>
            </a:pPr>
            <a:fld id="{00000000-1234-1234-1234-123412341234}" type="slidenum">
              <a:rPr lang="en-US"/>
              <a:t>‹#›</a:t>
            </a:fld>
            <a:endParaRPr/>
          </a:p>
        </p:txBody>
      </p:sp>
      <p:pic>
        <p:nvPicPr>
          <p:cNvPr id="312" name="Google Shape;312;g3efae4b88f4_0_53" title="ETA-20260212-hi (1).jpg"/>
          <p:cNvPicPr preferRelativeResize="0"/>
          <p:nvPr/>
        </p:nvPicPr>
        <p:blipFill rotWithShape="1">
          <a:blip r:embed="rId3">
            <a:alphaModFix/>
          </a:blip>
          <a:srcRect b="51082" l="0" r="0" t="19750"/>
          <a:stretch/>
        </p:blipFill>
        <p:spPr>
          <a:xfrm>
            <a:off x="412725" y="1282950"/>
            <a:ext cx="11366551" cy="4292101"/>
          </a:xfrm>
          <a:prstGeom prst="rect">
            <a:avLst/>
          </a:prstGeom>
          <a:noFill/>
          <a:ln>
            <a:noFill/>
          </a:ln>
        </p:spPr>
      </p:pic>
      <p:sp>
        <p:nvSpPr>
          <p:cNvPr id="313" name="Google Shape;313;g3efae4b88f4_0_53"/>
          <p:cNvSpPr txBox="1"/>
          <p:nvPr>
            <p:ph idx="12" type="sldNum"/>
          </p:nvPr>
        </p:nvSpPr>
        <p:spPr>
          <a:xfrm>
            <a:off x="401443" y="5698062"/>
            <a:ext cx="2743200" cy="218100"/>
          </a:xfrm>
          <a:prstGeom prst="rect">
            <a:avLst/>
          </a:prstGeom>
        </p:spPr>
        <p:txBody>
          <a:bodyPr anchorCtr="0" anchor="b" bIns="0" lIns="0" spcFirstLastPara="1" rIns="0" wrap="square" tIns="0">
            <a:noAutofit/>
          </a:bodyPr>
          <a:lstStyle/>
          <a:p>
            <a:pPr indent="0" lvl="0" marL="0" rtl="0" algn="l">
              <a:spcBef>
                <a:spcPts val="0"/>
              </a:spcBef>
              <a:spcAft>
                <a:spcPts val="0"/>
              </a:spcAft>
              <a:buClr>
                <a:srgbClr val="000000"/>
              </a:buClr>
              <a:buFont typeface="Arial"/>
              <a:buNone/>
            </a:pPr>
            <a:r>
              <a:rPr b="1" lang="en-US" sz="1400">
                <a:solidFill>
                  <a:schemeClr val="dk1"/>
                </a:solidFill>
              </a:rPr>
              <a:t>U.S. Department of Labor, 2026</a:t>
            </a:r>
            <a:endParaRPr b="1" sz="1400">
              <a:solidFill>
                <a:schemeClr val="dk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11"/>
          <p:cNvSpPr txBox="1"/>
          <p:nvPr>
            <p:ph idx="12" type="sldNum"/>
          </p:nvPr>
        </p:nvSpPr>
        <p:spPr>
          <a:xfrm>
            <a:off x="401443" y="6446837"/>
            <a:ext cx="2743200" cy="21807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Clr>
                <a:srgbClr val="000000"/>
              </a:buClr>
              <a:buFont typeface="Arial"/>
              <a:buNone/>
            </a:pPr>
            <a:fld id="{00000000-1234-1234-1234-123412341234}" type="slidenum">
              <a:rPr lang="en-US"/>
              <a:t>‹#›</a:t>
            </a:fld>
            <a:endParaRPr/>
          </a:p>
        </p:txBody>
      </p:sp>
      <p:sp>
        <p:nvSpPr>
          <p:cNvPr id="319" name="Google Shape;319;p11"/>
          <p:cNvSpPr txBox="1"/>
          <p:nvPr>
            <p:ph idx="1" type="body"/>
          </p:nvPr>
        </p:nvSpPr>
        <p:spPr>
          <a:xfrm>
            <a:off x="1531938" y="2183306"/>
            <a:ext cx="3641700" cy="744000"/>
          </a:xfrm>
          <a:prstGeom prst="rect">
            <a:avLst/>
          </a:prstGeom>
        </p:spPr>
        <p:txBody>
          <a:bodyPr anchorCtr="0" anchor="t" bIns="0" lIns="0" spcFirstLastPara="1" rIns="0" wrap="square" tIns="0">
            <a:noAutofit/>
          </a:bodyPr>
          <a:lstStyle/>
          <a:p>
            <a:pPr indent="0" lvl="0" marL="0" rtl="0" algn="l">
              <a:spcBef>
                <a:spcPts val="750"/>
              </a:spcBef>
              <a:spcAft>
                <a:spcPts val="0"/>
              </a:spcAft>
              <a:buNone/>
            </a:pPr>
            <a:r>
              <a:rPr lang="en-US" sz="2000"/>
              <a:t>How AI systems work and their limitations.</a:t>
            </a:r>
            <a:endParaRPr sz="2000"/>
          </a:p>
        </p:txBody>
      </p:sp>
      <p:sp>
        <p:nvSpPr>
          <p:cNvPr id="320" name="Google Shape;320;p11"/>
          <p:cNvSpPr txBox="1"/>
          <p:nvPr>
            <p:ph idx="2" type="body"/>
          </p:nvPr>
        </p:nvSpPr>
        <p:spPr>
          <a:xfrm>
            <a:off x="1532000" y="1470700"/>
            <a:ext cx="5377800" cy="652500"/>
          </a:xfrm>
          <a:prstGeom prst="rect">
            <a:avLst/>
          </a:prstGeom>
        </p:spPr>
        <p:txBody>
          <a:bodyPr anchorCtr="0" anchor="t" bIns="0" lIns="0" spcFirstLastPara="1" rIns="0" wrap="square" tIns="0">
            <a:noAutofit/>
          </a:bodyPr>
          <a:lstStyle/>
          <a:p>
            <a:pPr indent="0" lvl="0" marL="0" rtl="0" algn="l">
              <a:spcBef>
                <a:spcPts val="750"/>
              </a:spcBef>
              <a:spcAft>
                <a:spcPts val="0"/>
              </a:spcAft>
              <a:buNone/>
            </a:pPr>
            <a:r>
              <a:rPr lang="en-US" sz="3000"/>
              <a:t>1. Understand AI Principles</a:t>
            </a:r>
            <a:endParaRPr sz="3000"/>
          </a:p>
        </p:txBody>
      </p:sp>
      <p:sp>
        <p:nvSpPr>
          <p:cNvPr id="321" name="Google Shape;321;p11"/>
          <p:cNvSpPr txBox="1"/>
          <p:nvPr>
            <p:ph idx="3" type="body"/>
          </p:nvPr>
        </p:nvSpPr>
        <p:spPr>
          <a:xfrm>
            <a:off x="1531938" y="3714563"/>
            <a:ext cx="3641700" cy="744000"/>
          </a:xfrm>
          <a:prstGeom prst="rect">
            <a:avLst/>
          </a:prstGeom>
        </p:spPr>
        <p:txBody>
          <a:bodyPr anchorCtr="0" anchor="t" bIns="0" lIns="0" spcFirstLastPara="1" rIns="0" wrap="square" tIns="0">
            <a:noAutofit/>
          </a:bodyPr>
          <a:lstStyle/>
          <a:p>
            <a:pPr indent="0" lvl="0" marL="0" rtl="0" algn="l">
              <a:spcBef>
                <a:spcPts val="750"/>
              </a:spcBef>
              <a:spcAft>
                <a:spcPts val="0"/>
              </a:spcAft>
              <a:buNone/>
            </a:pPr>
            <a:r>
              <a:rPr lang="en-US" sz="2000"/>
              <a:t>Recognize AI applications across industries and daily life.</a:t>
            </a:r>
            <a:endParaRPr sz="2000"/>
          </a:p>
        </p:txBody>
      </p:sp>
      <p:sp>
        <p:nvSpPr>
          <p:cNvPr id="322" name="Google Shape;322;p11"/>
          <p:cNvSpPr txBox="1"/>
          <p:nvPr>
            <p:ph idx="4" type="body"/>
          </p:nvPr>
        </p:nvSpPr>
        <p:spPr>
          <a:xfrm>
            <a:off x="1532004" y="3001975"/>
            <a:ext cx="4907400" cy="652500"/>
          </a:xfrm>
          <a:prstGeom prst="rect">
            <a:avLst/>
          </a:prstGeom>
        </p:spPr>
        <p:txBody>
          <a:bodyPr anchorCtr="0" anchor="t" bIns="0" lIns="0" spcFirstLastPara="1" rIns="0" wrap="square" tIns="0">
            <a:noAutofit/>
          </a:bodyPr>
          <a:lstStyle/>
          <a:p>
            <a:pPr indent="0" lvl="0" marL="0" rtl="0" algn="l">
              <a:spcBef>
                <a:spcPts val="750"/>
              </a:spcBef>
              <a:spcAft>
                <a:spcPts val="0"/>
              </a:spcAft>
              <a:buNone/>
            </a:pPr>
            <a:r>
              <a:rPr lang="en-US" sz="3000"/>
              <a:t>2. Exploring AI Uses</a:t>
            </a:r>
            <a:endParaRPr sz="3000"/>
          </a:p>
        </p:txBody>
      </p:sp>
      <p:sp>
        <p:nvSpPr>
          <p:cNvPr id="323" name="Google Shape;323;p11"/>
          <p:cNvSpPr txBox="1"/>
          <p:nvPr>
            <p:ph idx="5" type="body"/>
          </p:nvPr>
        </p:nvSpPr>
        <p:spPr>
          <a:xfrm>
            <a:off x="1531938" y="5231306"/>
            <a:ext cx="3641700" cy="744000"/>
          </a:xfrm>
          <a:prstGeom prst="rect">
            <a:avLst/>
          </a:prstGeom>
        </p:spPr>
        <p:txBody>
          <a:bodyPr anchorCtr="0" anchor="t" bIns="0" lIns="0" spcFirstLastPara="1" rIns="0" wrap="square" tIns="0">
            <a:noAutofit/>
          </a:bodyPr>
          <a:lstStyle/>
          <a:p>
            <a:pPr indent="0" lvl="0" marL="0" rtl="0" algn="l">
              <a:spcBef>
                <a:spcPts val="750"/>
              </a:spcBef>
              <a:spcAft>
                <a:spcPts val="0"/>
              </a:spcAft>
              <a:buNone/>
            </a:pPr>
            <a:r>
              <a:rPr lang="en-US" sz="2000"/>
              <a:t>Crafting prompts and guiding AI toward useful outputs.</a:t>
            </a:r>
            <a:endParaRPr sz="2000"/>
          </a:p>
        </p:txBody>
      </p:sp>
      <p:sp>
        <p:nvSpPr>
          <p:cNvPr id="324" name="Google Shape;324;p11"/>
          <p:cNvSpPr txBox="1"/>
          <p:nvPr>
            <p:ph idx="6" type="body"/>
          </p:nvPr>
        </p:nvSpPr>
        <p:spPr>
          <a:xfrm>
            <a:off x="1532005" y="4518700"/>
            <a:ext cx="5377800" cy="594600"/>
          </a:xfrm>
          <a:prstGeom prst="rect">
            <a:avLst/>
          </a:prstGeom>
        </p:spPr>
        <p:txBody>
          <a:bodyPr anchorCtr="0" anchor="t" bIns="0" lIns="0" spcFirstLastPara="1" rIns="0" wrap="square" tIns="0">
            <a:noAutofit/>
          </a:bodyPr>
          <a:lstStyle/>
          <a:p>
            <a:pPr indent="0" lvl="0" marL="0" rtl="0" algn="l">
              <a:spcBef>
                <a:spcPts val="750"/>
              </a:spcBef>
              <a:spcAft>
                <a:spcPts val="0"/>
              </a:spcAft>
              <a:buNone/>
            </a:pPr>
            <a:r>
              <a:rPr lang="en-US" sz="3000"/>
              <a:t>3.Direct AI Effectively</a:t>
            </a:r>
            <a:endParaRPr sz="3000"/>
          </a:p>
        </p:txBody>
      </p:sp>
      <p:sp>
        <p:nvSpPr>
          <p:cNvPr id="325" name="Google Shape;325;p11"/>
          <p:cNvSpPr txBox="1"/>
          <p:nvPr>
            <p:ph idx="7" type="body"/>
          </p:nvPr>
        </p:nvSpPr>
        <p:spPr>
          <a:xfrm>
            <a:off x="6909831" y="2956031"/>
            <a:ext cx="3641700" cy="744000"/>
          </a:xfrm>
          <a:prstGeom prst="rect">
            <a:avLst/>
          </a:prstGeom>
        </p:spPr>
        <p:txBody>
          <a:bodyPr anchorCtr="0" anchor="t" bIns="0" lIns="0" spcFirstLastPara="1" rIns="0" wrap="square" tIns="0">
            <a:noAutofit/>
          </a:bodyPr>
          <a:lstStyle/>
          <a:p>
            <a:pPr indent="0" lvl="0" marL="0" rtl="0" algn="l">
              <a:spcBef>
                <a:spcPts val="750"/>
              </a:spcBef>
              <a:spcAft>
                <a:spcPts val="0"/>
              </a:spcAft>
              <a:buNone/>
            </a:pPr>
            <a:r>
              <a:rPr lang="en-US" sz="2000"/>
              <a:t>Critically assess accuracy, bias, and relevance.</a:t>
            </a:r>
            <a:endParaRPr sz="2000"/>
          </a:p>
        </p:txBody>
      </p:sp>
      <p:sp>
        <p:nvSpPr>
          <p:cNvPr id="326" name="Google Shape;326;p11"/>
          <p:cNvSpPr txBox="1"/>
          <p:nvPr>
            <p:ph idx="8" type="body"/>
          </p:nvPr>
        </p:nvSpPr>
        <p:spPr>
          <a:xfrm>
            <a:off x="6909798" y="2243425"/>
            <a:ext cx="4701900" cy="652500"/>
          </a:xfrm>
          <a:prstGeom prst="rect">
            <a:avLst/>
          </a:prstGeom>
        </p:spPr>
        <p:txBody>
          <a:bodyPr anchorCtr="0" anchor="t" bIns="0" lIns="0" spcFirstLastPara="1" rIns="0" wrap="square" tIns="0">
            <a:noAutofit/>
          </a:bodyPr>
          <a:lstStyle/>
          <a:p>
            <a:pPr indent="0" lvl="0" marL="0" rtl="0" algn="l">
              <a:spcBef>
                <a:spcPts val="750"/>
              </a:spcBef>
              <a:spcAft>
                <a:spcPts val="0"/>
              </a:spcAft>
              <a:buNone/>
            </a:pPr>
            <a:r>
              <a:rPr lang="en-US" sz="3000"/>
              <a:t>4. Evaluate AI Outputs</a:t>
            </a:r>
            <a:endParaRPr sz="3000"/>
          </a:p>
        </p:txBody>
      </p:sp>
      <p:sp>
        <p:nvSpPr>
          <p:cNvPr id="327" name="Google Shape;327;p11"/>
          <p:cNvSpPr txBox="1"/>
          <p:nvPr>
            <p:ph idx="9" type="body"/>
          </p:nvPr>
        </p:nvSpPr>
        <p:spPr>
          <a:xfrm>
            <a:off x="6909831" y="4487288"/>
            <a:ext cx="3641700" cy="744000"/>
          </a:xfrm>
          <a:prstGeom prst="rect">
            <a:avLst/>
          </a:prstGeom>
        </p:spPr>
        <p:txBody>
          <a:bodyPr anchorCtr="0" anchor="t" bIns="0" lIns="0" spcFirstLastPara="1" rIns="0" wrap="square" tIns="0">
            <a:noAutofit/>
          </a:bodyPr>
          <a:lstStyle/>
          <a:p>
            <a:pPr indent="0" lvl="0" marL="0" rtl="0" algn="l">
              <a:spcBef>
                <a:spcPts val="750"/>
              </a:spcBef>
              <a:spcAft>
                <a:spcPts val="0"/>
              </a:spcAft>
              <a:buNone/>
            </a:pPr>
            <a:r>
              <a:rPr lang="en-US" sz="2000"/>
              <a:t>Ethics, privacy, and appropriate disclosure</a:t>
            </a:r>
            <a:endParaRPr sz="2000"/>
          </a:p>
        </p:txBody>
      </p:sp>
      <p:sp>
        <p:nvSpPr>
          <p:cNvPr id="328" name="Google Shape;328;p11"/>
          <p:cNvSpPr txBox="1"/>
          <p:nvPr>
            <p:ph idx="13" type="body"/>
          </p:nvPr>
        </p:nvSpPr>
        <p:spPr>
          <a:xfrm>
            <a:off x="6909799" y="3774700"/>
            <a:ext cx="4701900" cy="652500"/>
          </a:xfrm>
          <a:prstGeom prst="rect">
            <a:avLst/>
          </a:prstGeom>
        </p:spPr>
        <p:txBody>
          <a:bodyPr anchorCtr="0" anchor="t" bIns="0" lIns="0" spcFirstLastPara="1" rIns="0" wrap="square" tIns="0">
            <a:noAutofit/>
          </a:bodyPr>
          <a:lstStyle/>
          <a:p>
            <a:pPr indent="0" lvl="0" marL="0" rtl="0" algn="l">
              <a:spcBef>
                <a:spcPts val="750"/>
              </a:spcBef>
              <a:spcAft>
                <a:spcPts val="0"/>
              </a:spcAft>
              <a:buNone/>
            </a:pPr>
            <a:r>
              <a:rPr lang="en-US" sz="3000"/>
              <a:t>5. Use AI Responsibly</a:t>
            </a:r>
            <a:endParaRPr sz="3000"/>
          </a:p>
        </p:txBody>
      </p:sp>
      <p:sp>
        <p:nvSpPr>
          <p:cNvPr id="329" name="Google Shape;329;p11"/>
          <p:cNvSpPr/>
          <p:nvPr/>
        </p:nvSpPr>
        <p:spPr>
          <a:xfrm>
            <a:off x="522200" y="574175"/>
            <a:ext cx="10571700" cy="744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lnSpc>
                <a:spcPct val="90000"/>
              </a:lnSpc>
              <a:spcBef>
                <a:spcPts val="0"/>
              </a:spcBef>
              <a:spcAft>
                <a:spcPts val="0"/>
              </a:spcAft>
              <a:buClr>
                <a:schemeClr val="dk1"/>
              </a:buClr>
              <a:buSzPts val="3600"/>
              <a:buFont typeface="Arial"/>
              <a:buNone/>
            </a:pPr>
            <a:r>
              <a:rPr b="1" lang="en-US" sz="3600">
                <a:solidFill>
                  <a:schemeClr val="dk1"/>
                </a:solidFill>
              </a:rPr>
              <a:t>DOL Framework: Foundational Content Areas</a:t>
            </a:r>
            <a:endParaRPr b="1" sz="3600">
              <a:solidFill>
                <a:schemeClr val="dk1"/>
              </a:solidFill>
            </a:endParaRPr>
          </a:p>
          <a:p>
            <a:pPr indent="0" lvl="0" marL="0" rtl="0" algn="ctr">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2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2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2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2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2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g3f2e596bd45_0_129"/>
          <p:cNvSpPr txBox="1"/>
          <p:nvPr>
            <p:ph idx="12" type="sldNum"/>
          </p:nvPr>
        </p:nvSpPr>
        <p:spPr>
          <a:xfrm>
            <a:off x="401443" y="6446837"/>
            <a:ext cx="2743200" cy="218100"/>
          </a:xfrm>
          <a:prstGeom prst="rect">
            <a:avLst/>
          </a:prstGeom>
        </p:spPr>
        <p:txBody>
          <a:bodyPr anchorCtr="0" anchor="b" bIns="0" lIns="0" spcFirstLastPara="1" rIns="0" wrap="square" tIns="0">
            <a:noAutofit/>
          </a:bodyPr>
          <a:lstStyle/>
          <a:p>
            <a:pPr indent="0" lvl="0" marL="0" rtl="0" algn="l">
              <a:spcBef>
                <a:spcPts val="0"/>
              </a:spcBef>
              <a:spcAft>
                <a:spcPts val="0"/>
              </a:spcAft>
              <a:buClr>
                <a:srgbClr val="000000"/>
              </a:buClr>
              <a:buFont typeface="Arial"/>
              <a:buNone/>
            </a:pPr>
            <a:fld id="{00000000-1234-1234-1234-123412341234}" type="slidenum">
              <a:rPr lang="en-US"/>
              <a:t>‹#›</a:t>
            </a:fld>
            <a:endParaRPr/>
          </a:p>
        </p:txBody>
      </p:sp>
      <p:sp>
        <p:nvSpPr>
          <p:cNvPr id="155" name="Google Shape;155;g3f2e596bd45_0_129"/>
          <p:cNvSpPr txBox="1"/>
          <p:nvPr>
            <p:ph idx="1" type="body"/>
          </p:nvPr>
        </p:nvSpPr>
        <p:spPr>
          <a:xfrm>
            <a:off x="624125" y="1787825"/>
            <a:ext cx="11129400" cy="4422000"/>
          </a:xfrm>
          <a:prstGeom prst="rect">
            <a:avLst/>
          </a:prstGeom>
        </p:spPr>
        <p:txBody>
          <a:bodyPr anchorCtr="0" anchor="t" bIns="45700" lIns="91425" spcFirstLastPara="1" rIns="91425" wrap="square" tIns="45700">
            <a:normAutofit lnSpcReduction="10000"/>
          </a:bodyPr>
          <a:lstStyle/>
          <a:p>
            <a:pPr indent="0" lvl="0" marL="0" rtl="0" algn="l">
              <a:spcBef>
                <a:spcPts val="750"/>
              </a:spcBef>
              <a:spcAft>
                <a:spcPts val="0"/>
              </a:spcAft>
              <a:buNone/>
            </a:pPr>
            <a:r>
              <a:rPr b="1" lang="en-US"/>
              <a:t>You are welcome to…</a:t>
            </a:r>
            <a:endParaRPr b="1"/>
          </a:p>
          <a:p>
            <a:pPr indent="-396240" lvl="0" marL="457200" rtl="0" algn="l">
              <a:spcBef>
                <a:spcPts val="750"/>
              </a:spcBef>
              <a:spcAft>
                <a:spcPts val="0"/>
              </a:spcAft>
              <a:buSzPts val="2640"/>
              <a:buChar char="•"/>
            </a:pPr>
            <a:r>
              <a:rPr lang="en-US"/>
              <a:t>Stand as you work.</a:t>
            </a:r>
            <a:endParaRPr/>
          </a:p>
          <a:p>
            <a:pPr indent="-396240" lvl="0" marL="457200" rtl="0" algn="l">
              <a:spcBef>
                <a:spcPts val="0"/>
              </a:spcBef>
              <a:spcAft>
                <a:spcPts val="0"/>
              </a:spcAft>
              <a:buSzPts val="2640"/>
              <a:buChar char="•"/>
            </a:pPr>
            <a:r>
              <a:rPr lang="en-US"/>
              <a:t>Take breaks</a:t>
            </a:r>
            <a:endParaRPr/>
          </a:p>
          <a:p>
            <a:pPr indent="-396240" lvl="0" marL="457200" rtl="0" algn="l">
              <a:spcBef>
                <a:spcPts val="0"/>
              </a:spcBef>
              <a:spcAft>
                <a:spcPts val="0"/>
              </a:spcAft>
              <a:buSzPts val="2640"/>
              <a:buChar char="•"/>
            </a:pPr>
            <a:r>
              <a:rPr lang="en-US"/>
              <a:t>Work with those that best </a:t>
            </a:r>
            <a:r>
              <a:rPr lang="en-US"/>
              <a:t>support you.</a:t>
            </a:r>
            <a:endParaRPr/>
          </a:p>
          <a:p>
            <a:pPr indent="-396240" lvl="0" marL="457200" rtl="0" algn="l">
              <a:spcBef>
                <a:spcPts val="0"/>
              </a:spcBef>
              <a:spcAft>
                <a:spcPts val="0"/>
              </a:spcAft>
              <a:buSzPts val="2640"/>
              <a:buChar char="•"/>
            </a:pPr>
            <a:r>
              <a:rPr lang="en-US"/>
              <a:t>Work with those outside your comfort zone to grow and learn from others. </a:t>
            </a:r>
            <a:endParaRPr/>
          </a:p>
          <a:p>
            <a:pPr indent="0" lvl="0" marL="0" rtl="0" algn="l">
              <a:spcBef>
                <a:spcPts val="750"/>
              </a:spcBef>
              <a:spcAft>
                <a:spcPts val="0"/>
              </a:spcAft>
              <a:buNone/>
            </a:pPr>
            <a:r>
              <a:rPr b="1" lang="en-US"/>
              <a:t>You can show your learning by…</a:t>
            </a:r>
            <a:endParaRPr b="1"/>
          </a:p>
          <a:p>
            <a:pPr indent="-396240" lvl="0" marL="457200" rtl="0" algn="l">
              <a:spcBef>
                <a:spcPts val="750"/>
              </a:spcBef>
              <a:spcAft>
                <a:spcPts val="0"/>
              </a:spcAft>
              <a:buSzPts val="2640"/>
              <a:buChar char="•"/>
            </a:pPr>
            <a:r>
              <a:rPr lang="en-US"/>
              <a:t>Writing on paper.</a:t>
            </a:r>
            <a:endParaRPr/>
          </a:p>
          <a:p>
            <a:pPr indent="-396240" lvl="0" marL="457200" rtl="0" algn="l">
              <a:spcBef>
                <a:spcPts val="0"/>
              </a:spcBef>
              <a:spcAft>
                <a:spcPts val="0"/>
              </a:spcAft>
              <a:buSzPts val="2640"/>
              <a:buChar char="•"/>
            </a:pPr>
            <a:r>
              <a:rPr lang="en-US"/>
              <a:t>Drawing your ideas.</a:t>
            </a:r>
            <a:endParaRPr/>
          </a:p>
          <a:p>
            <a:pPr indent="-396240" lvl="0" marL="457200" rtl="0" algn="l">
              <a:spcBef>
                <a:spcPts val="0"/>
              </a:spcBef>
              <a:spcAft>
                <a:spcPts val="0"/>
              </a:spcAft>
              <a:buSzPts val="2640"/>
              <a:buChar char="•"/>
            </a:pPr>
            <a:r>
              <a:rPr lang="en-US"/>
              <a:t>Talking to your group</a:t>
            </a:r>
            <a:endParaRPr/>
          </a:p>
          <a:p>
            <a:pPr indent="-396240" lvl="0" marL="457200" rtl="0" algn="l">
              <a:spcBef>
                <a:spcPts val="0"/>
              </a:spcBef>
              <a:spcAft>
                <a:spcPts val="0"/>
              </a:spcAft>
              <a:buSzPts val="2640"/>
              <a:buChar char="•"/>
            </a:pPr>
            <a:r>
              <a:rPr lang="en-US"/>
              <a:t>Listening</a:t>
            </a:r>
            <a:endParaRPr/>
          </a:p>
          <a:p>
            <a:pPr indent="-396240" lvl="0" marL="457200" rtl="0" algn="l">
              <a:spcBef>
                <a:spcPts val="0"/>
              </a:spcBef>
              <a:spcAft>
                <a:spcPts val="0"/>
              </a:spcAft>
              <a:buSzPts val="2640"/>
              <a:buChar char="•"/>
            </a:pPr>
            <a:r>
              <a:rPr lang="en-US"/>
              <a:t>Use your preferred AI chatbot to assist you.</a:t>
            </a:r>
            <a:endParaRPr/>
          </a:p>
          <a:p>
            <a:pPr indent="-396240" lvl="0" marL="457200" rtl="0" algn="l">
              <a:spcBef>
                <a:spcPts val="0"/>
              </a:spcBef>
              <a:spcAft>
                <a:spcPts val="0"/>
              </a:spcAft>
              <a:buSzPts val="2640"/>
              <a:buChar char="•"/>
            </a:pPr>
            <a:r>
              <a:rPr lang="en-US"/>
              <a:t>Use other technology that may be helpful.</a:t>
            </a:r>
            <a:endParaRPr/>
          </a:p>
        </p:txBody>
      </p:sp>
      <p:sp>
        <p:nvSpPr>
          <p:cNvPr id="156" name="Google Shape;156;g3f2e596bd45_0_129"/>
          <p:cNvSpPr txBox="1"/>
          <p:nvPr>
            <p:ph type="title"/>
          </p:nvPr>
        </p:nvSpPr>
        <p:spPr>
          <a:xfrm>
            <a:off x="624114" y="825037"/>
            <a:ext cx="11129400" cy="11655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en-US"/>
              <a:t>Before We Start…</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g3efae4b88f4_0_59"/>
          <p:cNvSpPr txBox="1"/>
          <p:nvPr>
            <p:ph idx="12" type="sldNum"/>
          </p:nvPr>
        </p:nvSpPr>
        <p:spPr>
          <a:xfrm>
            <a:off x="401443" y="6446837"/>
            <a:ext cx="2743200" cy="218100"/>
          </a:xfrm>
          <a:prstGeom prst="rect">
            <a:avLst/>
          </a:prstGeom>
        </p:spPr>
        <p:txBody>
          <a:bodyPr anchorCtr="0" anchor="b" bIns="0" lIns="0" spcFirstLastPara="1" rIns="0" wrap="square" tIns="0">
            <a:noAutofit/>
          </a:bodyPr>
          <a:lstStyle/>
          <a:p>
            <a:pPr indent="0" lvl="0" marL="0" rtl="0" algn="l">
              <a:spcBef>
                <a:spcPts val="0"/>
              </a:spcBef>
              <a:spcAft>
                <a:spcPts val="0"/>
              </a:spcAft>
              <a:buClr>
                <a:srgbClr val="000000"/>
              </a:buClr>
              <a:buFont typeface="Arial"/>
              <a:buNone/>
            </a:pPr>
            <a:fld id="{00000000-1234-1234-1234-123412341234}" type="slidenum">
              <a:rPr lang="en-US"/>
              <a:t>‹#›</a:t>
            </a:fld>
            <a:endParaRPr/>
          </a:p>
        </p:txBody>
      </p:sp>
      <p:pic>
        <p:nvPicPr>
          <p:cNvPr id="336" name="Google Shape;336;g3efae4b88f4_0_59" title="ETA-20260212-hi (1).jpg"/>
          <p:cNvPicPr preferRelativeResize="0"/>
          <p:nvPr/>
        </p:nvPicPr>
        <p:blipFill rotWithShape="1">
          <a:blip r:embed="rId3">
            <a:alphaModFix/>
          </a:blip>
          <a:srcRect b="9119" l="0" r="0" t="48407"/>
          <a:stretch/>
        </p:blipFill>
        <p:spPr>
          <a:xfrm>
            <a:off x="962025" y="606075"/>
            <a:ext cx="10267951" cy="5645850"/>
          </a:xfrm>
          <a:prstGeom prst="rect">
            <a:avLst/>
          </a:prstGeom>
          <a:noFill/>
          <a:ln>
            <a:noFill/>
          </a:ln>
        </p:spPr>
      </p:pic>
      <p:sp>
        <p:nvSpPr>
          <p:cNvPr id="337" name="Google Shape;337;g3efae4b88f4_0_59"/>
          <p:cNvSpPr txBox="1"/>
          <p:nvPr>
            <p:ph idx="12" type="sldNum"/>
          </p:nvPr>
        </p:nvSpPr>
        <p:spPr>
          <a:xfrm>
            <a:off x="962018" y="6372062"/>
            <a:ext cx="2743200" cy="218100"/>
          </a:xfrm>
          <a:prstGeom prst="rect">
            <a:avLst/>
          </a:prstGeom>
        </p:spPr>
        <p:txBody>
          <a:bodyPr anchorCtr="0" anchor="b" bIns="0" lIns="0" spcFirstLastPara="1" rIns="0" wrap="square" tIns="0">
            <a:noAutofit/>
          </a:bodyPr>
          <a:lstStyle/>
          <a:p>
            <a:pPr indent="0" lvl="0" marL="0" rtl="0" algn="l">
              <a:spcBef>
                <a:spcPts val="0"/>
              </a:spcBef>
              <a:spcAft>
                <a:spcPts val="0"/>
              </a:spcAft>
              <a:buClr>
                <a:srgbClr val="000000"/>
              </a:buClr>
              <a:buFont typeface="Arial"/>
              <a:buNone/>
            </a:pPr>
            <a:r>
              <a:rPr b="1" lang="en-US" sz="1400">
                <a:solidFill>
                  <a:schemeClr val="dk1"/>
                </a:solidFill>
              </a:rPr>
              <a:t>U.S. Department of Labor, 2026</a:t>
            </a:r>
            <a:endParaRPr b="1" sz="1400">
              <a:solidFill>
                <a:schemeClr val="dk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12"/>
          <p:cNvSpPr txBox="1"/>
          <p:nvPr>
            <p:ph idx="1" type="body"/>
          </p:nvPr>
        </p:nvSpPr>
        <p:spPr>
          <a:xfrm>
            <a:off x="6312175" y="2392025"/>
            <a:ext cx="5181600" cy="3955800"/>
          </a:xfrm>
          <a:prstGeom prst="rect">
            <a:avLst/>
          </a:prstGeom>
          <a:noFill/>
          <a:ln>
            <a:noFill/>
          </a:ln>
        </p:spPr>
        <p:txBody>
          <a:bodyPr anchorCtr="0" anchor="t" bIns="45700" lIns="91425" spcFirstLastPara="1" rIns="91425" wrap="square" tIns="45700">
            <a:normAutofit/>
          </a:bodyPr>
          <a:lstStyle/>
          <a:p>
            <a:pPr indent="-85038" lvl="0" marL="171442" rtl="0" algn="l">
              <a:spcBef>
                <a:spcPts val="0"/>
              </a:spcBef>
              <a:spcAft>
                <a:spcPts val="0"/>
              </a:spcAft>
              <a:buClr>
                <a:schemeClr val="dk1"/>
              </a:buClr>
              <a:buSzPts val="2475"/>
              <a:buFont typeface="Arial"/>
              <a:buNone/>
            </a:pPr>
            <a:r>
              <a:rPr b="1" lang="en-US" sz="2750"/>
              <a:t>Build Complementary Human Skills</a:t>
            </a:r>
            <a:endParaRPr b="1" sz="2750"/>
          </a:p>
          <a:p>
            <a:pPr indent="-85038" lvl="0" marL="171442" rtl="0" algn="l">
              <a:spcBef>
                <a:spcPts val="0"/>
              </a:spcBef>
              <a:spcAft>
                <a:spcPts val="0"/>
              </a:spcAft>
              <a:buClr>
                <a:schemeClr val="dk1"/>
              </a:buClr>
              <a:buSzPts val="2475"/>
              <a:buFont typeface="Arial"/>
              <a:buNone/>
            </a:pPr>
            <a:r>
              <a:t/>
            </a:r>
            <a:endParaRPr b="1"/>
          </a:p>
          <a:p>
            <a:pPr indent="-85038" lvl="0" marL="171442" rtl="0" algn="l">
              <a:spcBef>
                <a:spcPts val="0"/>
              </a:spcBef>
              <a:spcAft>
                <a:spcPts val="0"/>
              </a:spcAft>
              <a:buClr>
                <a:schemeClr val="dk1"/>
              </a:buClr>
              <a:buSzPts val="2475"/>
              <a:buFont typeface="Arial"/>
              <a:buNone/>
            </a:pPr>
            <a:r>
              <a:rPr lang="en-US" sz="2350"/>
              <a:t>Critical thinking, communication, and judgment: skills AI cannot replace.</a:t>
            </a:r>
            <a:endParaRPr/>
          </a:p>
        </p:txBody>
      </p:sp>
      <p:sp>
        <p:nvSpPr>
          <p:cNvPr id="343" name="Google Shape;343;p12"/>
          <p:cNvSpPr txBox="1"/>
          <p:nvPr>
            <p:ph idx="2" type="body"/>
          </p:nvPr>
        </p:nvSpPr>
        <p:spPr>
          <a:xfrm>
            <a:off x="653586" y="2392036"/>
            <a:ext cx="5181600" cy="4054800"/>
          </a:xfrm>
          <a:prstGeom prst="rect">
            <a:avLst/>
          </a:prstGeom>
          <a:noFill/>
          <a:ln>
            <a:noFill/>
          </a:ln>
        </p:spPr>
        <p:txBody>
          <a:bodyPr anchorCtr="0" anchor="t" bIns="45700" lIns="91425" spcFirstLastPara="1" rIns="91425" wrap="square" tIns="45700">
            <a:normAutofit/>
          </a:bodyPr>
          <a:lstStyle/>
          <a:p>
            <a:pPr indent="-85038" lvl="0" marL="171442" rtl="0" algn="l">
              <a:lnSpc>
                <a:spcPct val="90000"/>
              </a:lnSpc>
              <a:spcBef>
                <a:spcPts val="0"/>
              </a:spcBef>
              <a:spcAft>
                <a:spcPts val="0"/>
              </a:spcAft>
              <a:buSzPts val="2475"/>
              <a:buNone/>
            </a:pPr>
            <a:r>
              <a:rPr b="1" lang="en-US" sz="2750"/>
              <a:t>Embed Learning in Context</a:t>
            </a:r>
            <a:endParaRPr b="1" sz="2750"/>
          </a:p>
          <a:p>
            <a:pPr indent="-85038" lvl="0" marL="171442" rtl="0" algn="l">
              <a:lnSpc>
                <a:spcPct val="90000"/>
              </a:lnSpc>
              <a:spcBef>
                <a:spcPts val="0"/>
              </a:spcBef>
              <a:spcAft>
                <a:spcPts val="0"/>
              </a:spcAft>
              <a:buSzPts val="2475"/>
              <a:buNone/>
            </a:pPr>
            <a:r>
              <a:t/>
            </a:r>
            <a:endParaRPr b="1"/>
          </a:p>
          <a:p>
            <a:pPr indent="-85038" lvl="0" marL="171442" rtl="0" algn="l">
              <a:lnSpc>
                <a:spcPct val="90000"/>
              </a:lnSpc>
              <a:spcBef>
                <a:spcPts val="0"/>
              </a:spcBef>
              <a:spcAft>
                <a:spcPts val="0"/>
              </a:spcAft>
              <a:buSzPts val="2475"/>
              <a:buNone/>
            </a:pPr>
            <a:r>
              <a:rPr lang="en-US" sz="2350"/>
              <a:t>AI skills stick when taught alongside relevant workforce skills and career contextualization.  </a:t>
            </a:r>
            <a:endParaRPr sz="2350"/>
          </a:p>
        </p:txBody>
      </p:sp>
      <p:sp>
        <p:nvSpPr>
          <p:cNvPr id="344" name="Google Shape;344;p12"/>
          <p:cNvSpPr txBox="1"/>
          <p:nvPr>
            <p:ph type="title"/>
          </p:nvPr>
        </p:nvSpPr>
        <p:spPr>
          <a:xfrm>
            <a:off x="653586" y="825037"/>
            <a:ext cx="10943400" cy="1165500"/>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Clr>
                <a:schemeClr val="dk1"/>
              </a:buClr>
              <a:buSzPts val="3600"/>
              <a:buFont typeface="Arial"/>
              <a:buNone/>
            </a:pPr>
            <a:r>
              <a:rPr lang="en-US"/>
              <a:t>Two Principles Stand out for Adult Ed…</a:t>
            </a:r>
            <a:endParaRPr/>
          </a:p>
        </p:txBody>
      </p:sp>
      <p:sp>
        <p:nvSpPr>
          <p:cNvPr id="345" name="Google Shape;345;p12"/>
          <p:cNvSpPr txBox="1"/>
          <p:nvPr>
            <p:ph idx="12" type="sldNum"/>
          </p:nvPr>
        </p:nvSpPr>
        <p:spPr>
          <a:xfrm>
            <a:off x="401443" y="6446837"/>
            <a:ext cx="2743200" cy="21807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p13"/>
          <p:cNvSpPr txBox="1"/>
          <p:nvPr>
            <p:ph type="title"/>
          </p:nvPr>
        </p:nvSpPr>
        <p:spPr>
          <a:xfrm>
            <a:off x="616856" y="880958"/>
            <a:ext cx="11054683" cy="226074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rgbClr val="014B64"/>
              </a:buClr>
              <a:buSzPts val="4500"/>
              <a:buFont typeface="Arial"/>
              <a:buNone/>
            </a:pPr>
            <a:r>
              <a:rPr b="1" lang="en-US"/>
              <a:t>The SEE Framework</a:t>
            </a:r>
            <a:endParaRPr/>
          </a:p>
        </p:txBody>
      </p:sp>
      <p:sp>
        <p:nvSpPr>
          <p:cNvPr id="351" name="Google Shape;351;p13"/>
          <p:cNvSpPr txBox="1"/>
          <p:nvPr>
            <p:ph idx="12" type="sldNum"/>
          </p:nvPr>
        </p:nvSpPr>
        <p:spPr>
          <a:xfrm>
            <a:off x="401443" y="6446837"/>
            <a:ext cx="2743200" cy="21807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sp>
        <p:nvSpPr>
          <p:cNvPr id="357" name="Google Shape;357;g3efefe8764f_1_190"/>
          <p:cNvSpPr txBox="1"/>
          <p:nvPr>
            <p:ph idx="12" type="sldNum"/>
          </p:nvPr>
        </p:nvSpPr>
        <p:spPr>
          <a:xfrm>
            <a:off x="401443" y="6446837"/>
            <a:ext cx="2743200" cy="218100"/>
          </a:xfrm>
          <a:prstGeom prst="rect">
            <a:avLst/>
          </a:prstGeom>
        </p:spPr>
        <p:txBody>
          <a:bodyPr anchorCtr="0" anchor="b" bIns="0" lIns="0" spcFirstLastPara="1" rIns="0" wrap="square" tIns="0">
            <a:noAutofit/>
          </a:bodyPr>
          <a:lstStyle/>
          <a:p>
            <a:pPr indent="0" lvl="0" marL="0" rtl="0" algn="l">
              <a:spcBef>
                <a:spcPts val="0"/>
              </a:spcBef>
              <a:spcAft>
                <a:spcPts val="0"/>
              </a:spcAft>
              <a:buClr>
                <a:srgbClr val="000000"/>
              </a:buClr>
              <a:buFont typeface="Arial"/>
              <a:buNone/>
            </a:pPr>
            <a:fld id="{00000000-1234-1234-1234-123412341234}" type="slidenum">
              <a:rPr lang="en-US">
                <a:solidFill>
                  <a:srgbClr val="AEABAB"/>
                </a:solidFill>
              </a:rPr>
              <a:t>‹#›</a:t>
            </a:fld>
            <a:endParaRPr>
              <a:solidFill>
                <a:srgbClr val="AEABAB"/>
              </a:solidFill>
            </a:endParaRPr>
          </a:p>
        </p:txBody>
      </p:sp>
      <p:pic>
        <p:nvPicPr>
          <p:cNvPr id="358" name="Google Shape;358;g3efefe8764f_1_190"/>
          <p:cNvPicPr preferRelativeResize="0"/>
          <p:nvPr/>
        </p:nvPicPr>
        <p:blipFill>
          <a:blip r:embed="rId3">
            <a:alphaModFix/>
          </a:blip>
          <a:stretch>
            <a:fillRect/>
          </a:stretch>
        </p:blipFill>
        <p:spPr>
          <a:xfrm>
            <a:off x="460300" y="205775"/>
            <a:ext cx="11271399" cy="5914425"/>
          </a:xfrm>
          <a:prstGeom prst="rect">
            <a:avLst/>
          </a:prstGeom>
          <a:noFill/>
          <a:ln>
            <a:noFill/>
          </a:ln>
        </p:spPr>
      </p:pic>
      <p:sp>
        <p:nvSpPr>
          <p:cNvPr id="359" name="Google Shape;359;g3efefe8764f_1_190"/>
          <p:cNvSpPr txBox="1"/>
          <p:nvPr>
            <p:ph idx="12" type="sldNum"/>
          </p:nvPr>
        </p:nvSpPr>
        <p:spPr>
          <a:xfrm>
            <a:off x="2088843" y="6446837"/>
            <a:ext cx="2743200" cy="2181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b="1" lang="en-US" sz="1900">
                <a:solidFill>
                  <a:schemeClr val="dk1"/>
                </a:solidFill>
              </a:rPr>
              <a:t>AI for Education, 2026</a:t>
            </a:r>
            <a:endParaRPr b="1" sz="1900">
              <a:solidFill>
                <a:schemeClr val="dk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p14"/>
          <p:cNvSpPr txBox="1"/>
          <p:nvPr>
            <p:ph type="title"/>
          </p:nvPr>
        </p:nvSpPr>
        <p:spPr>
          <a:xfrm>
            <a:off x="618067" y="914849"/>
            <a:ext cx="11135318" cy="116558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Clr>
                <a:schemeClr val="dk1"/>
              </a:buClr>
              <a:buSzPts val="3600"/>
              <a:buFont typeface="Arial"/>
              <a:buNone/>
            </a:pPr>
            <a:r>
              <a:rPr lang="en-US"/>
              <a:t>Three Domains: </a:t>
            </a:r>
            <a:endParaRPr/>
          </a:p>
        </p:txBody>
      </p:sp>
      <p:sp>
        <p:nvSpPr>
          <p:cNvPr id="365" name="Google Shape;365;p14"/>
          <p:cNvSpPr txBox="1"/>
          <p:nvPr>
            <p:ph idx="3" type="body"/>
          </p:nvPr>
        </p:nvSpPr>
        <p:spPr>
          <a:xfrm>
            <a:off x="5166943" y="3291980"/>
            <a:ext cx="2760000" cy="15306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SzPts val="1980"/>
              <a:buNone/>
            </a:pPr>
            <a:r>
              <a:rPr b="1" lang="en-US" sz="3000"/>
              <a:t>Ethically</a:t>
            </a:r>
            <a:endParaRPr sz="3000"/>
          </a:p>
          <a:p>
            <a:pPr indent="0" lvl="0" marL="0" rtl="0" algn="ctr">
              <a:lnSpc>
                <a:spcPct val="90000"/>
              </a:lnSpc>
              <a:spcBef>
                <a:spcPts val="750"/>
              </a:spcBef>
              <a:spcAft>
                <a:spcPts val="0"/>
              </a:spcAft>
              <a:buSzPts val="1540"/>
              <a:buNone/>
            </a:pPr>
            <a:r>
              <a:rPr lang="en-US" sz="2000"/>
              <a:t>Consider impact on others; be honest and transparent</a:t>
            </a:r>
            <a:endParaRPr sz="2000"/>
          </a:p>
        </p:txBody>
      </p:sp>
      <p:sp>
        <p:nvSpPr>
          <p:cNvPr id="366" name="Google Shape;366;p14"/>
          <p:cNvSpPr txBox="1"/>
          <p:nvPr>
            <p:ph idx="1" type="body"/>
          </p:nvPr>
        </p:nvSpPr>
        <p:spPr>
          <a:xfrm>
            <a:off x="1567425" y="3291972"/>
            <a:ext cx="3315300" cy="28290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SzPts val="1980"/>
              <a:buNone/>
            </a:pPr>
            <a:r>
              <a:rPr b="1" lang="en-US" sz="3000"/>
              <a:t>Safely</a:t>
            </a:r>
            <a:endParaRPr sz="3000"/>
          </a:p>
          <a:p>
            <a:pPr indent="0" lvl="0" marL="0" rtl="0" algn="ctr">
              <a:lnSpc>
                <a:spcPct val="90000"/>
              </a:lnSpc>
              <a:spcBef>
                <a:spcPts val="750"/>
              </a:spcBef>
              <a:spcAft>
                <a:spcPts val="0"/>
              </a:spcAft>
              <a:buSzPts val="1540"/>
              <a:buNone/>
            </a:pPr>
            <a:r>
              <a:rPr lang="en-US" sz="2000"/>
              <a:t>Protect yourself and others; keep human agency and judgment</a:t>
            </a:r>
            <a:endParaRPr sz="2000"/>
          </a:p>
        </p:txBody>
      </p:sp>
      <p:sp>
        <p:nvSpPr>
          <p:cNvPr id="367" name="Google Shape;367;p14"/>
          <p:cNvSpPr txBox="1"/>
          <p:nvPr>
            <p:ph idx="12" type="sldNum"/>
          </p:nvPr>
        </p:nvSpPr>
        <p:spPr>
          <a:xfrm>
            <a:off x="401443" y="6446837"/>
            <a:ext cx="2743200" cy="21807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368" name="Google Shape;368;p14"/>
          <p:cNvSpPr txBox="1"/>
          <p:nvPr>
            <p:ph idx="5" type="body"/>
          </p:nvPr>
        </p:nvSpPr>
        <p:spPr>
          <a:xfrm>
            <a:off x="8044030" y="3291980"/>
            <a:ext cx="2760000" cy="15306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SzPts val="1980"/>
              <a:buNone/>
            </a:pPr>
            <a:r>
              <a:rPr b="1" lang="en-US" sz="3000"/>
              <a:t>Effectively</a:t>
            </a:r>
            <a:endParaRPr sz="3000"/>
          </a:p>
          <a:p>
            <a:pPr indent="0" lvl="0" marL="0" rtl="0" algn="ctr">
              <a:lnSpc>
                <a:spcPct val="90000"/>
              </a:lnSpc>
              <a:spcBef>
                <a:spcPts val="750"/>
              </a:spcBef>
              <a:spcAft>
                <a:spcPts val="0"/>
              </a:spcAft>
              <a:buSzPts val="1540"/>
              <a:buNone/>
            </a:pPr>
            <a:r>
              <a:rPr lang="en-US" sz="2000"/>
              <a:t>Combine human expertise with AI to do better work</a:t>
            </a:r>
            <a:endParaRPr sz="2000"/>
          </a:p>
        </p:txBody>
      </p:sp>
      <p:sp>
        <p:nvSpPr>
          <p:cNvPr id="369" name="Google Shape;369;p14"/>
          <p:cNvSpPr txBox="1"/>
          <p:nvPr/>
        </p:nvSpPr>
        <p:spPr>
          <a:xfrm>
            <a:off x="2211150" y="2080425"/>
            <a:ext cx="2055000" cy="975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6000">
                <a:solidFill>
                  <a:schemeClr val="dk1"/>
                </a:solidFill>
              </a:rPr>
              <a:t>🛡️</a:t>
            </a:r>
            <a:endParaRPr sz="6000">
              <a:solidFill>
                <a:schemeClr val="dk1"/>
              </a:solidFill>
            </a:endParaRPr>
          </a:p>
        </p:txBody>
      </p:sp>
      <p:sp>
        <p:nvSpPr>
          <p:cNvPr id="370" name="Google Shape;370;p14"/>
          <p:cNvSpPr txBox="1"/>
          <p:nvPr/>
        </p:nvSpPr>
        <p:spPr>
          <a:xfrm>
            <a:off x="5519450" y="2080425"/>
            <a:ext cx="2055000" cy="975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6000">
                <a:solidFill>
                  <a:schemeClr val="dk1"/>
                </a:solidFill>
              </a:rPr>
              <a:t>⚖️</a:t>
            </a:r>
            <a:endParaRPr sz="6000">
              <a:solidFill>
                <a:schemeClr val="dk1"/>
              </a:solidFill>
            </a:endParaRPr>
          </a:p>
        </p:txBody>
      </p:sp>
      <p:sp>
        <p:nvSpPr>
          <p:cNvPr id="371" name="Google Shape;371;p14"/>
          <p:cNvSpPr txBox="1"/>
          <p:nvPr/>
        </p:nvSpPr>
        <p:spPr>
          <a:xfrm>
            <a:off x="8396525" y="2080425"/>
            <a:ext cx="2055000" cy="975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6000">
                <a:solidFill>
                  <a:schemeClr val="dk1"/>
                </a:solidFill>
              </a:rPr>
              <a:t>🚀</a:t>
            </a:r>
            <a:endParaRPr sz="6000">
              <a:solidFill>
                <a:schemeClr val="dk1"/>
              </a:solidFill>
            </a:endParaRPr>
          </a:p>
        </p:txBody>
      </p:sp>
      <p:sp>
        <p:nvSpPr>
          <p:cNvPr id="372" name="Google Shape;372;p14"/>
          <p:cNvSpPr/>
          <p:nvPr/>
        </p:nvSpPr>
        <p:spPr>
          <a:xfrm>
            <a:off x="535914" y="5058837"/>
            <a:ext cx="10879200" cy="756600"/>
          </a:xfrm>
          <a:prstGeom prst="roundRect">
            <a:avLst>
              <a:gd fmla="val 1008" name="adj"/>
            </a:avLst>
          </a:prstGeom>
          <a:solidFill>
            <a:srgbClr val="FCF2B5"/>
          </a:solidFill>
          <a:ln>
            <a:noFill/>
          </a:ln>
        </p:spPr>
        <p:txBody>
          <a:bodyPr anchorCtr="0" anchor="ctr" bIns="122000" lIns="122000" spcFirstLastPara="1" rIns="122000" wrap="square" tIns="122000">
            <a:noAutofit/>
          </a:bodyPr>
          <a:lstStyle/>
          <a:p>
            <a:pPr indent="0" lvl="0" marL="0" rtl="0" algn="l">
              <a:spcBef>
                <a:spcPts val="0"/>
              </a:spcBef>
              <a:spcAft>
                <a:spcPts val="0"/>
              </a:spcAft>
              <a:buNone/>
            </a:pPr>
            <a:r>
              <a:t/>
            </a:r>
            <a:endParaRPr/>
          </a:p>
        </p:txBody>
      </p:sp>
      <p:pic>
        <p:nvPicPr>
          <p:cNvPr descr="preencoded.png" id="373" name="Google Shape;373;p14"/>
          <p:cNvPicPr preferRelativeResize="0"/>
          <p:nvPr/>
        </p:nvPicPr>
        <p:blipFill rotWithShape="1">
          <a:blip r:embed="rId3">
            <a:alphaModFix/>
          </a:blip>
          <a:srcRect b="0" l="0" r="0" t="0"/>
          <a:stretch/>
        </p:blipFill>
        <p:spPr>
          <a:xfrm>
            <a:off x="618076" y="5229914"/>
            <a:ext cx="517975" cy="414425"/>
          </a:xfrm>
          <a:prstGeom prst="rect">
            <a:avLst/>
          </a:prstGeom>
          <a:noFill/>
          <a:ln>
            <a:noFill/>
          </a:ln>
        </p:spPr>
      </p:pic>
      <p:sp>
        <p:nvSpPr>
          <p:cNvPr id="374" name="Google Shape;374;p14"/>
          <p:cNvSpPr/>
          <p:nvPr/>
        </p:nvSpPr>
        <p:spPr>
          <a:xfrm>
            <a:off x="1348275" y="5295300"/>
            <a:ext cx="10487400" cy="302700"/>
          </a:xfrm>
          <a:prstGeom prst="rect">
            <a:avLst/>
          </a:prstGeom>
          <a:noFill/>
          <a:ln>
            <a:noFill/>
          </a:ln>
        </p:spPr>
        <p:txBody>
          <a:bodyPr anchorCtr="0" anchor="t" bIns="0" lIns="0" spcFirstLastPara="1" rIns="0" wrap="square" tIns="0">
            <a:noAutofit/>
          </a:bodyPr>
          <a:lstStyle/>
          <a:p>
            <a:pPr indent="0" lvl="0" marL="0" marR="0" rtl="0" algn="l">
              <a:lnSpc>
                <a:spcPct val="133000"/>
              </a:lnSpc>
              <a:spcBef>
                <a:spcPts val="0"/>
              </a:spcBef>
              <a:spcAft>
                <a:spcPts val="0"/>
              </a:spcAft>
              <a:buClr>
                <a:srgbClr val="000000"/>
              </a:buClr>
              <a:buSzPts val="1468"/>
              <a:buFont typeface="DM Sans"/>
              <a:buNone/>
            </a:pPr>
            <a:r>
              <a:rPr b="0" i="0" lang="en-US" sz="2000" u="none" cap="none" strike="noStrike">
                <a:solidFill>
                  <a:srgbClr val="000000"/>
                </a:solidFill>
                <a:latin typeface="DM Sans"/>
                <a:ea typeface="DM Sans"/>
                <a:cs typeface="DM Sans"/>
                <a:sym typeface="DM Sans"/>
              </a:rPr>
              <a:t>Using only one lens is inadequate. AI literacy requires all three working together.</a:t>
            </a:r>
            <a:endParaRPr b="0" i="0" sz="2000" u="none" cap="none" strike="noStrike">
              <a:solidFill>
                <a:srgbClr val="000000"/>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15"/>
          <p:cNvSpPr txBox="1"/>
          <p:nvPr>
            <p:ph type="title"/>
          </p:nvPr>
        </p:nvSpPr>
        <p:spPr>
          <a:xfrm>
            <a:off x="633678" y="856343"/>
            <a:ext cx="4370700" cy="1600200"/>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Clr>
                <a:schemeClr val="dk1"/>
              </a:buClr>
              <a:buSzPts val="3600"/>
              <a:buFont typeface="Arial"/>
              <a:buNone/>
            </a:pPr>
            <a:r>
              <a:rPr b="1" lang="en-US"/>
              <a:t>Why We’ll Focus on SEE Today</a:t>
            </a:r>
            <a:endParaRPr/>
          </a:p>
        </p:txBody>
      </p:sp>
      <p:sp>
        <p:nvSpPr>
          <p:cNvPr id="380" name="Google Shape;380;p15"/>
          <p:cNvSpPr txBox="1"/>
          <p:nvPr>
            <p:ph idx="12" type="sldNum"/>
          </p:nvPr>
        </p:nvSpPr>
        <p:spPr>
          <a:xfrm>
            <a:off x="401443" y="6446837"/>
            <a:ext cx="2743200" cy="21807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Clr>
                <a:srgbClr val="000000"/>
              </a:buClr>
              <a:buFont typeface="Arial"/>
              <a:buNone/>
            </a:pPr>
            <a:fld id="{00000000-1234-1234-1234-123412341234}" type="slidenum">
              <a:rPr lang="en-US"/>
              <a:t>‹#›</a:t>
            </a:fld>
            <a:endParaRPr/>
          </a:p>
        </p:txBody>
      </p:sp>
      <p:pic>
        <p:nvPicPr>
          <p:cNvPr id="381" name="Google Shape;381;p15" title="ETA-20260212-hi (1).jpg"/>
          <p:cNvPicPr preferRelativeResize="0"/>
          <p:nvPr>
            <p:ph idx="2" type="pic"/>
          </p:nvPr>
        </p:nvPicPr>
        <p:blipFill rotWithShape="1">
          <a:blip r:embed="rId3">
            <a:alphaModFix/>
          </a:blip>
          <a:srcRect b="71449" l="0" r="0" t="0"/>
          <a:stretch/>
        </p:blipFill>
        <p:spPr>
          <a:xfrm>
            <a:off x="6639100" y="1484500"/>
            <a:ext cx="5090548" cy="2432573"/>
          </a:xfrm>
          <a:prstGeom prst="rect">
            <a:avLst/>
          </a:prstGeom>
        </p:spPr>
      </p:pic>
      <p:pic>
        <p:nvPicPr>
          <p:cNvPr id="382" name="Google Shape;382;p15" title="Screenshot 2026-06-29 185956.png"/>
          <p:cNvPicPr preferRelativeResize="0"/>
          <p:nvPr>
            <p:ph idx="2" type="pic"/>
          </p:nvPr>
        </p:nvPicPr>
        <p:blipFill rotWithShape="1">
          <a:blip r:embed="rId4">
            <a:alphaModFix/>
          </a:blip>
          <a:srcRect b="-14797" l="0" r="0" t="0"/>
          <a:stretch/>
        </p:blipFill>
        <p:spPr>
          <a:xfrm>
            <a:off x="6639099" y="4032025"/>
            <a:ext cx="4370699" cy="2632870"/>
          </a:xfrm>
          <a:prstGeom prst="rect">
            <a:avLst/>
          </a:prstGeom>
          <a:noFill/>
          <a:ln>
            <a:noFill/>
          </a:ln>
        </p:spPr>
      </p:pic>
      <p:sp>
        <p:nvSpPr>
          <p:cNvPr id="383" name="Google Shape;383;p15"/>
          <p:cNvSpPr txBox="1"/>
          <p:nvPr>
            <p:ph idx="1" type="body"/>
          </p:nvPr>
        </p:nvSpPr>
        <p:spPr>
          <a:xfrm>
            <a:off x="633675" y="2139098"/>
            <a:ext cx="4370700" cy="1778100"/>
          </a:xfrm>
          <a:prstGeom prst="rect">
            <a:avLst/>
          </a:prstGeom>
          <a:ln cap="flat" cmpd="sng" w="28575">
            <a:solidFill>
              <a:srgbClr val="000000"/>
            </a:solidFill>
            <a:prstDash val="solid"/>
            <a:round/>
            <a:headEnd len="sm" w="sm" type="none"/>
            <a:tailEnd len="sm" w="sm" type="none"/>
          </a:ln>
        </p:spPr>
        <p:txBody>
          <a:bodyPr anchorCtr="0" anchor="t" bIns="0" lIns="0" spcFirstLastPara="1" rIns="0" wrap="square" tIns="91425">
            <a:normAutofit/>
          </a:bodyPr>
          <a:lstStyle/>
          <a:p>
            <a:pPr indent="0" lvl="0" marL="0" rtl="0" algn="ctr">
              <a:spcBef>
                <a:spcPts val="750"/>
              </a:spcBef>
              <a:spcAft>
                <a:spcPts val="0"/>
              </a:spcAft>
              <a:buNone/>
            </a:pPr>
            <a:r>
              <a:rPr b="1" lang="en-US" sz="2800"/>
              <a:t>DOL Framework</a:t>
            </a:r>
            <a:endParaRPr b="1" sz="2800"/>
          </a:p>
          <a:p>
            <a:pPr indent="0" lvl="0" marL="0" rtl="0" algn="ctr">
              <a:spcBef>
                <a:spcPts val="750"/>
              </a:spcBef>
              <a:spcAft>
                <a:spcPts val="0"/>
              </a:spcAft>
              <a:buNone/>
            </a:pPr>
            <a:r>
              <a:rPr lang="en-US" sz="2500"/>
              <a:t>Workforce </a:t>
            </a:r>
            <a:r>
              <a:rPr b="1" lang="en-US" sz="2500"/>
              <a:t>Why: </a:t>
            </a:r>
            <a:r>
              <a:rPr lang="en-US" sz="2500"/>
              <a:t>The labor market case for AI Literacy</a:t>
            </a:r>
            <a:endParaRPr sz="2500"/>
          </a:p>
          <a:p>
            <a:pPr indent="0" lvl="0" marL="0" rtl="0" algn="ctr">
              <a:spcBef>
                <a:spcPts val="750"/>
              </a:spcBef>
              <a:spcAft>
                <a:spcPts val="0"/>
              </a:spcAft>
              <a:buNone/>
            </a:pPr>
            <a:r>
              <a:t/>
            </a:r>
            <a:endParaRPr sz="2400"/>
          </a:p>
        </p:txBody>
      </p:sp>
      <p:sp>
        <p:nvSpPr>
          <p:cNvPr id="384" name="Google Shape;384;p15"/>
          <p:cNvSpPr txBox="1"/>
          <p:nvPr>
            <p:ph idx="1" type="body"/>
          </p:nvPr>
        </p:nvSpPr>
        <p:spPr>
          <a:xfrm>
            <a:off x="633675" y="4292961"/>
            <a:ext cx="4370700" cy="1778100"/>
          </a:xfrm>
          <a:prstGeom prst="rect">
            <a:avLst/>
          </a:prstGeom>
          <a:ln cap="flat" cmpd="sng" w="28575">
            <a:solidFill>
              <a:srgbClr val="000000"/>
            </a:solidFill>
            <a:prstDash val="solid"/>
            <a:round/>
            <a:headEnd len="sm" w="sm" type="none"/>
            <a:tailEnd len="sm" w="sm" type="none"/>
          </a:ln>
        </p:spPr>
        <p:txBody>
          <a:bodyPr anchorCtr="0" anchor="t" bIns="0" lIns="0" spcFirstLastPara="1" rIns="0" wrap="square" tIns="91425">
            <a:normAutofit/>
          </a:bodyPr>
          <a:lstStyle/>
          <a:p>
            <a:pPr indent="0" lvl="0" marL="0" rtl="0" algn="ctr">
              <a:spcBef>
                <a:spcPts val="750"/>
              </a:spcBef>
              <a:spcAft>
                <a:spcPts val="0"/>
              </a:spcAft>
              <a:buNone/>
            </a:pPr>
            <a:r>
              <a:rPr b="1" lang="en-US" sz="2700"/>
              <a:t>SEE Framework</a:t>
            </a:r>
            <a:endParaRPr b="1" sz="2700"/>
          </a:p>
          <a:p>
            <a:pPr indent="0" lvl="0" marL="0" rtl="0" algn="ctr">
              <a:spcBef>
                <a:spcPts val="750"/>
              </a:spcBef>
              <a:spcAft>
                <a:spcPts val="0"/>
              </a:spcAft>
              <a:buNone/>
            </a:pPr>
            <a:r>
              <a:rPr b="1" lang="en-US" sz="2400"/>
              <a:t>Classroom How: </a:t>
            </a:r>
            <a:r>
              <a:rPr lang="en-US" sz="2400"/>
              <a:t>practical ideas, reflection, hands-on</a:t>
            </a:r>
            <a:endParaRPr sz="2400"/>
          </a:p>
          <a:p>
            <a:pPr indent="0" lvl="0" marL="0" rtl="0" algn="ctr">
              <a:spcBef>
                <a:spcPts val="750"/>
              </a:spcBef>
              <a:spcAft>
                <a:spcPts val="0"/>
              </a:spcAft>
              <a:buNone/>
            </a:pPr>
            <a:r>
              <a:t/>
            </a:r>
            <a:endParaRPr sz="2300"/>
          </a:p>
        </p:txBody>
      </p:sp>
      <p:sp>
        <p:nvSpPr>
          <p:cNvPr id="385" name="Google Shape;385;p15"/>
          <p:cNvSpPr/>
          <p:nvPr/>
        </p:nvSpPr>
        <p:spPr>
          <a:xfrm>
            <a:off x="5295225" y="2750325"/>
            <a:ext cx="990300" cy="454800"/>
          </a:xfrm>
          <a:prstGeom prst="rightArrow">
            <a:avLst>
              <a:gd fmla="val 50000" name="adj1"/>
              <a:gd fmla="val 50000" name="adj2"/>
            </a:avLst>
          </a:prstGeom>
          <a:solidFill>
            <a:schemeClr val="accent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86" name="Google Shape;386;p15"/>
          <p:cNvSpPr/>
          <p:nvPr/>
        </p:nvSpPr>
        <p:spPr>
          <a:xfrm>
            <a:off x="5326588" y="4954600"/>
            <a:ext cx="990300" cy="454800"/>
          </a:xfrm>
          <a:prstGeom prst="rightArrow">
            <a:avLst>
              <a:gd fmla="val 50000" name="adj1"/>
              <a:gd fmla="val 50000" name="adj2"/>
            </a:avLst>
          </a:prstGeom>
          <a:solidFill>
            <a:schemeClr val="accent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16"/>
          <p:cNvSpPr txBox="1"/>
          <p:nvPr>
            <p:ph type="title"/>
          </p:nvPr>
        </p:nvSpPr>
        <p:spPr>
          <a:xfrm>
            <a:off x="653586" y="825037"/>
            <a:ext cx="11099700" cy="1165500"/>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Clr>
                <a:schemeClr val="dk1"/>
              </a:buClr>
              <a:buSzPts val="3600"/>
              <a:buFont typeface="Arial"/>
              <a:buNone/>
            </a:pPr>
            <a:r>
              <a:rPr b="1" lang="en-US"/>
              <a:t>The Foundation: </a:t>
            </a:r>
            <a:r>
              <a:rPr lang="en-US"/>
              <a:t>What Learners Need to Know</a:t>
            </a:r>
            <a:endParaRPr/>
          </a:p>
        </p:txBody>
      </p:sp>
      <p:sp>
        <p:nvSpPr>
          <p:cNvPr id="392" name="Google Shape;392;p16"/>
          <p:cNvSpPr txBox="1"/>
          <p:nvPr>
            <p:ph idx="12" type="sldNum"/>
          </p:nvPr>
        </p:nvSpPr>
        <p:spPr>
          <a:xfrm>
            <a:off x="401443" y="6446837"/>
            <a:ext cx="2743200" cy="21807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Clr>
                <a:srgbClr val="000000"/>
              </a:buClr>
              <a:buFont typeface="Arial"/>
              <a:buNone/>
            </a:pPr>
            <a:fld id="{00000000-1234-1234-1234-123412341234}" type="slidenum">
              <a:rPr lang="en-US"/>
              <a:t>‹#›</a:t>
            </a:fld>
            <a:endParaRPr/>
          </a:p>
        </p:txBody>
      </p:sp>
      <p:sp>
        <p:nvSpPr>
          <p:cNvPr id="393" name="Google Shape;393;p16"/>
          <p:cNvSpPr txBox="1"/>
          <p:nvPr>
            <p:ph idx="1" type="body"/>
          </p:nvPr>
        </p:nvSpPr>
        <p:spPr>
          <a:xfrm>
            <a:off x="626416" y="2156357"/>
            <a:ext cx="3543900" cy="1983300"/>
          </a:xfrm>
          <a:prstGeom prst="rect">
            <a:avLst/>
          </a:prstGeom>
        </p:spPr>
        <p:txBody>
          <a:bodyPr anchorCtr="0" anchor="t" bIns="45700" lIns="228600" spcFirstLastPara="1" rIns="228600" wrap="square" tIns="1005825">
            <a:normAutofit/>
          </a:bodyPr>
          <a:lstStyle/>
          <a:p>
            <a:pPr indent="0" lvl="0" marL="0" rtl="0" algn="ctr">
              <a:spcBef>
                <a:spcPts val="750"/>
              </a:spcBef>
              <a:spcAft>
                <a:spcPts val="0"/>
              </a:spcAft>
              <a:buNone/>
            </a:pPr>
            <a:r>
              <a:t/>
            </a:r>
            <a:endParaRPr/>
          </a:p>
          <a:p>
            <a:pPr indent="0" lvl="0" marL="0" rtl="0" algn="ctr">
              <a:spcBef>
                <a:spcPts val="750"/>
              </a:spcBef>
              <a:spcAft>
                <a:spcPts val="0"/>
              </a:spcAft>
              <a:buNone/>
            </a:pPr>
            <a:r>
              <a:rPr lang="en-US"/>
              <a:t>AI predicts, NOT thinks</a:t>
            </a:r>
            <a:endParaRPr/>
          </a:p>
        </p:txBody>
      </p:sp>
      <p:sp>
        <p:nvSpPr>
          <p:cNvPr id="394" name="Google Shape;394;p16"/>
          <p:cNvSpPr txBox="1"/>
          <p:nvPr>
            <p:ph idx="3" type="body"/>
          </p:nvPr>
        </p:nvSpPr>
        <p:spPr>
          <a:xfrm>
            <a:off x="4417887" y="2156357"/>
            <a:ext cx="3543900" cy="1983300"/>
          </a:xfrm>
          <a:prstGeom prst="rect">
            <a:avLst/>
          </a:prstGeom>
        </p:spPr>
        <p:txBody>
          <a:bodyPr anchorCtr="0" anchor="t" bIns="45700" lIns="228600" spcFirstLastPara="1" rIns="228600" wrap="square" tIns="1005825">
            <a:normAutofit/>
          </a:bodyPr>
          <a:lstStyle/>
          <a:p>
            <a:pPr indent="0" lvl="0" marL="0" rtl="0" algn="ctr">
              <a:spcBef>
                <a:spcPts val="750"/>
              </a:spcBef>
              <a:spcAft>
                <a:spcPts val="0"/>
              </a:spcAft>
              <a:buNone/>
            </a:pPr>
            <a:r>
              <a:t/>
            </a:r>
            <a:endParaRPr/>
          </a:p>
          <a:p>
            <a:pPr indent="0" lvl="0" marL="0" rtl="0" algn="ctr">
              <a:spcBef>
                <a:spcPts val="750"/>
              </a:spcBef>
              <a:spcAft>
                <a:spcPts val="0"/>
              </a:spcAft>
              <a:buNone/>
            </a:pPr>
            <a:r>
              <a:rPr lang="en-US"/>
              <a:t>It can hallucinate</a:t>
            </a:r>
            <a:endParaRPr/>
          </a:p>
        </p:txBody>
      </p:sp>
      <p:pic>
        <p:nvPicPr>
          <p:cNvPr descr="Man hand clicks on virtual creative artificial Intelligence hologram with human brain sketch on blurred office background. Double exposure (Provided by Getty Images)" id="395" name="Google Shape;395;p16"/>
          <p:cNvPicPr preferRelativeResize="0"/>
          <p:nvPr>
            <p:ph idx="4" type="pic"/>
          </p:nvPr>
        </p:nvPicPr>
        <p:blipFill rotWithShape="1">
          <a:blip r:embed="rId3">
            <a:alphaModFix/>
          </a:blip>
          <a:srcRect b="31673" l="0" r="0" t="31673"/>
          <a:stretch/>
        </p:blipFill>
        <p:spPr>
          <a:xfrm>
            <a:off x="4418074" y="2248947"/>
            <a:ext cx="3543900" cy="866399"/>
          </a:xfrm>
          <a:prstGeom prst="rect">
            <a:avLst/>
          </a:prstGeom>
        </p:spPr>
      </p:pic>
      <p:sp>
        <p:nvSpPr>
          <p:cNvPr id="396" name="Google Shape;396;p16"/>
          <p:cNvSpPr txBox="1"/>
          <p:nvPr>
            <p:ph idx="5" type="body"/>
          </p:nvPr>
        </p:nvSpPr>
        <p:spPr>
          <a:xfrm>
            <a:off x="8209359" y="2156357"/>
            <a:ext cx="3543900" cy="1983300"/>
          </a:xfrm>
          <a:prstGeom prst="rect">
            <a:avLst/>
          </a:prstGeom>
        </p:spPr>
        <p:txBody>
          <a:bodyPr anchorCtr="0" anchor="t" bIns="45700" lIns="228600" spcFirstLastPara="1" rIns="228600" wrap="square" tIns="1005825">
            <a:normAutofit lnSpcReduction="10000"/>
          </a:bodyPr>
          <a:lstStyle/>
          <a:p>
            <a:pPr indent="0" lvl="0" marL="0" rtl="0" algn="ctr">
              <a:spcBef>
                <a:spcPts val="750"/>
              </a:spcBef>
              <a:spcAft>
                <a:spcPts val="0"/>
              </a:spcAft>
              <a:buNone/>
            </a:pPr>
            <a:r>
              <a:t/>
            </a:r>
            <a:endParaRPr/>
          </a:p>
          <a:p>
            <a:pPr indent="0" lvl="0" marL="0" rtl="0" algn="ctr">
              <a:spcBef>
                <a:spcPts val="750"/>
              </a:spcBef>
              <a:spcAft>
                <a:spcPts val="0"/>
              </a:spcAft>
              <a:buNone/>
            </a:pPr>
            <a:r>
              <a:rPr lang="en-US"/>
              <a:t>It has a knowledge cutoff</a:t>
            </a:r>
            <a:endParaRPr/>
          </a:p>
        </p:txBody>
      </p:sp>
      <p:pic>
        <p:nvPicPr>
          <p:cNvPr descr="a cartoon illustration of a person with their hands crossed (Provided by Tenor)" id="397" name="Google Shape;397;p16"/>
          <p:cNvPicPr preferRelativeResize="0"/>
          <p:nvPr>
            <p:ph idx="6" type="pic"/>
          </p:nvPr>
        </p:nvPicPr>
        <p:blipFill rotWithShape="1">
          <a:blip r:embed="rId4">
            <a:alphaModFix/>
          </a:blip>
          <a:srcRect b="38169" l="0" r="0" t="38172"/>
          <a:stretch/>
        </p:blipFill>
        <p:spPr>
          <a:xfrm>
            <a:off x="8209548" y="2248947"/>
            <a:ext cx="3543900" cy="866400"/>
          </a:xfrm>
          <a:prstGeom prst="rect">
            <a:avLst/>
          </a:prstGeom>
        </p:spPr>
      </p:pic>
      <p:sp>
        <p:nvSpPr>
          <p:cNvPr id="398" name="Google Shape;398;p16"/>
          <p:cNvSpPr txBox="1"/>
          <p:nvPr>
            <p:ph idx="7" type="body"/>
          </p:nvPr>
        </p:nvSpPr>
        <p:spPr>
          <a:xfrm>
            <a:off x="626416" y="4297675"/>
            <a:ext cx="3543900" cy="1983300"/>
          </a:xfrm>
          <a:prstGeom prst="rect">
            <a:avLst/>
          </a:prstGeom>
        </p:spPr>
        <p:txBody>
          <a:bodyPr anchorCtr="0" anchor="t" bIns="45700" lIns="228600" spcFirstLastPara="1" rIns="228600" wrap="square" tIns="1005825">
            <a:normAutofit/>
          </a:bodyPr>
          <a:lstStyle/>
          <a:p>
            <a:pPr indent="0" lvl="0" marL="0" rtl="0" algn="ctr">
              <a:spcBef>
                <a:spcPts val="750"/>
              </a:spcBef>
              <a:spcAft>
                <a:spcPts val="0"/>
              </a:spcAft>
              <a:buNone/>
            </a:pPr>
            <a:r>
              <a:rPr lang="en-US"/>
              <a:t>It’s trained on biased data</a:t>
            </a:r>
            <a:endParaRPr/>
          </a:p>
        </p:txBody>
      </p:sp>
      <p:pic>
        <p:nvPicPr>
          <p:cNvPr descr="Information Icon (Provided by Getty Images)" id="399" name="Google Shape;399;p16"/>
          <p:cNvPicPr preferRelativeResize="0"/>
          <p:nvPr>
            <p:ph idx="8" type="pic"/>
          </p:nvPr>
        </p:nvPicPr>
        <p:blipFill rotWithShape="1">
          <a:blip r:embed="rId5">
            <a:alphaModFix/>
          </a:blip>
          <a:srcRect b="32553" l="-53617" r="-53637" t="16773"/>
          <a:stretch/>
        </p:blipFill>
        <p:spPr>
          <a:xfrm>
            <a:off x="626606" y="4390265"/>
            <a:ext cx="3543900" cy="866401"/>
          </a:xfrm>
          <a:prstGeom prst="rect">
            <a:avLst/>
          </a:prstGeom>
        </p:spPr>
      </p:pic>
      <p:sp>
        <p:nvSpPr>
          <p:cNvPr id="400" name="Google Shape;400;p16"/>
          <p:cNvSpPr txBox="1"/>
          <p:nvPr>
            <p:ph idx="9" type="body"/>
          </p:nvPr>
        </p:nvSpPr>
        <p:spPr>
          <a:xfrm>
            <a:off x="4417887" y="4297675"/>
            <a:ext cx="3543900" cy="1983300"/>
          </a:xfrm>
          <a:prstGeom prst="rect">
            <a:avLst/>
          </a:prstGeom>
        </p:spPr>
        <p:txBody>
          <a:bodyPr anchorCtr="0" anchor="t" bIns="45700" lIns="228600" spcFirstLastPara="1" rIns="228600" wrap="square" tIns="1005825">
            <a:normAutofit/>
          </a:bodyPr>
          <a:lstStyle/>
          <a:p>
            <a:pPr indent="0" lvl="0" marL="0" rtl="0" algn="ctr">
              <a:spcBef>
                <a:spcPts val="750"/>
              </a:spcBef>
              <a:spcAft>
                <a:spcPts val="0"/>
              </a:spcAft>
              <a:buNone/>
            </a:pPr>
            <a:r>
              <a:t/>
            </a:r>
            <a:endParaRPr/>
          </a:p>
          <a:p>
            <a:pPr indent="0" lvl="0" marL="0" rtl="0" algn="ctr">
              <a:spcBef>
                <a:spcPts val="750"/>
              </a:spcBef>
              <a:spcAft>
                <a:spcPts val="0"/>
              </a:spcAft>
              <a:buNone/>
            </a:pPr>
            <a:r>
              <a:rPr lang="en-US"/>
              <a:t>It’s designed to agree</a:t>
            </a:r>
            <a:endParaRPr/>
          </a:p>
        </p:txBody>
      </p:sp>
      <p:pic>
        <p:nvPicPr>
          <p:cNvPr descr="Glad you agree! (Provided by Getty Images)" id="401" name="Google Shape;401;p16"/>
          <p:cNvPicPr preferRelativeResize="0"/>
          <p:nvPr>
            <p:ph idx="13" type="pic"/>
          </p:nvPr>
        </p:nvPicPr>
        <p:blipFill rotWithShape="1">
          <a:blip r:embed="rId6">
            <a:alphaModFix/>
          </a:blip>
          <a:srcRect b="31673" l="0" r="0" t="31673"/>
          <a:stretch/>
        </p:blipFill>
        <p:spPr>
          <a:xfrm>
            <a:off x="4418074" y="4390265"/>
            <a:ext cx="3543900" cy="866399"/>
          </a:xfrm>
          <a:prstGeom prst="rect">
            <a:avLst/>
          </a:prstGeom>
        </p:spPr>
      </p:pic>
      <p:sp>
        <p:nvSpPr>
          <p:cNvPr id="402" name="Google Shape;402;p16"/>
          <p:cNvSpPr txBox="1"/>
          <p:nvPr>
            <p:ph idx="14" type="body"/>
          </p:nvPr>
        </p:nvSpPr>
        <p:spPr>
          <a:xfrm>
            <a:off x="8209350" y="4297675"/>
            <a:ext cx="3543900" cy="1983300"/>
          </a:xfrm>
          <a:prstGeom prst="rect">
            <a:avLst/>
          </a:prstGeom>
        </p:spPr>
        <p:txBody>
          <a:bodyPr anchorCtr="0" anchor="t" bIns="45700" lIns="228600" spcFirstLastPara="1" rIns="228600" wrap="square" tIns="1005825">
            <a:noAutofit/>
          </a:bodyPr>
          <a:lstStyle/>
          <a:p>
            <a:pPr indent="0" lvl="0" marL="0" rtl="0" algn="l">
              <a:spcBef>
                <a:spcPts val="750"/>
              </a:spcBef>
              <a:spcAft>
                <a:spcPts val="0"/>
              </a:spcAft>
              <a:buNone/>
            </a:pPr>
            <a:r>
              <a:rPr b="1" lang="en-US"/>
              <a:t>AI-literate learners understand these concepts.</a:t>
            </a:r>
            <a:endParaRPr b="1"/>
          </a:p>
        </p:txBody>
      </p:sp>
      <p:pic>
        <p:nvPicPr>
          <p:cNvPr descr="Thought balloon (Provided by Getty Images)" id="403" name="Google Shape;403;p16"/>
          <p:cNvPicPr preferRelativeResize="0"/>
          <p:nvPr/>
        </p:nvPicPr>
        <p:blipFill rotWithShape="1">
          <a:blip r:embed="rId7">
            <a:alphaModFix/>
          </a:blip>
          <a:srcRect b="0" l="0" r="0" t="49195"/>
          <a:stretch/>
        </p:blipFill>
        <p:spPr>
          <a:xfrm>
            <a:off x="1511959" y="2099401"/>
            <a:ext cx="1773193" cy="1165501"/>
          </a:xfrm>
          <a:prstGeom prst="rect">
            <a:avLst/>
          </a:prstGeom>
          <a:noFill/>
          <a:ln>
            <a:noFill/>
          </a:ln>
        </p:spPr>
      </p:pic>
      <p:pic>
        <p:nvPicPr>
          <p:cNvPr descr="a red exclamation point with a square underneath it (Provided by Tenor)" id="404" name="Google Shape;404;p16"/>
          <p:cNvPicPr preferRelativeResize="0"/>
          <p:nvPr/>
        </p:nvPicPr>
        <p:blipFill rotWithShape="1">
          <a:blip r:embed="rId8">
            <a:alphaModFix/>
          </a:blip>
          <a:srcRect b="0" l="53087" r="0" t="0"/>
          <a:stretch/>
        </p:blipFill>
        <p:spPr>
          <a:xfrm>
            <a:off x="8515525" y="4390275"/>
            <a:ext cx="174175" cy="57045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id="409" name="Google Shape;409;p18"/>
          <p:cNvSpPr txBox="1"/>
          <p:nvPr>
            <p:ph idx="1" type="body"/>
          </p:nvPr>
        </p:nvSpPr>
        <p:spPr>
          <a:xfrm>
            <a:off x="653586" y="3529362"/>
            <a:ext cx="3501600" cy="2695800"/>
          </a:xfrm>
          <a:prstGeom prst="rect">
            <a:avLst/>
          </a:prstGeom>
          <a:noFill/>
          <a:ln>
            <a:noFill/>
          </a:ln>
        </p:spPr>
        <p:txBody>
          <a:bodyPr anchorCtr="0" anchor="t" bIns="45700" lIns="91425" spcFirstLastPara="1" rIns="91425" wrap="square" tIns="45700">
            <a:normAutofit/>
          </a:bodyPr>
          <a:lstStyle/>
          <a:p>
            <a:pPr indent="-450850" lvl="0" marL="457200" rtl="0" algn="l">
              <a:lnSpc>
                <a:spcPct val="150000"/>
              </a:lnSpc>
              <a:spcBef>
                <a:spcPts val="0"/>
              </a:spcBef>
              <a:spcAft>
                <a:spcPts val="0"/>
              </a:spcAft>
              <a:buSzPts val="3500"/>
              <a:buChar char="●"/>
            </a:pPr>
            <a:r>
              <a:rPr lang="en-US" sz="3500"/>
              <a:t>Be Intentional</a:t>
            </a:r>
            <a:endParaRPr sz="3500"/>
          </a:p>
          <a:p>
            <a:pPr indent="-450850" lvl="0" marL="457200" rtl="0" algn="l">
              <a:lnSpc>
                <a:spcPct val="150000"/>
              </a:lnSpc>
              <a:spcBef>
                <a:spcPts val="0"/>
              </a:spcBef>
              <a:spcAft>
                <a:spcPts val="0"/>
              </a:spcAft>
              <a:buSzPts val="3500"/>
              <a:buChar char="●"/>
            </a:pPr>
            <a:r>
              <a:rPr lang="en-US" sz="3500"/>
              <a:t>Stay Critical</a:t>
            </a:r>
            <a:endParaRPr sz="3500"/>
          </a:p>
        </p:txBody>
      </p:sp>
      <p:sp>
        <p:nvSpPr>
          <p:cNvPr id="410" name="Google Shape;410;p18"/>
          <p:cNvSpPr txBox="1"/>
          <p:nvPr>
            <p:ph idx="3" type="body"/>
          </p:nvPr>
        </p:nvSpPr>
        <p:spPr>
          <a:xfrm>
            <a:off x="4452742" y="3529362"/>
            <a:ext cx="3501600" cy="2695800"/>
          </a:xfrm>
          <a:prstGeom prst="rect">
            <a:avLst/>
          </a:prstGeom>
          <a:noFill/>
          <a:ln>
            <a:noFill/>
          </a:ln>
        </p:spPr>
        <p:txBody>
          <a:bodyPr anchorCtr="0" anchor="t" bIns="45700" lIns="91425" spcFirstLastPara="1" rIns="91425" wrap="square" tIns="45700">
            <a:normAutofit fontScale="92500"/>
          </a:bodyPr>
          <a:lstStyle/>
          <a:p>
            <a:pPr indent="-434181" lvl="0" marL="457200" rtl="0" algn="l">
              <a:lnSpc>
                <a:spcPct val="150000"/>
              </a:lnSpc>
              <a:spcBef>
                <a:spcPts val="0"/>
              </a:spcBef>
              <a:spcAft>
                <a:spcPts val="0"/>
              </a:spcAft>
              <a:buSzPct val="100000"/>
              <a:buChar char="●"/>
            </a:pPr>
            <a:r>
              <a:rPr lang="en-US" sz="3500"/>
              <a:t>Be Transparent</a:t>
            </a:r>
            <a:endParaRPr sz="3500"/>
          </a:p>
          <a:p>
            <a:pPr indent="-434181" lvl="0" marL="457200" rtl="0" algn="l">
              <a:lnSpc>
                <a:spcPct val="150000"/>
              </a:lnSpc>
              <a:spcBef>
                <a:spcPts val="0"/>
              </a:spcBef>
              <a:spcAft>
                <a:spcPts val="0"/>
              </a:spcAft>
              <a:buSzPct val="100000"/>
              <a:buChar char="●"/>
            </a:pPr>
            <a:r>
              <a:rPr lang="en-US" sz="3500"/>
              <a:t>Act Responsibly</a:t>
            </a:r>
            <a:endParaRPr sz="3500"/>
          </a:p>
        </p:txBody>
      </p:sp>
      <p:sp>
        <p:nvSpPr>
          <p:cNvPr id="411" name="Google Shape;411;p18"/>
          <p:cNvSpPr txBox="1"/>
          <p:nvPr>
            <p:ph idx="5" type="body"/>
          </p:nvPr>
        </p:nvSpPr>
        <p:spPr>
          <a:xfrm>
            <a:off x="8251902" y="3529362"/>
            <a:ext cx="3501600" cy="2695800"/>
          </a:xfrm>
          <a:prstGeom prst="rect">
            <a:avLst/>
          </a:prstGeom>
          <a:noFill/>
          <a:ln>
            <a:noFill/>
          </a:ln>
        </p:spPr>
        <p:txBody>
          <a:bodyPr anchorCtr="0" anchor="t" bIns="45700" lIns="91425" spcFirstLastPara="1" rIns="91425" wrap="square" tIns="457200">
            <a:noAutofit/>
          </a:bodyPr>
          <a:lstStyle/>
          <a:p>
            <a:pPr indent="-450850" lvl="0" marL="457200" rtl="0" algn="l">
              <a:lnSpc>
                <a:spcPct val="90000"/>
              </a:lnSpc>
              <a:spcBef>
                <a:spcPts val="750"/>
              </a:spcBef>
              <a:spcAft>
                <a:spcPts val="0"/>
              </a:spcAft>
              <a:buSzPts val="3500"/>
              <a:buChar char="●"/>
            </a:pPr>
            <a:r>
              <a:rPr lang="en-US" sz="3500"/>
              <a:t>Keep Learning</a:t>
            </a:r>
            <a:endParaRPr sz="3500"/>
          </a:p>
        </p:txBody>
      </p:sp>
      <p:sp>
        <p:nvSpPr>
          <p:cNvPr id="412" name="Google Shape;412;p18"/>
          <p:cNvSpPr txBox="1"/>
          <p:nvPr>
            <p:ph type="title"/>
          </p:nvPr>
        </p:nvSpPr>
        <p:spPr>
          <a:xfrm>
            <a:off x="653586" y="825037"/>
            <a:ext cx="11099700" cy="1165500"/>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Clr>
                <a:schemeClr val="dk1"/>
              </a:buClr>
              <a:buSzPts val="3600"/>
              <a:buFont typeface="Arial"/>
              <a:buNone/>
            </a:pPr>
            <a:r>
              <a:rPr b="1" lang="en-US"/>
              <a:t>SEE Mindsets: </a:t>
            </a:r>
            <a:r>
              <a:rPr lang="en-US"/>
              <a:t>Beliefs That Drive Behavior</a:t>
            </a:r>
            <a:endParaRPr/>
          </a:p>
        </p:txBody>
      </p:sp>
      <p:sp>
        <p:nvSpPr>
          <p:cNvPr id="413" name="Google Shape;413;p18"/>
          <p:cNvSpPr txBox="1"/>
          <p:nvPr>
            <p:ph idx="12" type="sldNum"/>
          </p:nvPr>
        </p:nvSpPr>
        <p:spPr>
          <a:xfrm>
            <a:off x="401443" y="6446837"/>
            <a:ext cx="2743200" cy="21807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Clr>
                <a:srgbClr val="000000"/>
              </a:buClr>
              <a:buFont typeface="Arial"/>
              <a:buNone/>
            </a:pPr>
            <a:fld id="{00000000-1234-1234-1234-123412341234}" type="slidenum">
              <a:rPr lang="en-US"/>
              <a:t>‹#›</a:t>
            </a:fld>
            <a:endParaRPr/>
          </a:p>
        </p:txBody>
      </p:sp>
      <p:sp>
        <p:nvSpPr>
          <p:cNvPr id="414" name="Google Shape;414;p18"/>
          <p:cNvSpPr txBox="1"/>
          <p:nvPr>
            <p:ph idx="5" type="body"/>
          </p:nvPr>
        </p:nvSpPr>
        <p:spPr>
          <a:xfrm>
            <a:off x="653575" y="2139927"/>
            <a:ext cx="3501600" cy="809100"/>
          </a:xfrm>
          <a:prstGeom prst="rect">
            <a:avLst/>
          </a:prstGeom>
          <a:noFill/>
          <a:ln>
            <a:noFill/>
          </a:ln>
        </p:spPr>
        <p:txBody>
          <a:bodyPr anchorCtr="0" anchor="t" bIns="45700" lIns="91425" spcFirstLastPara="1" rIns="91425" wrap="square" tIns="457200">
            <a:noAutofit/>
          </a:bodyPr>
          <a:lstStyle/>
          <a:p>
            <a:pPr indent="0" lvl="0" marL="0" rtl="0" algn="ctr">
              <a:lnSpc>
                <a:spcPct val="90000"/>
              </a:lnSpc>
              <a:spcBef>
                <a:spcPts val="750"/>
              </a:spcBef>
              <a:spcAft>
                <a:spcPts val="0"/>
              </a:spcAft>
              <a:buNone/>
            </a:pPr>
            <a:r>
              <a:rPr lang="en-US" sz="6500"/>
              <a:t>🎯</a:t>
            </a:r>
            <a:endParaRPr sz="6500"/>
          </a:p>
        </p:txBody>
      </p:sp>
      <p:sp>
        <p:nvSpPr>
          <p:cNvPr id="415" name="Google Shape;415;p18"/>
          <p:cNvSpPr txBox="1"/>
          <p:nvPr>
            <p:ph idx="5" type="body"/>
          </p:nvPr>
        </p:nvSpPr>
        <p:spPr>
          <a:xfrm>
            <a:off x="4452750" y="2139927"/>
            <a:ext cx="3501600" cy="809100"/>
          </a:xfrm>
          <a:prstGeom prst="rect">
            <a:avLst/>
          </a:prstGeom>
          <a:noFill/>
          <a:ln>
            <a:noFill/>
          </a:ln>
        </p:spPr>
        <p:txBody>
          <a:bodyPr anchorCtr="0" anchor="t" bIns="45700" lIns="91425" spcFirstLastPara="1" rIns="91425" wrap="square" tIns="457200">
            <a:noAutofit/>
          </a:bodyPr>
          <a:lstStyle/>
          <a:p>
            <a:pPr indent="0" lvl="0" marL="0" rtl="0" algn="ctr">
              <a:lnSpc>
                <a:spcPct val="90000"/>
              </a:lnSpc>
              <a:spcBef>
                <a:spcPts val="750"/>
              </a:spcBef>
              <a:spcAft>
                <a:spcPts val="0"/>
              </a:spcAft>
              <a:buNone/>
            </a:pPr>
            <a:r>
              <a:rPr lang="en-US" sz="6500"/>
              <a:t>🫴</a:t>
            </a:r>
            <a:endParaRPr sz="6500"/>
          </a:p>
        </p:txBody>
      </p:sp>
      <p:sp>
        <p:nvSpPr>
          <p:cNvPr id="416" name="Google Shape;416;p18"/>
          <p:cNvSpPr txBox="1"/>
          <p:nvPr>
            <p:ph idx="5" type="body"/>
          </p:nvPr>
        </p:nvSpPr>
        <p:spPr>
          <a:xfrm>
            <a:off x="8366150" y="2126789"/>
            <a:ext cx="3501600" cy="809100"/>
          </a:xfrm>
          <a:prstGeom prst="rect">
            <a:avLst/>
          </a:prstGeom>
          <a:noFill/>
          <a:ln>
            <a:noFill/>
          </a:ln>
        </p:spPr>
        <p:txBody>
          <a:bodyPr anchorCtr="0" anchor="t" bIns="45700" lIns="91425" spcFirstLastPara="1" rIns="91425" wrap="square" tIns="457200">
            <a:noAutofit/>
          </a:bodyPr>
          <a:lstStyle/>
          <a:p>
            <a:pPr indent="0" lvl="0" marL="0" rtl="0" algn="ctr">
              <a:lnSpc>
                <a:spcPct val="90000"/>
              </a:lnSpc>
              <a:spcBef>
                <a:spcPts val="750"/>
              </a:spcBef>
              <a:spcAft>
                <a:spcPts val="0"/>
              </a:spcAft>
              <a:buNone/>
            </a:pPr>
            <a:r>
              <a:rPr lang="en-US" sz="6500"/>
              <a:t>📖</a:t>
            </a:r>
            <a:endParaRPr sz="650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sp>
        <p:nvSpPr>
          <p:cNvPr id="421" name="Google Shape;421;p19"/>
          <p:cNvSpPr txBox="1"/>
          <p:nvPr>
            <p:ph type="title"/>
          </p:nvPr>
        </p:nvSpPr>
        <p:spPr>
          <a:xfrm>
            <a:off x="575963" y="534275"/>
            <a:ext cx="11040000" cy="827100"/>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Clr>
                <a:schemeClr val="dk1"/>
              </a:buClr>
              <a:buSzPts val="3600"/>
              <a:buFont typeface="Arial"/>
              <a:buNone/>
            </a:pPr>
            <a:r>
              <a:rPr lang="en-US"/>
              <a:t>The Framework: (S)afe, (E)thical, (E)ffective</a:t>
            </a:r>
            <a:endParaRPr/>
          </a:p>
        </p:txBody>
      </p:sp>
      <p:sp>
        <p:nvSpPr>
          <p:cNvPr id="422" name="Google Shape;422;p19"/>
          <p:cNvSpPr txBox="1"/>
          <p:nvPr>
            <p:ph idx="12" type="sldNum"/>
          </p:nvPr>
        </p:nvSpPr>
        <p:spPr>
          <a:xfrm>
            <a:off x="401443" y="6446837"/>
            <a:ext cx="2743200" cy="21807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pic>
        <p:nvPicPr>
          <p:cNvPr id="423" name="Google Shape;423;p19" title="Screenshot 2026-07-02 212128.png"/>
          <p:cNvPicPr preferRelativeResize="0"/>
          <p:nvPr/>
        </p:nvPicPr>
        <p:blipFill>
          <a:blip r:embed="rId3">
            <a:alphaModFix/>
          </a:blip>
          <a:stretch>
            <a:fillRect/>
          </a:stretch>
        </p:blipFill>
        <p:spPr>
          <a:xfrm>
            <a:off x="575975" y="1195800"/>
            <a:ext cx="11234775" cy="5130926"/>
          </a:xfrm>
          <a:prstGeom prst="rect">
            <a:avLst/>
          </a:prstGeom>
          <a:noFill/>
          <a:ln>
            <a:noFill/>
          </a:ln>
        </p:spPr>
      </p:pic>
      <p:sp>
        <p:nvSpPr>
          <p:cNvPr id="424" name="Google Shape;424;p19"/>
          <p:cNvSpPr txBox="1"/>
          <p:nvPr>
            <p:ph idx="12" type="sldNum"/>
          </p:nvPr>
        </p:nvSpPr>
        <p:spPr>
          <a:xfrm>
            <a:off x="2058418" y="6446824"/>
            <a:ext cx="2743200" cy="21810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b="1" lang="en-US" sz="1400">
                <a:solidFill>
                  <a:schemeClr val="dk1"/>
                </a:solidFill>
              </a:rPr>
              <a:t>AI for Education, 2026</a:t>
            </a:r>
            <a:endParaRPr b="1" sz="1400">
              <a:solidFill>
                <a:schemeClr val="dk1"/>
              </a:solidFill>
            </a:endParaRPr>
          </a:p>
        </p:txBody>
      </p:sp>
      <p:sp>
        <p:nvSpPr>
          <p:cNvPr id="425" name="Google Shape;425;p19"/>
          <p:cNvSpPr txBox="1"/>
          <p:nvPr/>
        </p:nvSpPr>
        <p:spPr>
          <a:xfrm>
            <a:off x="1278825" y="2417650"/>
            <a:ext cx="2851800" cy="2764200"/>
          </a:xfrm>
          <a:prstGeom prst="rect">
            <a:avLst/>
          </a:prstGeom>
          <a:solidFill>
            <a:schemeClr val="lt1"/>
          </a:solidFill>
          <a:ln>
            <a:noFill/>
          </a:ln>
        </p:spPr>
        <p:txBody>
          <a:bodyPr anchorCtr="0" anchor="t" bIns="91425" lIns="91425" spcFirstLastPara="1" rIns="91425" wrap="square" tIns="91425">
            <a:noAutofit/>
          </a:bodyPr>
          <a:lstStyle/>
          <a:p>
            <a:pPr indent="-358775" lvl="0" marL="457200" rtl="0" algn="l">
              <a:spcBef>
                <a:spcPts val="0"/>
              </a:spcBef>
              <a:spcAft>
                <a:spcPts val="0"/>
              </a:spcAft>
              <a:buClr>
                <a:schemeClr val="dk1"/>
              </a:buClr>
              <a:buSzPts val="2050"/>
              <a:buChar char="●"/>
            </a:pPr>
            <a:r>
              <a:rPr lang="en-US" sz="2050">
                <a:solidFill>
                  <a:schemeClr val="dk1"/>
                </a:solidFill>
              </a:rPr>
              <a:t>Evaluation risks before sharing info.</a:t>
            </a:r>
            <a:endParaRPr sz="2050">
              <a:solidFill>
                <a:schemeClr val="dk1"/>
              </a:solidFill>
            </a:endParaRPr>
          </a:p>
          <a:p>
            <a:pPr indent="-358775" lvl="0" marL="457200" rtl="0" algn="l">
              <a:spcBef>
                <a:spcPts val="0"/>
              </a:spcBef>
              <a:spcAft>
                <a:spcPts val="0"/>
              </a:spcAft>
              <a:buClr>
                <a:schemeClr val="dk1"/>
              </a:buClr>
              <a:buSzPts val="2050"/>
              <a:buChar char="●"/>
            </a:pPr>
            <a:r>
              <a:rPr lang="en-US" sz="2050">
                <a:solidFill>
                  <a:schemeClr val="dk1"/>
                </a:solidFill>
              </a:rPr>
              <a:t>Maintain human agency in decisions.</a:t>
            </a:r>
            <a:endParaRPr sz="2050">
              <a:solidFill>
                <a:schemeClr val="dk1"/>
              </a:solidFill>
            </a:endParaRPr>
          </a:p>
          <a:p>
            <a:pPr indent="-358775" lvl="0" marL="457200" rtl="0" algn="l">
              <a:spcBef>
                <a:spcPts val="0"/>
              </a:spcBef>
              <a:spcAft>
                <a:spcPts val="0"/>
              </a:spcAft>
              <a:buClr>
                <a:schemeClr val="dk1"/>
              </a:buClr>
              <a:buSzPts val="2050"/>
              <a:buChar char="●"/>
            </a:pPr>
            <a:r>
              <a:rPr lang="en-US" sz="2050">
                <a:solidFill>
                  <a:schemeClr val="dk1"/>
                </a:solidFill>
              </a:rPr>
              <a:t>Protect personal/sensitive data</a:t>
            </a:r>
            <a:endParaRPr sz="2050">
              <a:solidFill>
                <a:schemeClr val="dk1"/>
              </a:solidFill>
            </a:endParaRPr>
          </a:p>
        </p:txBody>
      </p:sp>
      <p:sp>
        <p:nvSpPr>
          <p:cNvPr id="426" name="Google Shape;426;p19"/>
          <p:cNvSpPr txBox="1"/>
          <p:nvPr/>
        </p:nvSpPr>
        <p:spPr>
          <a:xfrm>
            <a:off x="4767463" y="2710025"/>
            <a:ext cx="2851800" cy="2764200"/>
          </a:xfrm>
          <a:prstGeom prst="rect">
            <a:avLst/>
          </a:prstGeom>
          <a:solidFill>
            <a:schemeClr val="lt1"/>
          </a:solidFill>
          <a:ln>
            <a:noFill/>
          </a:ln>
        </p:spPr>
        <p:txBody>
          <a:bodyPr anchorCtr="0" anchor="t" bIns="91425" lIns="91425" spcFirstLastPara="1" rIns="91425" wrap="square" tIns="91425">
            <a:noAutofit/>
          </a:bodyPr>
          <a:lstStyle/>
          <a:p>
            <a:pPr indent="-371475" lvl="0" marL="457200" rtl="0" algn="l">
              <a:spcBef>
                <a:spcPts val="0"/>
              </a:spcBef>
              <a:spcAft>
                <a:spcPts val="0"/>
              </a:spcAft>
              <a:buClr>
                <a:schemeClr val="dk1"/>
              </a:buClr>
              <a:buSzPts val="2250"/>
              <a:buChar char="●"/>
            </a:pPr>
            <a:r>
              <a:rPr lang="en-US" sz="2250">
                <a:solidFill>
                  <a:schemeClr val="dk1"/>
                </a:solidFill>
              </a:rPr>
              <a:t>Disclose AI use</a:t>
            </a:r>
            <a:endParaRPr sz="2250">
              <a:solidFill>
                <a:schemeClr val="dk1"/>
              </a:solidFill>
            </a:endParaRPr>
          </a:p>
          <a:p>
            <a:pPr indent="-371475" lvl="0" marL="457200" rtl="0" algn="l">
              <a:spcBef>
                <a:spcPts val="0"/>
              </a:spcBef>
              <a:spcAft>
                <a:spcPts val="0"/>
              </a:spcAft>
              <a:buClr>
                <a:schemeClr val="dk1"/>
              </a:buClr>
              <a:buSzPts val="2250"/>
              <a:buChar char="●"/>
            </a:pPr>
            <a:r>
              <a:rPr lang="en-US" sz="2250">
                <a:solidFill>
                  <a:schemeClr val="dk1"/>
                </a:solidFill>
              </a:rPr>
              <a:t>Uphold academic and professional integrity</a:t>
            </a:r>
            <a:endParaRPr sz="2250">
              <a:solidFill>
                <a:schemeClr val="dk1"/>
              </a:solidFill>
            </a:endParaRPr>
          </a:p>
          <a:p>
            <a:pPr indent="-371475" lvl="0" marL="457200" rtl="0" algn="l">
              <a:spcBef>
                <a:spcPts val="0"/>
              </a:spcBef>
              <a:spcAft>
                <a:spcPts val="0"/>
              </a:spcAft>
              <a:buClr>
                <a:schemeClr val="dk1"/>
              </a:buClr>
              <a:buSzPts val="2250"/>
              <a:buChar char="●"/>
            </a:pPr>
            <a:r>
              <a:rPr lang="en-US" sz="2250">
                <a:solidFill>
                  <a:schemeClr val="dk1"/>
                </a:solidFill>
              </a:rPr>
              <a:t>Avoid outputs that </a:t>
            </a:r>
            <a:r>
              <a:rPr lang="en-US" sz="2250">
                <a:solidFill>
                  <a:schemeClr val="dk1"/>
                </a:solidFill>
              </a:rPr>
              <a:t>could</a:t>
            </a:r>
            <a:r>
              <a:rPr lang="en-US" sz="2250">
                <a:solidFill>
                  <a:schemeClr val="dk1"/>
                </a:solidFill>
              </a:rPr>
              <a:t> harm others.</a:t>
            </a:r>
            <a:endParaRPr sz="2250">
              <a:solidFill>
                <a:schemeClr val="dk1"/>
              </a:solidFill>
            </a:endParaRPr>
          </a:p>
        </p:txBody>
      </p:sp>
      <p:sp>
        <p:nvSpPr>
          <p:cNvPr id="427" name="Google Shape;427;p19"/>
          <p:cNvSpPr txBox="1"/>
          <p:nvPr/>
        </p:nvSpPr>
        <p:spPr>
          <a:xfrm>
            <a:off x="8144225" y="2932375"/>
            <a:ext cx="3019200" cy="3019200"/>
          </a:xfrm>
          <a:prstGeom prst="rect">
            <a:avLst/>
          </a:prstGeom>
          <a:solidFill>
            <a:schemeClr val="lt1"/>
          </a:solidFill>
          <a:ln>
            <a:noFill/>
          </a:ln>
        </p:spPr>
        <p:txBody>
          <a:bodyPr anchorCtr="0" anchor="t" bIns="91425" lIns="91425" spcFirstLastPara="1" rIns="91425" wrap="square" tIns="91425">
            <a:noAutofit/>
          </a:bodyPr>
          <a:lstStyle/>
          <a:p>
            <a:pPr indent="-371475" lvl="0" marL="457200" rtl="0" algn="l">
              <a:spcBef>
                <a:spcPts val="0"/>
              </a:spcBef>
              <a:spcAft>
                <a:spcPts val="0"/>
              </a:spcAft>
              <a:buClr>
                <a:schemeClr val="dk1"/>
              </a:buClr>
              <a:buSzPts val="2250"/>
              <a:buChar char="●"/>
            </a:pPr>
            <a:r>
              <a:rPr lang="en-US" sz="2250">
                <a:solidFill>
                  <a:schemeClr val="dk1"/>
                </a:solidFill>
              </a:rPr>
              <a:t>Decide when to use AI.</a:t>
            </a:r>
            <a:endParaRPr sz="2250">
              <a:solidFill>
                <a:schemeClr val="dk1"/>
              </a:solidFill>
            </a:endParaRPr>
          </a:p>
          <a:p>
            <a:pPr indent="-371475" lvl="0" marL="457200" rtl="0" algn="l">
              <a:spcBef>
                <a:spcPts val="0"/>
              </a:spcBef>
              <a:spcAft>
                <a:spcPts val="0"/>
              </a:spcAft>
              <a:buClr>
                <a:schemeClr val="dk1"/>
              </a:buClr>
              <a:buSzPts val="2250"/>
              <a:buChar char="●"/>
            </a:pPr>
            <a:r>
              <a:rPr lang="en-US" sz="2250">
                <a:solidFill>
                  <a:schemeClr val="dk1"/>
                </a:solidFill>
              </a:rPr>
              <a:t>Avoid cognitive offload on important thinking.</a:t>
            </a:r>
            <a:endParaRPr sz="2250">
              <a:solidFill>
                <a:schemeClr val="dk1"/>
              </a:solidFill>
            </a:endParaRPr>
          </a:p>
          <a:p>
            <a:pPr indent="-371475" lvl="0" marL="457200" rtl="0" algn="l">
              <a:spcBef>
                <a:spcPts val="0"/>
              </a:spcBef>
              <a:spcAft>
                <a:spcPts val="0"/>
              </a:spcAft>
              <a:buClr>
                <a:schemeClr val="dk1"/>
              </a:buClr>
              <a:buSzPts val="2250"/>
              <a:buChar char="●"/>
            </a:pPr>
            <a:r>
              <a:rPr lang="en-US" sz="2250">
                <a:solidFill>
                  <a:schemeClr val="dk1"/>
                </a:solidFill>
              </a:rPr>
              <a:t>Craft </a:t>
            </a:r>
            <a:r>
              <a:rPr lang="en-US" sz="2250">
                <a:solidFill>
                  <a:schemeClr val="dk1"/>
                </a:solidFill>
              </a:rPr>
              <a:t>useful</a:t>
            </a:r>
            <a:r>
              <a:rPr lang="en-US" sz="2250">
                <a:solidFill>
                  <a:schemeClr val="dk1"/>
                </a:solidFill>
              </a:rPr>
              <a:t> prompts and evaluate outputs.</a:t>
            </a:r>
            <a:endParaRPr sz="2250">
              <a:solidFill>
                <a:schemeClr val="dk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sp>
        <p:nvSpPr>
          <p:cNvPr id="432" name="Google Shape;432;g3f2e596bd45_0_19"/>
          <p:cNvSpPr txBox="1"/>
          <p:nvPr>
            <p:ph type="title"/>
          </p:nvPr>
        </p:nvSpPr>
        <p:spPr>
          <a:xfrm>
            <a:off x="575963" y="534275"/>
            <a:ext cx="11040000" cy="827100"/>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Clr>
                <a:schemeClr val="dk1"/>
              </a:buClr>
              <a:buSzPts val="3600"/>
              <a:buFont typeface="Arial"/>
              <a:buNone/>
            </a:pPr>
            <a:r>
              <a:rPr lang="en-US"/>
              <a:t>The Framework: (S)afe, (E)thical, (E)ffective</a:t>
            </a:r>
            <a:endParaRPr/>
          </a:p>
        </p:txBody>
      </p:sp>
      <p:sp>
        <p:nvSpPr>
          <p:cNvPr id="433" name="Google Shape;433;g3f2e596bd45_0_19"/>
          <p:cNvSpPr txBox="1"/>
          <p:nvPr>
            <p:ph idx="12" type="sldNum"/>
          </p:nvPr>
        </p:nvSpPr>
        <p:spPr>
          <a:xfrm>
            <a:off x="401443" y="6446837"/>
            <a:ext cx="2743200" cy="21810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pic>
        <p:nvPicPr>
          <p:cNvPr id="434" name="Google Shape;434;g3f2e596bd45_0_19" title="Screenshot 2026-07-02 212128.png"/>
          <p:cNvPicPr preferRelativeResize="0"/>
          <p:nvPr/>
        </p:nvPicPr>
        <p:blipFill>
          <a:blip r:embed="rId3">
            <a:alphaModFix/>
          </a:blip>
          <a:stretch>
            <a:fillRect/>
          </a:stretch>
        </p:blipFill>
        <p:spPr>
          <a:xfrm>
            <a:off x="575975" y="1195800"/>
            <a:ext cx="11234775" cy="5130926"/>
          </a:xfrm>
          <a:prstGeom prst="rect">
            <a:avLst/>
          </a:prstGeom>
          <a:noFill/>
          <a:ln>
            <a:noFill/>
          </a:ln>
        </p:spPr>
      </p:pic>
      <p:sp>
        <p:nvSpPr>
          <p:cNvPr id="435" name="Google Shape;435;g3f2e596bd45_0_19"/>
          <p:cNvSpPr txBox="1"/>
          <p:nvPr>
            <p:ph idx="12" type="sldNum"/>
          </p:nvPr>
        </p:nvSpPr>
        <p:spPr>
          <a:xfrm>
            <a:off x="2058418" y="6446824"/>
            <a:ext cx="2743200" cy="21810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b="1" lang="en-US" sz="1400">
                <a:solidFill>
                  <a:schemeClr val="dk1"/>
                </a:solidFill>
              </a:rPr>
              <a:t>AI for Education, 2026</a:t>
            </a:r>
            <a:endParaRPr b="1" sz="1400">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3"/>
          <p:cNvSpPr txBox="1"/>
          <p:nvPr>
            <p:ph type="title"/>
          </p:nvPr>
        </p:nvSpPr>
        <p:spPr>
          <a:xfrm>
            <a:off x="624114" y="825037"/>
            <a:ext cx="11129271" cy="1165587"/>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Clr>
                <a:schemeClr val="dk1"/>
              </a:buClr>
              <a:buSzPts val="3600"/>
              <a:buFont typeface="Arial"/>
              <a:buNone/>
            </a:pPr>
            <a:r>
              <a:rPr b="1" lang="en-US"/>
              <a:t>Quick Poll: </a:t>
            </a:r>
            <a:r>
              <a:rPr lang="en-US"/>
              <a:t>Where are you with AI in your classroom? (Insert Mentimeter</a:t>
            </a:r>
            <a:r>
              <a:rPr lang="en-US"/>
              <a:t>)</a:t>
            </a:r>
            <a:endParaRPr/>
          </a:p>
        </p:txBody>
      </p:sp>
      <p:sp>
        <p:nvSpPr>
          <p:cNvPr id="162" name="Google Shape;162;p3"/>
          <p:cNvSpPr txBox="1"/>
          <p:nvPr>
            <p:ph idx="1" type="body"/>
          </p:nvPr>
        </p:nvSpPr>
        <p:spPr>
          <a:xfrm>
            <a:off x="624114" y="2155372"/>
            <a:ext cx="11129271" cy="4054598"/>
          </a:xfrm>
          <a:prstGeom prst="rect">
            <a:avLst/>
          </a:prstGeom>
          <a:noFill/>
          <a:ln>
            <a:noFill/>
          </a:ln>
        </p:spPr>
        <p:txBody>
          <a:bodyPr anchorCtr="0" anchor="t" bIns="45700" lIns="91425" spcFirstLastPara="1" rIns="91425" wrap="square" tIns="45700">
            <a:normAutofit/>
          </a:bodyPr>
          <a:lstStyle/>
          <a:p>
            <a:pPr indent="-167640" lvl="0" marL="171442" rtl="0" algn="l">
              <a:lnSpc>
                <a:spcPct val="90000"/>
              </a:lnSpc>
              <a:spcBef>
                <a:spcPts val="0"/>
              </a:spcBef>
              <a:spcAft>
                <a:spcPts val="0"/>
              </a:spcAft>
              <a:buClr>
                <a:srgbClr val="AEABAB"/>
              </a:buClr>
              <a:buSzPts val="2640"/>
              <a:buChar char="•"/>
            </a:pPr>
            <a:r>
              <a:rPr b="1" lang="en-US"/>
              <a:t>Banning it </a:t>
            </a:r>
            <a:r>
              <a:rPr lang="en-US"/>
              <a:t>— AI is off-limits in my program</a:t>
            </a:r>
            <a:endParaRPr/>
          </a:p>
          <a:p>
            <a:pPr indent="-167640" lvl="0" marL="171442" rtl="0" algn="l">
              <a:lnSpc>
                <a:spcPct val="90000"/>
              </a:lnSpc>
              <a:spcBef>
                <a:spcPts val="750"/>
              </a:spcBef>
              <a:spcAft>
                <a:spcPts val="0"/>
              </a:spcAft>
              <a:buClr>
                <a:srgbClr val="AEABAB"/>
              </a:buClr>
              <a:buSzPts val="2640"/>
              <a:buChar char="•"/>
            </a:pPr>
            <a:r>
              <a:rPr b="1" lang="en-US"/>
              <a:t>Ignoring it </a:t>
            </a:r>
            <a:r>
              <a:rPr lang="en-US"/>
              <a:t>— not addressed either way</a:t>
            </a:r>
            <a:endParaRPr/>
          </a:p>
          <a:p>
            <a:pPr indent="-167640" lvl="0" marL="171442" rtl="0" algn="l">
              <a:lnSpc>
                <a:spcPct val="90000"/>
              </a:lnSpc>
              <a:spcBef>
                <a:spcPts val="750"/>
              </a:spcBef>
              <a:spcAft>
                <a:spcPts val="0"/>
              </a:spcAft>
              <a:buClr>
                <a:srgbClr val="AEABAB"/>
              </a:buClr>
              <a:buSzPts val="2640"/>
              <a:buChar char="•"/>
            </a:pPr>
            <a:r>
              <a:rPr b="1" lang="en-US"/>
              <a:t>Experimenting </a:t>
            </a:r>
            <a:r>
              <a:rPr lang="en-US"/>
              <a:t>— trying things out, no clear plan yet</a:t>
            </a:r>
            <a:endParaRPr/>
          </a:p>
          <a:p>
            <a:pPr indent="-167640" lvl="0" marL="171442" rtl="0" algn="l">
              <a:lnSpc>
                <a:spcPct val="90000"/>
              </a:lnSpc>
              <a:spcBef>
                <a:spcPts val="750"/>
              </a:spcBef>
              <a:spcAft>
                <a:spcPts val="0"/>
              </a:spcAft>
              <a:buClr>
                <a:srgbClr val="AEABAB"/>
              </a:buClr>
              <a:buSzPts val="2640"/>
              <a:buChar char="•"/>
            </a:pPr>
            <a:r>
              <a:rPr b="1" lang="en-US"/>
              <a:t>Integrating </a:t>
            </a:r>
            <a:r>
              <a:rPr lang="en-US"/>
              <a:t>— already building it into instruction</a:t>
            </a:r>
            <a:endParaRPr/>
          </a:p>
          <a:p>
            <a:pPr indent="0" lvl="0" marL="0" rtl="0" algn="l">
              <a:lnSpc>
                <a:spcPct val="90000"/>
              </a:lnSpc>
              <a:spcBef>
                <a:spcPts val="750"/>
              </a:spcBef>
              <a:spcAft>
                <a:spcPts val="0"/>
              </a:spcAft>
              <a:buSzPts val="2640"/>
              <a:buNone/>
            </a:pPr>
            <a:r>
              <a:t/>
            </a:r>
            <a:endParaRPr/>
          </a:p>
          <a:p>
            <a:pPr indent="0" lvl="0" marL="0" rtl="0" algn="l">
              <a:lnSpc>
                <a:spcPct val="90000"/>
              </a:lnSpc>
              <a:spcBef>
                <a:spcPts val="750"/>
              </a:spcBef>
              <a:spcAft>
                <a:spcPts val="0"/>
              </a:spcAft>
              <a:buSzPts val="2640"/>
              <a:buNone/>
            </a:pPr>
            <a:r>
              <a:t/>
            </a:r>
            <a:endParaRPr/>
          </a:p>
          <a:p>
            <a:pPr indent="0" lvl="0" marL="0" rtl="0" algn="l">
              <a:lnSpc>
                <a:spcPct val="90000"/>
              </a:lnSpc>
              <a:spcBef>
                <a:spcPts val="750"/>
              </a:spcBef>
              <a:spcAft>
                <a:spcPts val="0"/>
              </a:spcAft>
              <a:buSzPts val="2640"/>
              <a:buNone/>
            </a:pPr>
            <a:r>
              <a:rPr lang="en-US"/>
              <a:t>Hold your answer in mind — we’ll come back to it at the end.</a:t>
            </a:r>
            <a:endParaRPr/>
          </a:p>
        </p:txBody>
      </p:sp>
      <p:sp>
        <p:nvSpPr>
          <p:cNvPr id="163" name="Google Shape;163;p3"/>
          <p:cNvSpPr txBox="1"/>
          <p:nvPr>
            <p:ph idx="12" type="sldNum"/>
          </p:nvPr>
        </p:nvSpPr>
        <p:spPr>
          <a:xfrm>
            <a:off x="401443" y="6446837"/>
            <a:ext cx="2743200" cy="21807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sp>
        <p:nvSpPr>
          <p:cNvPr id="440" name="Google Shape;440;p20"/>
          <p:cNvSpPr txBox="1"/>
          <p:nvPr>
            <p:ph type="title"/>
          </p:nvPr>
        </p:nvSpPr>
        <p:spPr>
          <a:xfrm>
            <a:off x="616856" y="880958"/>
            <a:ext cx="11054683" cy="226074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rgbClr val="014B64"/>
              </a:buClr>
              <a:buSzPts val="4500"/>
              <a:buFont typeface="Arial"/>
              <a:buNone/>
            </a:pPr>
            <a:r>
              <a:rPr b="1" lang="en-US"/>
              <a:t>SEE Framework in Action</a:t>
            </a:r>
            <a:endParaRPr/>
          </a:p>
        </p:txBody>
      </p:sp>
      <p:sp>
        <p:nvSpPr>
          <p:cNvPr id="441" name="Google Shape;441;p20"/>
          <p:cNvSpPr txBox="1"/>
          <p:nvPr>
            <p:ph idx="1" type="body"/>
          </p:nvPr>
        </p:nvSpPr>
        <p:spPr>
          <a:xfrm>
            <a:off x="616856" y="3293607"/>
            <a:ext cx="11054684" cy="1092820"/>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640"/>
              <a:buNone/>
            </a:pPr>
            <a:r>
              <a:rPr lang="en-US"/>
              <a:t>Part 3 — Apply the three lenses to your own lesson content</a:t>
            </a:r>
            <a:endParaRPr/>
          </a:p>
        </p:txBody>
      </p:sp>
      <p:sp>
        <p:nvSpPr>
          <p:cNvPr id="442" name="Google Shape;442;p20"/>
          <p:cNvSpPr txBox="1"/>
          <p:nvPr>
            <p:ph idx="12" type="sldNum"/>
          </p:nvPr>
        </p:nvSpPr>
        <p:spPr>
          <a:xfrm>
            <a:off x="401443" y="6446837"/>
            <a:ext cx="2743200" cy="21807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6" name="Shape 446"/>
        <p:cNvGrpSpPr/>
        <p:nvPr/>
      </p:nvGrpSpPr>
      <p:grpSpPr>
        <a:xfrm>
          <a:off x="0" y="0"/>
          <a:ext cx="0" cy="0"/>
          <a:chOff x="0" y="0"/>
          <a:chExt cx="0" cy="0"/>
        </a:xfrm>
      </p:grpSpPr>
      <p:sp>
        <p:nvSpPr>
          <p:cNvPr id="447" name="Google Shape;447;p21"/>
          <p:cNvSpPr txBox="1"/>
          <p:nvPr>
            <p:ph idx="1" type="body"/>
          </p:nvPr>
        </p:nvSpPr>
        <p:spPr>
          <a:xfrm>
            <a:off x="653584" y="2109370"/>
            <a:ext cx="3517264" cy="228600"/>
          </a:xfrm>
          <a:prstGeom prst="rect">
            <a:avLst/>
          </a:prstGeom>
          <a:solidFill>
            <a:srgbClr val="1A1D54"/>
          </a:solidFill>
          <a:ln>
            <a:noFill/>
          </a:ln>
        </p:spPr>
        <p:txBody>
          <a:bodyPr anchorCtr="0" anchor="t" bIns="45700" lIns="91425" spcFirstLastPara="1" rIns="91425" wrap="square" tIns="45700">
            <a:normAutofit fontScale="55000" lnSpcReduction="20000"/>
          </a:bodyPr>
          <a:lstStyle/>
          <a:p>
            <a:pPr indent="-85038" lvl="0" marL="171442" rtl="0" algn="l">
              <a:lnSpc>
                <a:spcPct val="90000"/>
              </a:lnSpc>
              <a:spcBef>
                <a:spcPts val="0"/>
              </a:spcBef>
              <a:spcAft>
                <a:spcPts val="0"/>
              </a:spcAft>
              <a:buSzPct val="110000"/>
              <a:buNone/>
            </a:pPr>
            <a:r>
              <a:t/>
            </a:r>
            <a:endParaRPr/>
          </a:p>
        </p:txBody>
      </p:sp>
      <p:sp>
        <p:nvSpPr>
          <p:cNvPr id="448" name="Google Shape;448;p21"/>
          <p:cNvSpPr txBox="1"/>
          <p:nvPr>
            <p:ph idx="2" type="body"/>
          </p:nvPr>
        </p:nvSpPr>
        <p:spPr>
          <a:xfrm>
            <a:off x="4448746" y="2116147"/>
            <a:ext cx="3511296" cy="228600"/>
          </a:xfrm>
          <a:prstGeom prst="rect">
            <a:avLst/>
          </a:prstGeom>
          <a:solidFill>
            <a:srgbClr val="2391FF"/>
          </a:solidFill>
          <a:ln>
            <a:noFill/>
          </a:ln>
        </p:spPr>
        <p:txBody>
          <a:bodyPr anchorCtr="0" anchor="t" bIns="45700" lIns="91425" spcFirstLastPara="1" rIns="91425" wrap="square" tIns="45700">
            <a:normAutofit fontScale="55000" lnSpcReduction="20000"/>
          </a:bodyPr>
          <a:lstStyle/>
          <a:p>
            <a:pPr indent="-85038" lvl="0" marL="171442" rtl="0" algn="l">
              <a:lnSpc>
                <a:spcPct val="90000"/>
              </a:lnSpc>
              <a:spcBef>
                <a:spcPts val="0"/>
              </a:spcBef>
              <a:spcAft>
                <a:spcPts val="0"/>
              </a:spcAft>
              <a:buSzPct val="110000"/>
              <a:buNone/>
            </a:pPr>
            <a:r>
              <a:t/>
            </a:r>
            <a:endParaRPr/>
          </a:p>
        </p:txBody>
      </p:sp>
      <p:sp>
        <p:nvSpPr>
          <p:cNvPr id="449" name="Google Shape;449;p21"/>
          <p:cNvSpPr txBox="1"/>
          <p:nvPr>
            <p:ph idx="3" type="body"/>
          </p:nvPr>
        </p:nvSpPr>
        <p:spPr>
          <a:xfrm>
            <a:off x="4448750" y="2351275"/>
            <a:ext cx="3511200" cy="3819600"/>
          </a:xfrm>
          <a:prstGeom prst="rect">
            <a:avLst/>
          </a:prstGeom>
          <a:noFill/>
          <a:ln cap="flat" cmpd="sng" w="9525">
            <a:solidFill>
              <a:srgbClr val="005F7B"/>
            </a:solidFill>
            <a:prstDash val="solid"/>
            <a:round/>
            <a:headEnd len="sm" w="sm" type="none"/>
            <a:tailEnd len="sm" w="sm" type="none"/>
          </a:ln>
        </p:spPr>
        <p:txBody>
          <a:bodyPr anchorCtr="0" anchor="t" bIns="45700" lIns="91425" spcFirstLastPara="1" rIns="91425" wrap="square" tIns="457200">
            <a:normAutofit/>
          </a:bodyPr>
          <a:lstStyle/>
          <a:p>
            <a:pPr indent="0" lvl="0" marL="0" rtl="0" algn="l">
              <a:lnSpc>
                <a:spcPct val="90000"/>
              </a:lnSpc>
              <a:spcBef>
                <a:spcPts val="0"/>
              </a:spcBef>
              <a:spcAft>
                <a:spcPts val="0"/>
              </a:spcAft>
              <a:buSzPts val="2090"/>
              <a:buNone/>
            </a:pPr>
            <a:r>
              <a:rPr b="1" lang="en-US" sz="2550"/>
              <a:t>Ethical</a:t>
            </a:r>
            <a:endParaRPr sz="2550"/>
          </a:p>
          <a:p>
            <a:pPr indent="-209542" lvl="0" marL="171442" rtl="0" algn="l">
              <a:lnSpc>
                <a:spcPct val="90000"/>
              </a:lnSpc>
              <a:spcBef>
                <a:spcPts val="750"/>
              </a:spcBef>
              <a:spcAft>
                <a:spcPts val="0"/>
              </a:spcAft>
              <a:buSzPts val="2690"/>
              <a:buChar char="•"/>
            </a:pPr>
            <a:r>
              <a:rPr lang="en-US" sz="2550"/>
              <a:t>Am I representing this as my own work?</a:t>
            </a:r>
            <a:endParaRPr sz="2550"/>
          </a:p>
          <a:p>
            <a:pPr indent="-209542" lvl="0" marL="171442" rtl="0" algn="l">
              <a:lnSpc>
                <a:spcPct val="90000"/>
              </a:lnSpc>
              <a:spcBef>
                <a:spcPts val="750"/>
              </a:spcBef>
              <a:spcAft>
                <a:spcPts val="0"/>
              </a:spcAft>
              <a:buSzPts val="2690"/>
              <a:buChar char="•"/>
            </a:pPr>
            <a:r>
              <a:rPr lang="en-US" sz="2550"/>
              <a:t>Does it honestly reflect my real experience?</a:t>
            </a:r>
            <a:endParaRPr sz="2550"/>
          </a:p>
        </p:txBody>
      </p:sp>
      <p:sp>
        <p:nvSpPr>
          <p:cNvPr id="450" name="Google Shape;450;p21"/>
          <p:cNvSpPr txBox="1"/>
          <p:nvPr>
            <p:ph type="title"/>
          </p:nvPr>
        </p:nvSpPr>
        <p:spPr>
          <a:xfrm>
            <a:off x="624113" y="863600"/>
            <a:ext cx="11040065" cy="827098"/>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Clr>
                <a:schemeClr val="dk1"/>
              </a:buClr>
              <a:buSzPts val="3600"/>
              <a:buFont typeface="Arial"/>
              <a:buNone/>
            </a:pPr>
            <a:r>
              <a:rPr b="1" lang="en-US"/>
              <a:t>Example: </a:t>
            </a:r>
            <a:r>
              <a:rPr lang="en-US"/>
              <a:t>A Learner Drafts a Cover Letter with AI</a:t>
            </a:r>
            <a:endParaRPr/>
          </a:p>
        </p:txBody>
      </p:sp>
      <p:sp>
        <p:nvSpPr>
          <p:cNvPr id="451" name="Google Shape;451;p21"/>
          <p:cNvSpPr txBox="1"/>
          <p:nvPr>
            <p:ph idx="4" type="body"/>
          </p:nvPr>
        </p:nvSpPr>
        <p:spPr>
          <a:xfrm>
            <a:off x="653575" y="2344750"/>
            <a:ext cx="3517200" cy="3819600"/>
          </a:xfrm>
          <a:prstGeom prst="rect">
            <a:avLst/>
          </a:prstGeom>
          <a:noFill/>
          <a:ln cap="flat" cmpd="sng" w="9525">
            <a:solidFill>
              <a:srgbClr val="005F7B"/>
            </a:solidFill>
            <a:prstDash val="solid"/>
            <a:round/>
            <a:headEnd len="sm" w="sm" type="none"/>
            <a:tailEnd len="sm" w="sm" type="none"/>
          </a:ln>
        </p:spPr>
        <p:txBody>
          <a:bodyPr anchorCtr="0" anchor="t" bIns="45700" lIns="228600" spcFirstLastPara="1" rIns="228600" wrap="square" tIns="457200">
            <a:normAutofit/>
          </a:bodyPr>
          <a:lstStyle/>
          <a:p>
            <a:pPr indent="0" lvl="0" marL="0" rtl="0" algn="l">
              <a:lnSpc>
                <a:spcPct val="90000"/>
              </a:lnSpc>
              <a:spcBef>
                <a:spcPts val="0"/>
              </a:spcBef>
              <a:spcAft>
                <a:spcPts val="0"/>
              </a:spcAft>
              <a:buSzPts val="2090"/>
              <a:buNone/>
            </a:pPr>
            <a:r>
              <a:rPr b="1" lang="en-US" sz="2550"/>
              <a:t>Safe</a:t>
            </a:r>
            <a:endParaRPr sz="2550"/>
          </a:p>
          <a:p>
            <a:pPr indent="-209542" lvl="0" marL="171442" rtl="0" algn="l">
              <a:lnSpc>
                <a:spcPct val="90000"/>
              </a:lnSpc>
              <a:spcBef>
                <a:spcPts val="750"/>
              </a:spcBef>
              <a:spcAft>
                <a:spcPts val="0"/>
              </a:spcAft>
              <a:buSzPts val="2690"/>
              <a:buChar char="•"/>
            </a:pPr>
            <a:r>
              <a:rPr lang="en-US" sz="2550"/>
              <a:t>Am I sharing personal info (address, phone)?</a:t>
            </a:r>
            <a:endParaRPr sz="2550"/>
          </a:p>
          <a:p>
            <a:pPr indent="-209542" lvl="0" marL="171442" rtl="0" algn="l">
              <a:lnSpc>
                <a:spcPct val="90000"/>
              </a:lnSpc>
              <a:spcBef>
                <a:spcPts val="750"/>
              </a:spcBef>
              <a:spcAft>
                <a:spcPts val="0"/>
              </a:spcAft>
              <a:buSzPts val="2690"/>
              <a:buChar char="•"/>
            </a:pPr>
            <a:r>
              <a:rPr lang="en-US" sz="2550"/>
              <a:t>Do I know how this tool stores my data?</a:t>
            </a:r>
            <a:endParaRPr sz="2550"/>
          </a:p>
        </p:txBody>
      </p:sp>
      <p:sp>
        <p:nvSpPr>
          <p:cNvPr id="452" name="Google Shape;452;p21"/>
          <p:cNvSpPr txBox="1"/>
          <p:nvPr>
            <p:ph idx="12" type="sldNum"/>
          </p:nvPr>
        </p:nvSpPr>
        <p:spPr>
          <a:xfrm>
            <a:off x="401443" y="6446837"/>
            <a:ext cx="2743200" cy="21807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453" name="Google Shape;453;p21"/>
          <p:cNvSpPr txBox="1"/>
          <p:nvPr>
            <p:ph idx="5" type="body"/>
          </p:nvPr>
        </p:nvSpPr>
        <p:spPr>
          <a:xfrm>
            <a:off x="8237942" y="2116147"/>
            <a:ext cx="3515444" cy="228600"/>
          </a:xfrm>
          <a:prstGeom prst="rect">
            <a:avLst/>
          </a:prstGeom>
          <a:solidFill>
            <a:srgbClr val="25C998"/>
          </a:solidFill>
          <a:ln>
            <a:noFill/>
          </a:ln>
        </p:spPr>
        <p:txBody>
          <a:bodyPr anchorCtr="0" anchor="t" bIns="45700" lIns="91425" spcFirstLastPara="1" rIns="91425" wrap="square" tIns="45700">
            <a:normAutofit fontScale="55000" lnSpcReduction="20000"/>
          </a:bodyPr>
          <a:lstStyle/>
          <a:p>
            <a:pPr indent="-85038" lvl="0" marL="171442" rtl="0" algn="l">
              <a:lnSpc>
                <a:spcPct val="90000"/>
              </a:lnSpc>
              <a:spcBef>
                <a:spcPts val="0"/>
              </a:spcBef>
              <a:spcAft>
                <a:spcPts val="0"/>
              </a:spcAft>
              <a:buSzPct val="110000"/>
              <a:buNone/>
            </a:pPr>
            <a:r>
              <a:t/>
            </a:r>
            <a:endParaRPr/>
          </a:p>
        </p:txBody>
      </p:sp>
      <p:sp>
        <p:nvSpPr>
          <p:cNvPr id="454" name="Google Shape;454;p21"/>
          <p:cNvSpPr txBox="1"/>
          <p:nvPr>
            <p:ph idx="6" type="body"/>
          </p:nvPr>
        </p:nvSpPr>
        <p:spPr>
          <a:xfrm>
            <a:off x="8237950" y="2351275"/>
            <a:ext cx="3515400" cy="3819600"/>
          </a:xfrm>
          <a:prstGeom prst="rect">
            <a:avLst/>
          </a:prstGeom>
          <a:noFill/>
          <a:ln cap="flat" cmpd="sng" w="9525">
            <a:solidFill>
              <a:srgbClr val="005F7B"/>
            </a:solidFill>
            <a:prstDash val="solid"/>
            <a:round/>
            <a:headEnd len="sm" w="sm" type="none"/>
            <a:tailEnd len="sm" w="sm" type="none"/>
          </a:ln>
        </p:spPr>
        <p:txBody>
          <a:bodyPr anchorCtr="0" anchor="t" bIns="45700" lIns="91425" spcFirstLastPara="1" rIns="91425" wrap="square" tIns="457200">
            <a:normAutofit/>
          </a:bodyPr>
          <a:lstStyle/>
          <a:p>
            <a:pPr indent="0" lvl="0" marL="0" rtl="0" algn="l">
              <a:lnSpc>
                <a:spcPct val="90000"/>
              </a:lnSpc>
              <a:spcBef>
                <a:spcPts val="0"/>
              </a:spcBef>
              <a:spcAft>
                <a:spcPts val="0"/>
              </a:spcAft>
              <a:buSzPts val="2090"/>
              <a:buNone/>
            </a:pPr>
            <a:r>
              <a:rPr b="1" lang="en-US" sz="2550"/>
              <a:t>Effective</a:t>
            </a:r>
            <a:endParaRPr sz="2550"/>
          </a:p>
          <a:p>
            <a:pPr indent="-209542" lvl="0" marL="171442" rtl="0" algn="l">
              <a:lnSpc>
                <a:spcPct val="90000"/>
              </a:lnSpc>
              <a:spcBef>
                <a:spcPts val="750"/>
              </a:spcBef>
              <a:spcAft>
                <a:spcPts val="0"/>
              </a:spcAft>
              <a:buSzPts val="2690"/>
              <a:buChar char="•"/>
            </a:pPr>
            <a:r>
              <a:rPr lang="en-US" sz="2550"/>
              <a:t>Does this still sound like me?</a:t>
            </a:r>
            <a:endParaRPr sz="2550"/>
          </a:p>
          <a:p>
            <a:pPr indent="-209542" lvl="0" marL="171442" rtl="0" algn="l">
              <a:lnSpc>
                <a:spcPct val="90000"/>
              </a:lnSpc>
              <a:spcBef>
                <a:spcPts val="750"/>
              </a:spcBef>
              <a:spcAft>
                <a:spcPts val="0"/>
              </a:spcAft>
              <a:buSzPts val="2690"/>
              <a:buChar char="•"/>
            </a:pPr>
            <a:r>
              <a:rPr lang="en-US" sz="2550"/>
              <a:t>Can I use it iin an interview as myself?</a:t>
            </a:r>
            <a:endParaRPr sz="255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5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4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5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5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sp>
        <p:nvSpPr>
          <p:cNvPr id="459" name="Google Shape;459;g3efefe8764f_1_0"/>
          <p:cNvSpPr txBox="1"/>
          <p:nvPr>
            <p:ph idx="1" type="body"/>
          </p:nvPr>
        </p:nvSpPr>
        <p:spPr>
          <a:xfrm>
            <a:off x="653550" y="3068472"/>
            <a:ext cx="3517200" cy="827100"/>
          </a:xfrm>
          <a:prstGeom prst="rect">
            <a:avLst/>
          </a:prstGeom>
          <a:solidFill>
            <a:srgbClr val="1A1D54"/>
          </a:solidFill>
          <a:ln>
            <a:noFill/>
          </a:ln>
        </p:spPr>
        <p:txBody>
          <a:bodyPr anchorCtr="0" anchor="t" bIns="45700" lIns="91425" spcFirstLastPara="1" rIns="91425" wrap="square" tIns="45700">
            <a:noAutofit/>
          </a:bodyPr>
          <a:lstStyle/>
          <a:p>
            <a:pPr indent="0" lvl="0" marL="0" rtl="0" algn="ctr">
              <a:lnSpc>
                <a:spcPct val="70000"/>
              </a:lnSpc>
              <a:spcBef>
                <a:spcPts val="0"/>
              </a:spcBef>
              <a:spcAft>
                <a:spcPts val="0"/>
              </a:spcAft>
              <a:buSzPts val="2090"/>
              <a:buNone/>
            </a:pPr>
            <a:r>
              <a:rPr b="1" lang="en-US" sz="2550">
                <a:solidFill>
                  <a:schemeClr val="lt1"/>
                </a:solidFill>
              </a:rPr>
              <a:t>Option A: </a:t>
            </a:r>
            <a:br>
              <a:rPr b="1" lang="en-US" sz="2550">
                <a:solidFill>
                  <a:schemeClr val="lt1"/>
                </a:solidFill>
              </a:rPr>
            </a:br>
            <a:r>
              <a:rPr b="1" lang="en-US" sz="2550">
                <a:solidFill>
                  <a:schemeClr val="lt1"/>
                </a:solidFill>
              </a:rPr>
              <a:t>Your Own Lesson</a:t>
            </a:r>
            <a:endParaRPr sz="2550"/>
          </a:p>
        </p:txBody>
      </p:sp>
      <p:sp>
        <p:nvSpPr>
          <p:cNvPr id="460" name="Google Shape;460;g3efefe8764f_1_0"/>
          <p:cNvSpPr txBox="1"/>
          <p:nvPr>
            <p:ph idx="2" type="body"/>
          </p:nvPr>
        </p:nvSpPr>
        <p:spPr>
          <a:xfrm>
            <a:off x="4448750" y="3068471"/>
            <a:ext cx="3511200" cy="839100"/>
          </a:xfrm>
          <a:prstGeom prst="rect">
            <a:avLst/>
          </a:prstGeom>
          <a:solidFill>
            <a:srgbClr val="2391FF"/>
          </a:solidFill>
          <a:ln>
            <a:noFill/>
          </a:ln>
        </p:spPr>
        <p:txBody>
          <a:bodyPr anchorCtr="0" anchor="t" bIns="45700" lIns="91425" spcFirstLastPara="1" rIns="91425" wrap="square" tIns="45700">
            <a:noAutofit/>
          </a:bodyPr>
          <a:lstStyle/>
          <a:p>
            <a:pPr indent="0" lvl="0" marL="0" rtl="0" algn="ctr">
              <a:spcBef>
                <a:spcPts val="0"/>
              </a:spcBef>
              <a:spcAft>
                <a:spcPts val="0"/>
              </a:spcAft>
              <a:buClr>
                <a:schemeClr val="dk1"/>
              </a:buClr>
              <a:buSzPts val="2090"/>
              <a:buFont typeface="Arial"/>
              <a:buNone/>
            </a:pPr>
            <a:r>
              <a:rPr b="1" lang="en-US" sz="2550"/>
              <a:t>Option B: </a:t>
            </a:r>
            <a:br>
              <a:rPr b="1" lang="en-US" sz="2550"/>
            </a:br>
            <a:r>
              <a:rPr b="1" lang="en-US" sz="2550"/>
              <a:t>GED Scenario</a:t>
            </a:r>
            <a:endParaRPr sz="2550"/>
          </a:p>
          <a:p>
            <a:pPr indent="-85038" lvl="0" marL="171442" rtl="0" algn="l">
              <a:lnSpc>
                <a:spcPct val="90000"/>
              </a:lnSpc>
              <a:spcBef>
                <a:spcPts val="0"/>
              </a:spcBef>
              <a:spcAft>
                <a:spcPts val="0"/>
              </a:spcAft>
              <a:buSzPts val="2475"/>
              <a:buNone/>
            </a:pPr>
            <a:r>
              <a:t/>
            </a:r>
            <a:endParaRPr/>
          </a:p>
        </p:txBody>
      </p:sp>
      <p:sp>
        <p:nvSpPr>
          <p:cNvPr id="461" name="Google Shape;461;g3efefe8764f_1_0"/>
          <p:cNvSpPr txBox="1"/>
          <p:nvPr>
            <p:ph idx="3" type="body"/>
          </p:nvPr>
        </p:nvSpPr>
        <p:spPr>
          <a:xfrm>
            <a:off x="4448750" y="3907450"/>
            <a:ext cx="3511200" cy="2263500"/>
          </a:xfrm>
          <a:prstGeom prst="rect">
            <a:avLst/>
          </a:prstGeom>
          <a:noFill/>
          <a:ln cap="flat" cmpd="sng" w="9525">
            <a:solidFill>
              <a:srgbClr val="005F7B"/>
            </a:solidFill>
            <a:prstDash val="solid"/>
            <a:round/>
            <a:headEnd len="sm" w="sm" type="none"/>
            <a:tailEnd len="sm" w="sm" type="none"/>
          </a:ln>
        </p:spPr>
        <p:txBody>
          <a:bodyPr anchorCtr="0" anchor="t" bIns="45700" lIns="91425" spcFirstLastPara="1" rIns="91425" wrap="square" tIns="457200">
            <a:normAutofit lnSpcReduction="10000"/>
          </a:bodyPr>
          <a:lstStyle/>
          <a:p>
            <a:pPr indent="-209542" lvl="0" marL="171442" rtl="0" algn="l">
              <a:lnSpc>
                <a:spcPct val="90000"/>
              </a:lnSpc>
              <a:spcBef>
                <a:spcPts val="750"/>
              </a:spcBef>
              <a:spcAft>
                <a:spcPts val="0"/>
              </a:spcAft>
              <a:buSzPts val="2690"/>
              <a:buChar char="•"/>
            </a:pPr>
            <a:r>
              <a:rPr lang="en-US" sz="2550"/>
              <a:t>Provided for you: evaluating an AI-generated GED essay response</a:t>
            </a:r>
            <a:endParaRPr sz="2550"/>
          </a:p>
          <a:p>
            <a:pPr indent="0" lvl="0" marL="0" rtl="0" algn="l">
              <a:lnSpc>
                <a:spcPct val="90000"/>
              </a:lnSpc>
              <a:spcBef>
                <a:spcPts val="750"/>
              </a:spcBef>
              <a:spcAft>
                <a:spcPts val="0"/>
              </a:spcAft>
              <a:buNone/>
            </a:pPr>
            <a:r>
              <a:t/>
            </a:r>
            <a:endParaRPr sz="2550"/>
          </a:p>
        </p:txBody>
      </p:sp>
      <p:sp>
        <p:nvSpPr>
          <p:cNvPr id="462" name="Google Shape;462;g3efefe8764f_1_0"/>
          <p:cNvSpPr txBox="1"/>
          <p:nvPr>
            <p:ph type="title"/>
          </p:nvPr>
        </p:nvSpPr>
        <p:spPr>
          <a:xfrm>
            <a:off x="624113" y="863600"/>
            <a:ext cx="11040000" cy="827100"/>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Clr>
                <a:schemeClr val="dk1"/>
              </a:buClr>
              <a:buSzPts val="3600"/>
              <a:buFont typeface="Arial"/>
              <a:buNone/>
            </a:pPr>
            <a:r>
              <a:rPr b="1" lang="en-US"/>
              <a:t>Choose Your Scenario</a:t>
            </a:r>
            <a:endParaRPr/>
          </a:p>
        </p:txBody>
      </p:sp>
      <p:sp>
        <p:nvSpPr>
          <p:cNvPr id="463" name="Google Shape;463;g3efefe8764f_1_0"/>
          <p:cNvSpPr txBox="1"/>
          <p:nvPr>
            <p:ph idx="4" type="body"/>
          </p:nvPr>
        </p:nvSpPr>
        <p:spPr>
          <a:xfrm>
            <a:off x="653575" y="3900700"/>
            <a:ext cx="3517200" cy="2263500"/>
          </a:xfrm>
          <a:prstGeom prst="rect">
            <a:avLst/>
          </a:prstGeom>
          <a:noFill/>
          <a:ln cap="flat" cmpd="sng" w="9525">
            <a:solidFill>
              <a:srgbClr val="005F7B"/>
            </a:solidFill>
            <a:prstDash val="solid"/>
            <a:round/>
            <a:headEnd len="sm" w="sm" type="none"/>
            <a:tailEnd len="sm" w="sm" type="none"/>
          </a:ln>
        </p:spPr>
        <p:txBody>
          <a:bodyPr anchorCtr="0" anchor="t" bIns="45700" lIns="228600" spcFirstLastPara="1" rIns="228600" wrap="square" tIns="457200">
            <a:normAutofit/>
          </a:bodyPr>
          <a:lstStyle/>
          <a:p>
            <a:pPr indent="-209542" lvl="0" marL="171442" rtl="0" algn="l">
              <a:lnSpc>
                <a:spcPct val="90000"/>
              </a:lnSpc>
              <a:spcBef>
                <a:spcPts val="750"/>
              </a:spcBef>
              <a:spcAft>
                <a:spcPts val="0"/>
              </a:spcAft>
              <a:buSzPts val="2690"/>
              <a:buChar char="•"/>
            </a:pPr>
            <a:r>
              <a:rPr lang="en-US" sz="2550"/>
              <a:t>Have </a:t>
            </a:r>
            <a:r>
              <a:rPr lang="en-US" sz="2550"/>
              <a:t>a real lesson, assignment, or assessment you already use</a:t>
            </a:r>
            <a:endParaRPr sz="2550"/>
          </a:p>
        </p:txBody>
      </p:sp>
      <p:sp>
        <p:nvSpPr>
          <p:cNvPr id="464" name="Google Shape;464;g3efefe8764f_1_0"/>
          <p:cNvSpPr txBox="1"/>
          <p:nvPr>
            <p:ph idx="12" type="sldNum"/>
          </p:nvPr>
        </p:nvSpPr>
        <p:spPr>
          <a:xfrm>
            <a:off x="401443" y="6446837"/>
            <a:ext cx="2743200" cy="21810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Clr>
                <a:srgbClr val="000000"/>
              </a:buClr>
              <a:buFont typeface="Arial"/>
              <a:buNone/>
            </a:pPr>
            <a:fld id="{00000000-1234-1234-1234-123412341234}" type="slidenum">
              <a:rPr lang="en-US"/>
              <a:t>‹#›</a:t>
            </a:fld>
            <a:endParaRPr/>
          </a:p>
        </p:txBody>
      </p:sp>
      <p:sp>
        <p:nvSpPr>
          <p:cNvPr id="465" name="Google Shape;465;g3efefe8764f_1_0"/>
          <p:cNvSpPr txBox="1"/>
          <p:nvPr>
            <p:ph idx="5" type="body"/>
          </p:nvPr>
        </p:nvSpPr>
        <p:spPr>
          <a:xfrm>
            <a:off x="8237950" y="3056345"/>
            <a:ext cx="3515400" cy="839100"/>
          </a:xfrm>
          <a:prstGeom prst="rect">
            <a:avLst/>
          </a:prstGeom>
          <a:solidFill>
            <a:srgbClr val="25C998"/>
          </a:solidFill>
          <a:ln>
            <a:noFill/>
          </a:ln>
        </p:spPr>
        <p:txBody>
          <a:bodyPr anchorCtr="0" anchor="t" bIns="45700" lIns="91425" spcFirstLastPara="1" rIns="91425" wrap="square" tIns="45700">
            <a:noAutofit/>
          </a:bodyPr>
          <a:lstStyle/>
          <a:p>
            <a:pPr indent="0" lvl="0" marL="0" rtl="0" algn="ctr">
              <a:spcBef>
                <a:spcPts val="0"/>
              </a:spcBef>
              <a:spcAft>
                <a:spcPts val="0"/>
              </a:spcAft>
              <a:buClr>
                <a:schemeClr val="dk1"/>
              </a:buClr>
              <a:buSzPts val="2090"/>
              <a:buFont typeface="Arial"/>
              <a:buNone/>
            </a:pPr>
            <a:r>
              <a:rPr b="1" lang="en-US" sz="2550"/>
              <a:t>Option C: </a:t>
            </a:r>
            <a:br>
              <a:rPr b="1" lang="en-US" sz="2550"/>
            </a:br>
            <a:r>
              <a:rPr b="1" lang="en-US" sz="2550"/>
              <a:t>Workforce Scenario</a:t>
            </a:r>
            <a:endParaRPr sz="2550"/>
          </a:p>
          <a:p>
            <a:pPr indent="-85038" lvl="0" marL="171442" rtl="0" algn="l">
              <a:lnSpc>
                <a:spcPct val="90000"/>
              </a:lnSpc>
              <a:spcBef>
                <a:spcPts val="0"/>
              </a:spcBef>
              <a:spcAft>
                <a:spcPts val="0"/>
              </a:spcAft>
              <a:buSzPts val="2475"/>
              <a:buNone/>
            </a:pPr>
            <a:r>
              <a:t/>
            </a:r>
            <a:endParaRPr b="1"/>
          </a:p>
        </p:txBody>
      </p:sp>
      <p:sp>
        <p:nvSpPr>
          <p:cNvPr id="466" name="Google Shape;466;g3efefe8764f_1_0"/>
          <p:cNvSpPr txBox="1"/>
          <p:nvPr>
            <p:ph idx="6" type="body"/>
          </p:nvPr>
        </p:nvSpPr>
        <p:spPr>
          <a:xfrm>
            <a:off x="8237950" y="3907450"/>
            <a:ext cx="3515400" cy="2263500"/>
          </a:xfrm>
          <a:prstGeom prst="rect">
            <a:avLst/>
          </a:prstGeom>
          <a:noFill/>
          <a:ln cap="flat" cmpd="sng" w="9525">
            <a:solidFill>
              <a:srgbClr val="005F7B"/>
            </a:solidFill>
            <a:prstDash val="solid"/>
            <a:round/>
            <a:headEnd len="sm" w="sm" type="none"/>
            <a:tailEnd len="sm" w="sm" type="none"/>
          </a:ln>
        </p:spPr>
        <p:txBody>
          <a:bodyPr anchorCtr="0" anchor="t" bIns="45700" lIns="91425" spcFirstLastPara="1" rIns="91425" wrap="square" tIns="457200">
            <a:normAutofit/>
          </a:bodyPr>
          <a:lstStyle/>
          <a:p>
            <a:pPr indent="-209542" lvl="0" marL="171442" rtl="0" algn="l">
              <a:lnSpc>
                <a:spcPct val="90000"/>
              </a:lnSpc>
              <a:spcBef>
                <a:spcPts val="750"/>
              </a:spcBef>
              <a:spcAft>
                <a:spcPts val="0"/>
              </a:spcAft>
              <a:buSzPts val="2690"/>
              <a:buChar char="•"/>
            </a:pPr>
            <a:r>
              <a:rPr lang="en-US" sz="2550"/>
              <a:t>Provided for you: a learner writing a cover letter using AI</a:t>
            </a:r>
            <a:endParaRPr sz="2550"/>
          </a:p>
          <a:p>
            <a:pPr indent="0" lvl="0" marL="0" rtl="0" algn="l">
              <a:lnSpc>
                <a:spcPct val="90000"/>
              </a:lnSpc>
              <a:spcBef>
                <a:spcPts val="750"/>
              </a:spcBef>
              <a:spcAft>
                <a:spcPts val="0"/>
              </a:spcAft>
              <a:buNone/>
            </a:pPr>
            <a:r>
              <a:t/>
            </a:r>
            <a:endParaRPr sz="2550"/>
          </a:p>
        </p:txBody>
      </p:sp>
      <p:sp>
        <p:nvSpPr>
          <p:cNvPr id="467" name="Google Shape;467;g3efefe8764f_1_0"/>
          <p:cNvSpPr txBox="1"/>
          <p:nvPr/>
        </p:nvSpPr>
        <p:spPr>
          <a:xfrm>
            <a:off x="624113" y="1710000"/>
            <a:ext cx="11040000" cy="39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1400"/>
              <a:buFont typeface="Arial"/>
              <a:buNone/>
            </a:pPr>
            <a:r>
              <a:rPr b="1" i="1" lang="en-US" sz="2100">
                <a:solidFill>
                  <a:schemeClr val="dk1"/>
                </a:solidFill>
              </a:rPr>
              <a:t>Pick the one that fits you best — there’s no wrong choice. You’ll use it for the activity that follows.</a:t>
            </a:r>
            <a:endParaRPr b="1" sz="21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5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6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6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6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sp>
        <p:nvSpPr>
          <p:cNvPr id="472" name="Google Shape;472;g3efefe8764f_1_12"/>
          <p:cNvSpPr txBox="1"/>
          <p:nvPr>
            <p:ph idx="1" type="body"/>
          </p:nvPr>
        </p:nvSpPr>
        <p:spPr>
          <a:xfrm>
            <a:off x="653550" y="2816037"/>
            <a:ext cx="3517200" cy="759900"/>
          </a:xfrm>
          <a:prstGeom prst="rect">
            <a:avLst/>
          </a:prstGeom>
          <a:solidFill>
            <a:srgbClr val="1A1D54"/>
          </a:solidFill>
          <a:ln>
            <a:noFill/>
          </a:ln>
        </p:spPr>
        <p:txBody>
          <a:bodyPr anchorCtr="0" anchor="t" bIns="45700" lIns="91425" spcFirstLastPara="1" rIns="91425" wrap="square" tIns="45700">
            <a:normAutofit lnSpcReduction="10000"/>
          </a:bodyPr>
          <a:lstStyle/>
          <a:p>
            <a:pPr indent="0" lvl="0" marL="0" rtl="0" algn="ctr">
              <a:spcBef>
                <a:spcPts val="0"/>
              </a:spcBef>
              <a:spcAft>
                <a:spcPts val="0"/>
              </a:spcAft>
              <a:buSzPts val="2090"/>
              <a:buNone/>
            </a:pPr>
            <a:r>
              <a:rPr b="1" lang="en-US" sz="2550">
                <a:solidFill>
                  <a:schemeClr val="lt1"/>
                </a:solidFill>
              </a:rPr>
              <a:t>Group 1: </a:t>
            </a:r>
            <a:br>
              <a:rPr b="1" lang="en-US" sz="2550">
                <a:solidFill>
                  <a:schemeClr val="lt1"/>
                </a:solidFill>
              </a:rPr>
            </a:br>
            <a:r>
              <a:rPr b="1" lang="en-US" sz="2550">
                <a:solidFill>
                  <a:schemeClr val="lt1"/>
                </a:solidFill>
              </a:rPr>
              <a:t>SAFE</a:t>
            </a:r>
            <a:endParaRPr b="1" sz="1950">
              <a:solidFill>
                <a:schemeClr val="lt1"/>
              </a:solidFill>
            </a:endParaRPr>
          </a:p>
        </p:txBody>
      </p:sp>
      <p:sp>
        <p:nvSpPr>
          <p:cNvPr id="473" name="Google Shape;473;g3efefe8764f_1_12"/>
          <p:cNvSpPr txBox="1"/>
          <p:nvPr>
            <p:ph idx="2" type="body"/>
          </p:nvPr>
        </p:nvSpPr>
        <p:spPr>
          <a:xfrm>
            <a:off x="4448750" y="2816032"/>
            <a:ext cx="3511200" cy="759900"/>
          </a:xfrm>
          <a:prstGeom prst="rect">
            <a:avLst/>
          </a:prstGeom>
          <a:solidFill>
            <a:srgbClr val="2391FF"/>
          </a:solidFill>
          <a:ln>
            <a:noFill/>
          </a:ln>
        </p:spPr>
        <p:txBody>
          <a:bodyPr anchorCtr="0" anchor="t" bIns="45700" lIns="91425" spcFirstLastPara="1" rIns="91425" wrap="square" tIns="45700">
            <a:normAutofit lnSpcReduction="10000"/>
          </a:bodyPr>
          <a:lstStyle/>
          <a:p>
            <a:pPr indent="0" lvl="0" marL="0" rtl="0" algn="ctr">
              <a:spcBef>
                <a:spcPts val="0"/>
              </a:spcBef>
              <a:spcAft>
                <a:spcPts val="0"/>
              </a:spcAft>
              <a:buSzPts val="2090"/>
              <a:buNone/>
            </a:pPr>
            <a:r>
              <a:rPr b="1" lang="en-US" sz="2550"/>
              <a:t>Group 2: </a:t>
            </a:r>
            <a:br>
              <a:rPr b="1" lang="en-US" sz="2550"/>
            </a:br>
            <a:r>
              <a:rPr b="1" lang="en-US" sz="2550"/>
              <a:t>ETHICAL</a:t>
            </a:r>
            <a:endParaRPr b="1" sz="1950"/>
          </a:p>
        </p:txBody>
      </p:sp>
      <p:sp>
        <p:nvSpPr>
          <p:cNvPr id="474" name="Google Shape;474;g3efefe8764f_1_12"/>
          <p:cNvSpPr txBox="1"/>
          <p:nvPr>
            <p:ph idx="3" type="body"/>
          </p:nvPr>
        </p:nvSpPr>
        <p:spPr>
          <a:xfrm>
            <a:off x="4448750" y="3582549"/>
            <a:ext cx="3511200" cy="2588400"/>
          </a:xfrm>
          <a:prstGeom prst="rect">
            <a:avLst/>
          </a:prstGeom>
          <a:noFill/>
          <a:ln cap="flat" cmpd="sng" w="9525">
            <a:solidFill>
              <a:srgbClr val="005F7B"/>
            </a:solidFill>
            <a:prstDash val="solid"/>
            <a:round/>
            <a:headEnd len="sm" w="sm" type="none"/>
            <a:tailEnd len="sm" w="sm" type="none"/>
          </a:ln>
        </p:spPr>
        <p:txBody>
          <a:bodyPr anchorCtr="0" anchor="t" bIns="45700" lIns="91425" spcFirstLastPara="1" rIns="91425" wrap="square" tIns="457200">
            <a:normAutofit/>
          </a:bodyPr>
          <a:lstStyle/>
          <a:p>
            <a:pPr indent="-184142" lvl="0" marL="171442" rtl="0" algn="l">
              <a:lnSpc>
                <a:spcPct val="90000"/>
              </a:lnSpc>
              <a:spcBef>
                <a:spcPts val="750"/>
              </a:spcBef>
              <a:spcAft>
                <a:spcPts val="0"/>
              </a:spcAft>
              <a:buSzPts val="2290"/>
              <a:buChar char="•"/>
            </a:pPr>
            <a:r>
              <a:rPr lang="en-US" sz="2150"/>
              <a:t>Join this group if disclosure and integrity are your top concern</a:t>
            </a:r>
            <a:endParaRPr sz="2150"/>
          </a:p>
          <a:p>
            <a:pPr indent="-184142" lvl="0" marL="171442" rtl="0" algn="l">
              <a:lnSpc>
                <a:spcPct val="90000"/>
              </a:lnSpc>
              <a:spcBef>
                <a:spcPts val="750"/>
              </a:spcBef>
              <a:spcAft>
                <a:spcPts val="0"/>
              </a:spcAft>
              <a:buSzPts val="2290"/>
              <a:buChar char="•"/>
            </a:pPr>
            <a:r>
              <a:rPr lang="en-US" sz="2150"/>
              <a:t>Ask: where is the line? What should be disclosed?</a:t>
            </a:r>
            <a:endParaRPr sz="2150"/>
          </a:p>
        </p:txBody>
      </p:sp>
      <p:sp>
        <p:nvSpPr>
          <p:cNvPr id="475" name="Google Shape;475;g3efefe8764f_1_12"/>
          <p:cNvSpPr txBox="1"/>
          <p:nvPr>
            <p:ph type="title"/>
          </p:nvPr>
        </p:nvSpPr>
        <p:spPr>
          <a:xfrm>
            <a:off x="624125" y="653175"/>
            <a:ext cx="11040000" cy="1037700"/>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Clr>
                <a:schemeClr val="dk1"/>
              </a:buClr>
              <a:buSzPts val="3600"/>
              <a:buFont typeface="Arial"/>
              <a:buNone/>
            </a:pPr>
            <a:r>
              <a:rPr b="1" lang="en-US"/>
              <a:t>Choose Your Lens</a:t>
            </a:r>
            <a:endParaRPr/>
          </a:p>
        </p:txBody>
      </p:sp>
      <p:sp>
        <p:nvSpPr>
          <p:cNvPr id="476" name="Google Shape;476;g3efefe8764f_1_12"/>
          <p:cNvSpPr txBox="1"/>
          <p:nvPr>
            <p:ph idx="4" type="body"/>
          </p:nvPr>
        </p:nvSpPr>
        <p:spPr>
          <a:xfrm>
            <a:off x="653575" y="3575924"/>
            <a:ext cx="3517200" cy="2588400"/>
          </a:xfrm>
          <a:prstGeom prst="rect">
            <a:avLst/>
          </a:prstGeom>
          <a:noFill/>
          <a:ln cap="flat" cmpd="sng" w="9525">
            <a:solidFill>
              <a:srgbClr val="005F7B"/>
            </a:solidFill>
            <a:prstDash val="solid"/>
            <a:round/>
            <a:headEnd len="sm" w="sm" type="none"/>
            <a:tailEnd len="sm" w="sm" type="none"/>
          </a:ln>
        </p:spPr>
        <p:txBody>
          <a:bodyPr anchorCtr="0" anchor="t" bIns="45700" lIns="228600" spcFirstLastPara="1" rIns="228600" wrap="square" tIns="457200">
            <a:noAutofit/>
          </a:bodyPr>
          <a:lstStyle/>
          <a:p>
            <a:pPr indent="-184142" lvl="0" marL="171442" rtl="0" algn="l">
              <a:lnSpc>
                <a:spcPct val="90000"/>
              </a:lnSpc>
              <a:spcBef>
                <a:spcPts val="750"/>
              </a:spcBef>
              <a:spcAft>
                <a:spcPts val="0"/>
              </a:spcAft>
              <a:buSzPts val="2290"/>
              <a:buChar char="•"/>
            </a:pPr>
            <a:r>
              <a:rPr lang="en-US" sz="2150"/>
              <a:t>Join this group if data privacy and human agency worry you most</a:t>
            </a:r>
            <a:endParaRPr sz="2150"/>
          </a:p>
          <a:p>
            <a:pPr indent="-184142" lvl="0" marL="171442" rtl="0" algn="l">
              <a:lnSpc>
                <a:spcPct val="90000"/>
              </a:lnSpc>
              <a:spcBef>
                <a:spcPts val="750"/>
              </a:spcBef>
              <a:spcAft>
                <a:spcPts val="0"/>
              </a:spcAft>
              <a:buSzPts val="2290"/>
              <a:buChar char="•"/>
            </a:pPr>
            <a:r>
              <a:rPr lang="en-US" sz="2150"/>
              <a:t>Ask: what could go wrong? What data is at risk?</a:t>
            </a:r>
            <a:endParaRPr sz="2150"/>
          </a:p>
        </p:txBody>
      </p:sp>
      <p:sp>
        <p:nvSpPr>
          <p:cNvPr id="477" name="Google Shape;477;g3efefe8764f_1_12"/>
          <p:cNvSpPr txBox="1"/>
          <p:nvPr>
            <p:ph idx="12" type="sldNum"/>
          </p:nvPr>
        </p:nvSpPr>
        <p:spPr>
          <a:xfrm>
            <a:off x="401443" y="6446837"/>
            <a:ext cx="2743200" cy="21810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Clr>
                <a:srgbClr val="000000"/>
              </a:buClr>
              <a:buFont typeface="Arial"/>
              <a:buNone/>
            </a:pPr>
            <a:fld id="{00000000-1234-1234-1234-123412341234}" type="slidenum">
              <a:rPr lang="en-US"/>
              <a:t>‹#›</a:t>
            </a:fld>
            <a:endParaRPr/>
          </a:p>
        </p:txBody>
      </p:sp>
      <p:sp>
        <p:nvSpPr>
          <p:cNvPr id="478" name="Google Shape;478;g3efefe8764f_1_12"/>
          <p:cNvSpPr txBox="1"/>
          <p:nvPr>
            <p:ph idx="5" type="body"/>
          </p:nvPr>
        </p:nvSpPr>
        <p:spPr>
          <a:xfrm>
            <a:off x="8237950" y="2816032"/>
            <a:ext cx="3515400" cy="759900"/>
          </a:xfrm>
          <a:prstGeom prst="rect">
            <a:avLst/>
          </a:prstGeom>
          <a:solidFill>
            <a:srgbClr val="25C998"/>
          </a:solidFill>
          <a:ln>
            <a:noFill/>
          </a:ln>
        </p:spPr>
        <p:txBody>
          <a:bodyPr anchorCtr="0" anchor="t" bIns="45700" lIns="91425" spcFirstLastPara="1" rIns="91425" wrap="square" tIns="45700">
            <a:noAutofit/>
          </a:bodyPr>
          <a:lstStyle/>
          <a:p>
            <a:pPr indent="0" lvl="0" marL="0" rtl="0" algn="ctr">
              <a:spcBef>
                <a:spcPts val="0"/>
              </a:spcBef>
              <a:spcAft>
                <a:spcPts val="0"/>
              </a:spcAft>
              <a:buClr>
                <a:schemeClr val="dk1"/>
              </a:buClr>
              <a:buSzPts val="2090"/>
              <a:buFont typeface="Arial"/>
              <a:buNone/>
            </a:pPr>
            <a:r>
              <a:rPr b="1" lang="en-US" sz="2550"/>
              <a:t>Group 3: </a:t>
            </a:r>
            <a:br>
              <a:rPr b="1" lang="en-US" sz="2550"/>
            </a:br>
            <a:r>
              <a:rPr b="1" lang="en-US" sz="2550"/>
              <a:t>EFFECTIVE</a:t>
            </a:r>
            <a:endParaRPr sz="2550"/>
          </a:p>
          <a:p>
            <a:pPr indent="-85038" lvl="0" marL="171442" rtl="0" algn="l">
              <a:lnSpc>
                <a:spcPct val="90000"/>
              </a:lnSpc>
              <a:spcBef>
                <a:spcPts val="0"/>
              </a:spcBef>
              <a:spcAft>
                <a:spcPts val="0"/>
              </a:spcAft>
              <a:buSzPts val="2475"/>
              <a:buNone/>
            </a:pPr>
            <a:r>
              <a:t/>
            </a:r>
            <a:endParaRPr b="1" sz="1950"/>
          </a:p>
        </p:txBody>
      </p:sp>
      <p:sp>
        <p:nvSpPr>
          <p:cNvPr id="479" name="Google Shape;479;g3efefe8764f_1_12"/>
          <p:cNvSpPr txBox="1"/>
          <p:nvPr>
            <p:ph idx="6" type="body"/>
          </p:nvPr>
        </p:nvSpPr>
        <p:spPr>
          <a:xfrm>
            <a:off x="8237950" y="3582549"/>
            <a:ext cx="3515400" cy="2588400"/>
          </a:xfrm>
          <a:prstGeom prst="rect">
            <a:avLst/>
          </a:prstGeom>
          <a:noFill/>
          <a:ln cap="flat" cmpd="sng" w="9525">
            <a:solidFill>
              <a:srgbClr val="005F7B"/>
            </a:solidFill>
            <a:prstDash val="solid"/>
            <a:round/>
            <a:headEnd len="sm" w="sm" type="none"/>
            <a:tailEnd len="sm" w="sm" type="none"/>
          </a:ln>
        </p:spPr>
        <p:txBody>
          <a:bodyPr anchorCtr="0" anchor="t" bIns="45700" lIns="91425" spcFirstLastPara="1" rIns="91425" wrap="square" tIns="457200">
            <a:normAutofit/>
          </a:bodyPr>
          <a:lstStyle/>
          <a:p>
            <a:pPr indent="-184142" lvl="0" marL="171442" rtl="0" algn="l">
              <a:lnSpc>
                <a:spcPct val="90000"/>
              </a:lnSpc>
              <a:spcBef>
                <a:spcPts val="750"/>
              </a:spcBef>
              <a:spcAft>
                <a:spcPts val="0"/>
              </a:spcAft>
              <a:buSzPts val="2290"/>
              <a:buChar char="•"/>
            </a:pPr>
            <a:r>
              <a:rPr lang="en-US" sz="2150"/>
              <a:t>Join this group if you most want AI to deepen real learning</a:t>
            </a:r>
            <a:endParaRPr sz="2150"/>
          </a:p>
          <a:p>
            <a:pPr indent="-184142" lvl="0" marL="171442" rtl="0" algn="l">
              <a:lnSpc>
                <a:spcPct val="90000"/>
              </a:lnSpc>
              <a:spcBef>
                <a:spcPts val="750"/>
              </a:spcBef>
              <a:spcAft>
                <a:spcPts val="0"/>
              </a:spcAft>
              <a:buSzPts val="2290"/>
              <a:buChar char="•"/>
            </a:pPr>
            <a:r>
              <a:rPr lang="en-US" sz="2150"/>
              <a:t>Ask: does AI extend thinking, or replace the point of the task?</a:t>
            </a:r>
            <a:endParaRPr sz="2150"/>
          </a:p>
        </p:txBody>
      </p:sp>
      <p:sp>
        <p:nvSpPr>
          <p:cNvPr id="480" name="Google Shape;480;g3efefe8764f_1_12"/>
          <p:cNvSpPr txBox="1"/>
          <p:nvPr/>
        </p:nvSpPr>
        <p:spPr>
          <a:xfrm>
            <a:off x="624125" y="1455500"/>
            <a:ext cx="11040000" cy="65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1400"/>
              <a:buFont typeface="Arial"/>
              <a:buNone/>
            </a:pPr>
            <a:r>
              <a:rPr b="1" i="1" lang="en-US" sz="2100">
                <a:solidFill>
                  <a:schemeClr val="dk1"/>
                </a:solidFill>
              </a:rPr>
              <a:t>Move to the corner for the lens you care about most right now. Apply it to your scenario, then we’ll share across groups. (10 minutes)</a:t>
            </a:r>
            <a:endParaRPr b="1" sz="21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7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7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7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sp>
        <p:nvSpPr>
          <p:cNvPr id="486" name="Google Shape;486;g3f2e596bd45_0_32"/>
          <p:cNvSpPr txBox="1"/>
          <p:nvPr>
            <p:ph idx="1" type="body"/>
          </p:nvPr>
        </p:nvSpPr>
        <p:spPr>
          <a:xfrm>
            <a:off x="616856" y="3293607"/>
            <a:ext cx="11054700" cy="1092900"/>
          </a:xfrm>
          <a:prstGeom prst="rect">
            <a:avLst/>
          </a:prstGeom>
        </p:spPr>
        <p:txBody>
          <a:bodyPr anchorCtr="0" anchor="t" bIns="0" lIns="0" spcFirstLastPara="1" rIns="0" wrap="square" tIns="0">
            <a:normAutofit/>
          </a:bodyPr>
          <a:lstStyle/>
          <a:p>
            <a:pPr indent="0" lvl="0" marL="0" rtl="0" algn="l">
              <a:spcBef>
                <a:spcPts val="750"/>
              </a:spcBef>
              <a:spcAft>
                <a:spcPts val="0"/>
              </a:spcAft>
              <a:buNone/>
            </a:pPr>
            <a:r>
              <a:t/>
            </a:r>
            <a:endParaRPr/>
          </a:p>
        </p:txBody>
      </p:sp>
      <p:sp>
        <p:nvSpPr>
          <p:cNvPr id="487" name="Google Shape;487;g3f2e596bd45_0_32"/>
          <p:cNvSpPr txBox="1"/>
          <p:nvPr>
            <p:ph idx="12" type="sldNum"/>
          </p:nvPr>
        </p:nvSpPr>
        <p:spPr>
          <a:xfrm>
            <a:off x="401443" y="6446837"/>
            <a:ext cx="2743200" cy="218100"/>
          </a:xfrm>
          <a:prstGeom prst="rect">
            <a:avLst/>
          </a:prstGeom>
        </p:spPr>
        <p:txBody>
          <a:bodyPr anchorCtr="0" anchor="b" bIns="0" lIns="0" spcFirstLastPara="1" rIns="0" wrap="square" tIns="0">
            <a:noAutofit/>
          </a:bodyPr>
          <a:lstStyle/>
          <a:p>
            <a:pPr indent="0" lvl="0" marL="0" rtl="0" algn="l">
              <a:spcBef>
                <a:spcPts val="0"/>
              </a:spcBef>
              <a:spcAft>
                <a:spcPts val="0"/>
              </a:spcAft>
              <a:buClr>
                <a:srgbClr val="000000"/>
              </a:buClr>
              <a:buFont typeface="Arial"/>
              <a:buNone/>
            </a:pPr>
            <a:fld id="{00000000-1234-1234-1234-123412341234}" type="slidenum">
              <a:rPr lang="en-US">
                <a:solidFill>
                  <a:schemeClr val="lt1"/>
                </a:solidFill>
              </a:rPr>
              <a:t>‹#›</a:t>
            </a:fld>
            <a:endParaRPr>
              <a:solidFill>
                <a:schemeClr val="lt1"/>
              </a:solidFill>
            </a:endParaRPr>
          </a:p>
        </p:txBody>
      </p:sp>
      <p:sp>
        <p:nvSpPr>
          <p:cNvPr id="488" name="Google Shape;488;g3f2e596bd45_0_32"/>
          <p:cNvSpPr txBox="1"/>
          <p:nvPr>
            <p:ph type="title"/>
          </p:nvPr>
        </p:nvSpPr>
        <p:spPr>
          <a:xfrm>
            <a:off x="616856" y="880958"/>
            <a:ext cx="11054700" cy="2260800"/>
          </a:xfrm>
          <a:prstGeom prst="rect">
            <a:avLst/>
          </a:prstGeom>
        </p:spPr>
        <p:txBody>
          <a:bodyPr anchorCtr="0" anchor="b" bIns="0" lIns="0" spcFirstLastPara="1" rIns="0" wrap="square" tIns="0">
            <a:normAutofit/>
          </a:bodyPr>
          <a:lstStyle/>
          <a:p>
            <a:pPr indent="0" lvl="0" marL="0" rtl="0" algn="l">
              <a:spcBef>
                <a:spcPts val="0"/>
              </a:spcBef>
              <a:spcAft>
                <a:spcPts val="0"/>
              </a:spcAft>
              <a:buNone/>
            </a:pPr>
            <a:r>
              <a:rPr lang="en-US"/>
              <a:t>Share out! </a:t>
            </a:r>
            <a:r>
              <a:rPr lang="en-US"/>
              <a:t>💬</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2" name="Shape 492"/>
        <p:cNvGrpSpPr/>
        <p:nvPr/>
      </p:nvGrpSpPr>
      <p:grpSpPr>
        <a:xfrm>
          <a:off x="0" y="0"/>
          <a:ext cx="0" cy="0"/>
          <a:chOff x="0" y="0"/>
          <a:chExt cx="0" cy="0"/>
        </a:xfrm>
      </p:grpSpPr>
      <p:sp>
        <p:nvSpPr>
          <p:cNvPr id="493" name="Google Shape;493;p23"/>
          <p:cNvSpPr txBox="1"/>
          <p:nvPr>
            <p:ph type="title"/>
          </p:nvPr>
        </p:nvSpPr>
        <p:spPr>
          <a:xfrm>
            <a:off x="616856" y="880958"/>
            <a:ext cx="11054683" cy="226074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rgbClr val="014B64"/>
              </a:buClr>
              <a:buSzPts val="4500"/>
              <a:buFont typeface="Arial"/>
              <a:buNone/>
            </a:pPr>
            <a:r>
              <a:rPr b="1" lang="en-US"/>
              <a:t>Rethinking Assessment</a:t>
            </a:r>
            <a:r>
              <a:rPr lang="en-US"/>
              <a:t>s</a:t>
            </a:r>
            <a:endParaRPr/>
          </a:p>
        </p:txBody>
      </p:sp>
      <p:sp>
        <p:nvSpPr>
          <p:cNvPr id="494" name="Google Shape;494;p23"/>
          <p:cNvSpPr txBox="1"/>
          <p:nvPr>
            <p:ph idx="1" type="body"/>
          </p:nvPr>
        </p:nvSpPr>
        <p:spPr>
          <a:xfrm>
            <a:off x="616856" y="3293607"/>
            <a:ext cx="11054684" cy="1092820"/>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640"/>
              <a:buNone/>
            </a:pPr>
            <a:r>
              <a:rPr lang="en-US"/>
              <a:t>Part 4 — Make thinking visible</a:t>
            </a:r>
            <a:endParaRPr/>
          </a:p>
        </p:txBody>
      </p:sp>
      <p:sp>
        <p:nvSpPr>
          <p:cNvPr id="495" name="Google Shape;495;p23"/>
          <p:cNvSpPr txBox="1"/>
          <p:nvPr>
            <p:ph idx="12" type="sldNum"/>
          </p:nvPr>
        </p:nvSpPr>
        <p:spPr>
          <a:xfrm>
            <a:off x="401443" y="6446837"/>
            <a:ext cx="2743200" cy="21807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0" name="Shape 500"/>
        <p:cNvGrpSpPr/>
        <p:nvPr/>
      </p:nvGrpSpPr>
      <p:grpSpPr>
        <a:xfrm>
          <a:off x="0" y="0"/>
          <a:ext cx="0" cy="0"/>
          <a:chOff x="0" y="0"/>
          <a:chExt cx="0" cy="0"/>
        </a:xfrm>
      </p:grpSpPr>
      <p:sp>
        <p:nvSpPr>
          <p:cNvPr id="501" name="Google Shape;501;g3f2e596bd45_0_56"/>
          <p:cNvSpPr txBox="1"/>
          <p:nvPr>
            <p:ph type="title"/>
          </p:nvPr>
        </p:nvSpPr>
        <p:spPr>
          <a:xfrm>
            <a:off x="653586" y="825037"/>
            <a:ext cx="11099700" cy="11655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en-US"/>
              <a:t>Why Traditional Assessments Are Don’t Work</a:t>
            </a:r>
            <a:endParaRPr/>
          </a:p>
        </p:txBody>
      </p:sp>
      <p:sp>
        <p:nvSpPr>
          <p:cNvPr id="502" name="Google Shape;502;g3f2e596bd45_0_56"/>
          <p:cNvSpPr txBox="1"/>
          <p:nvPr>
            <p:ph idx="1" type="body"/>
          </p:nvPr>
        </p:nvSpPr>
        <p:spPr>
          <a:xfrm>
            <a:off x="524175" y="1688700"/>
            <a:ext cx="5157900" cy="568800"/>
          </a:xfrm>
          <a:prstGeom prst="rect">
            <a:avLst/>
          </a:prstGeom>
        </p:spPr>
        <p:txBody>
          <a:bodyPr anchorCtr="0" anchor="b" bIns="45700" lIns="91425" spcFirstLastPara="1" rIns="91425" wrap="square" tIns="45700">
            <a:normAutofit/>
          </a:bodyPr>
          <a:lstStyle/>
          <a:p>
            <a:pPr indent="0" lvl="0" marL="0" rtl="0" algn="l">
              <a:spcBef>
                <a:spcPts val="750"/>
              </a:spcBef>
              <a:spcAft>
                <a:spcPts val="0"/>
              </a:spcAft>
              <a:buNone/>
            </a:pPr>
            <a:r>
              <a:rPr lang="en-US" sz="3000"/>
              <a:t>Easy AI Outsourcing</a:t>
            </a:r>
            <a:endParaRPr sz="3000"/>
          </a:p>
        </p:txBody>
      </p:sp>
      <p:sp>
        <p:nvSpPr>
          <p:cNvPr id="503" name="Google Shape;503;g3f2e596bd45_0_56"/>
          <p:cNvSpPr txBox="1"/>
          <p:nvPr>
            <p:ph idx="12" type="sldNum"/>
          </p:nvPr>
        </p:nvSpPr>
        <p:spPr>
          <a:xfrm>
            <a:off x="401443" y="6446837"/>
            <a:ext cx="2743200" cy="218100"/>
          </a:xfrm>
          <a:prstGeom prst="rect">
            <a:avLst/>
          </a:prstGeom>
        </p:spPr>
        <p:txBody>
          <a:bodyPr anchorCtr="0" anchor="b" bIns="0" lIns="0" spcFirstLastPara="1" rIns="0" wrap="square" tIns="0">
            <a:noAutofit/>
          </a:bodyPr>
          <a:lstStyle/>
          <a:p>
            <a:pPr indent="0" lvl="0" marL="0" rtl="0" algn="l">
              <a:spcBef>
                <a:spcPts val="0"/>
              </a:spcBef>
              <a:spcAft>
                <a:spcPts val="0"/>
              </a:spcAft>
              <a:buClr>
                <a:srgbClr val="000000"/>
              </a:buClr>
              <a:buFont typeface="Arial"/>
              <a:buNone/>
            </a:pPr>
            <a:fld id="{00000000-1234-1234-1234-123412341234}" type="slidenum">
              <a:rPr lang="en-US"/>
              <a:t>‹#›</a:t>
            </a:fld>
            <a:endParaRPr/>
          </a:p>
        </p:txBody>
      </p:sp>
      <p:sp>
        <p:nvSpPr>
          <p:cNvPr id="504" name="Google Shape;504;g3f2e596bd45_0_56"/>
          <p:cNvSpPr txBox="1"/>
          <p:nvPr>
            <p:ph idx="2" type="body"/>
          </p:nvPr>
        </p:nvSpPr>
        <p:spPr>
          <a:xfrm>
            <a:off x="524175" y="2257432"/>
            <a:ext cx="5157900" cy="2340300"/>
          </a:xfrm>
          <a:prstGeom prst="rect">
            <a:avLst/>
          </a:prstGeom>
        </p:spPr>
        <p:txBody>
          <a:bodyPr anchorCtr="0" anchor="t" bIns="45700" lIns="91425" spcFirstLastPara="1" rIns="91425" wrap="square" tIns="45700">
            <a:normAutofit/>
          </a:bodyPr>
          <a:lstStyle/>
          <a:p>
            <a:pPr indent="0" lvl="0" marL="0" rtl="0" algn="l">
              <a:spcBef>
                <a:spcPts val="750"/>
              </a:spcBef>
              <a:spcAft>
                <a:spcPts val="0"/>
              </a:spcAft>
              <a:buNone/>
            </a:pPr>
            <a:r>
              <a:rPr lang="en-US" sz="2650"/>
              <a:t>Assessments that focus only on a polished final product are susceptible to being generated by AI, often bypassing learning and critical thinking.</a:t>
            </a:r>
            <a:endParaRPr sz="2650"/>
          </a:p>
        </p:txBody>
      </p:sp>
      <p:sp>
        <p:nvSpPr>
          <p:cNvPr id="505" name="Google Shape;505;g3f2e596bd45_0_56"/>
          <p:cNvSpPr txBox="1"/>
          <p:nvPr>
            <p:ph idx="3" type="body"/>
          </p:nvPr>
        </p:nvSpPr>
        <p:spPr>
          <a:xfrm>
            <a:off x="6504700" y="1990625"/>
            <a:ext cx="5183100" cy="623400"/>
          </a:xfrm>
          <a:prstGeom prst="rect">
            <a:avLst/>
          </a:prstGeom>
        </p:spPr>
        <p:txBody>
          <a:bodyPr anchorCtr="0" anchor="b" bIns="45700" lIns="91425" spcFirstLastPara="1" rIns="91425" wrap="square" tIns="45700">
            <a:noAutofit/>
          </a:bodyPr>
          <a:lstStyle/>
          <a:p>
            <a:pPr indent="0" lvl="0" marL="0" rtl="0" algn="l">
              <a:spcBef>
                <a:spcPts val="750"/>
              </a:spcBef>
              <a:spcAft>
                <a:spcPts val="0"/>
              </a:spcAft>
              <a:buNone/>
            </a:pPr>
            <a:r>
              <a:rPr lang="en-US" sz="3000"/>
              <a:t>AI Detection is NOT the Solution</a:t>
            </a:r>
            <a:endParaRPr sz="3000"/>
          </a:p>
        </p:txBody>
      </p:sp>
      <p:sp>
        <p:nvSpPr>
          <p:cNvPr id="506" name="Google Shape;506;g3f2e596bd45_0_56"/>
          <p:cNvSpPr txBox="1"/>
          <p:nvPr>
            <p:ph idx="4" type="body"/>
          </p:nvPr>
        </p:nvSpPr>
        <p:spPr>
          <a:xfrm>
            <a:off x="6504700" y="2614176"/>
            <a:ext cx="5183100" cy="2242200"/>
          </a:xfrm>
          <a:prstGeom prst="rect">
            <a:avLst/>
          </a:prstGeom>
        </p:spPr>
        <p:txBody>
          <a:bodyPr anchorCtr="0" anchor="t" bIns="45700" lIns="91425" spcFirstLastPara="1" rIns="91425" wrap="square" tIns="45700">
            <a:noAutofit/>
          </a:bodyPr>
          <a:lstStyle/>
          <a:p>
            <a:pPr indent="0" lvl="0" marL="0" rtl="0" algn="l">
              <a:spcBef>
                <a:spcPts val="750"/>
              </a:spcBef>
              <a:spcAft>
                <a:spcPts val="0"/>
              </a:spcAft>
              <a:buNone/>
            </a:pPr>
            <a:r>
              <a:rPr lang="en-US" sz="2650"/>
              <a:t>These tools are unreliable and prone to false positives, </a:t>
            </a:r>
            <a:r>
              <a:rPr lang="en-US" sz="2650"/>
              <a:t>affecting</a:t>
            </a:r>
            <a:r>
              <a:rPr lang="en-US" sz="2650"/>
              <a:t> multilingual learners and those with disabilities. </a:t>
            </a:r>
            <a:endParaRPr sz="2650"/>
          </a:p>
          <a:p>
            <a:pPr indent="0" lvl="0" marL="0" rtl="0" algn="l">
              <a:spcBef>
                <a:spcPts val="750"/>
              </a:spcBef>
              <a:spcAft>
                <a:spcPts val="0"/>
              </a:spcAft>
              <a:buNone/>
            </a:pPr>
            <a:r>
              <a:t/>
            </a:r>
            <a:endParaRPr sz="2650"/>
          </a:p>
          <a:p>
            <a:pPr indent="0" lvl="0" marL="0" rtl="0" algn="l">
              <a:spcBef>
                <a:spcPts val="750"/>
              </a:spcBef>
              <a:spcAft>
                <a:spcPts val="0"/>
              </a:spcAft>
              <a:buNone/>
            </a:pPr>
            <a:r>
              <a:rPr lang="en-US" sz="2650"/>
              <a:t>They create an unfair and ineffective assessment environment.</a:t>
            </a:r>
            <a:endParaRPr sz="2650"/>
          </a:p>
        </p:txBody>
      </p:sp>
      <p:pic>
        <p:nvPicPr>
          <p:cNvPr descr="Cropped image of beautiful woman writing on notebook that putting on working desk and surrounded by computer laptop and notebook over comfortable living room as background. (Provided by Getty Images)" id="507" name="Google Shape;507;g3f2e596bd45_0_56"/>
          <p:cNvPicPr preferRelativeResize="0"/>
          <p:nvPr/>
        </p:nvPicPr>
        <p:blipFill>
          <a:blip r:embed="rId3">
            <a:alphaModFix/>
          </a:blip>
          <a:stretch>
            <a:fillRect/>
          </a:stretch>
        </p:blipFill>
        <p:spPr>
          <a:xfrm>
            <a:off x="762828" y="4517700"/>
            <a:ext cx="4680602" cy="2340301"/>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2" name="Shape 512"/>
        <p:cNvGrpSpPr/>
        <p:nvPr/>
      </p:nvGrpSpPr>
      <p:grpSpPr>
        <a:xfrm>
          <a:off x="0" y="0"/>
          <a:ext cx="0" cy="0"/>
          <a:chOff x="0" y="0"/>
          <a:chExt cx="0" cy="0"/>
        </a:xfrm>
      </p:grpSpPr>
      <p:sp>
        <p:nvSpPr>
          <p:cNvPr id="513" name="Google Shape;513;g3f2e596bd45_0_68"/>
          <p:cNvSpPr txBox="1"/>
          <p:nvPr>
            <p:ph idx="1" type="body"/>
          </p:nvPr>
        </p:nvSpPr>
        <p:spPr>
          <a:xfrm>
            <a:off x="616856" y="3293607"/>
            <a:ext cx="11054700" cy="1092900"/>
          </a:xfrm>
          <a:prstGeom prst="rect">
            <a:avLst/>
          </a:prstGeom>
        </p:spPr>
        <p:txBody>
          <a:bodyPr anchorCtr="0" anchor="t" bIns="0" lIns="0" spcFirstLastPara="1" rIns="0" wrap="square" tIns="0">
            <a:normAutofit/>
          </a:bodyPr>
          <a:lstStyle/>
          <a:p>
            <a:pPr indent="0" lvl="0" marL="0" rtl="0" algn="l">
              <a:spcBef>
                <a:spcPts val="750"/>
              </a:spcBef>
              <a:spcAft>
                <a:spcPts val="0"/>
              </a:spcAft>
              <a:buNone/>
            </a:pPr>
            <a:r>
              <a:t/>
            </a:r>
            <a:endParaRPr/>
          </a:p>
        </p:txBody>
      </p:sp>
      <p:sp>
        <p:nvSpPr>
          <p:cNvPr id="514" name="Google Shape;514;g3f2e596bd45_0_68"/>
          <p:cNvSpPr txBox="1"/>
          <p:nvPr>
            <p:ph idx="12" type="sldNum"/>
          </p:nvPr>
        </p:nvSpPr>
        <p:spPr>
          <a:xfrm>
            <a:off x="401443" y="6446837"/>
            <a:ext cx="2743200" cy="218100"/>
          </a:xfrm>
          <a:prstGeom prst="rect">
            <a:avLst/>
          </a:prstGeom>
        </p:spPr>
        <p:txBody>
          <a:bodyPr anchorCtr="0" anchor="b" bIns="0" lIns="0" spcFirstLastPara="1" rIns="0" wrap="square" tIns="0">
            <a:noAutofit/>
          </a:bodyPr>
          <a:lstStyle/>
          <a:p>
            <a:pPr indent="0" lvl="0" marL="0" rtl="0" algn="l">
              <a:spcBef>
                <a:spcPts val="0"/>
              </a:spcBef>
              <a:spcAft>
                <a:spcPts val="0"/>
              </a:spcAft>
              <a:buClr>
                <a:srgbClr val="000000"/>
              </a:buClr>
              <a:buFont typeface="Arial"/>
              <a:buNone/>
            </a:pPr>
            <a:fld id="{00000000-1234-1234-1234-123412341234}" type="slidenum">
              <a:rPr lang="en-US">
                <a:solidFill>
                  <a:schemeClr val="lt1"/>
                </a:solidFill>
              </a:rPr>
              <a:t>‹#›</a:t>
            </a:fld>
            <a:endParaRPr>
              <a:solidFill>
                <a:schemeClr val="lt1"/>
              </a:solidFill>
            </a:endParaRPr>
          </a:p>
        </p:txBody>
      </p:sp>
      <p:sp>
        <p:nvSpPr>
          <p:cNvPr id="515" name="Google Shape;515;g3f2e596bd45_0_68"/>
          <p:cNvSpPr txBox="1"/>
          <p:nvPr>
            <p:ph type="title"/>
          </p:nvPr>
        </p:nvSpPr>
        <p:spPr>
          <a:xfrm>
            <a:off x="616856" y="880958"/>
            <a:ext cx="11054700" cy="2260800"/>
          </a:xfrm>
          <a:prstGeom prst="rect">
            <a:avLst/>
          </a:prstGeom>
        </p:spPr>
        <p:txBody>
          <a:bodyPr anchorCtr="0" anchor="b" bIns="0" lIns="0" spcFirstLastPara="1" rIns="0" wrap="square" tIns="0">
            <a:normAutofit/>
          </a:bodyPr>
          <a:lstStyle/>
          <a:p>
            <a:pPr indent="0" lvl="0" marL="0" rtl="0" algn="l">
              <a:spcBef>
                <a:spcPts val="0"/>
              </a:spcBef>
              <a:spcAft>
                <a:spcPts val="0"/>
              </a:spcAft>
              <a:buNone/>
            </a:pPr>
            <a:r>
              <a:rPr lang="en-US"/>
              <a:t>Shift from </a:t>
            </a:r>
            <a:r>
              <a:rPr i="1" lang="en-US"/>
              <a:t>“How do I stop AI use?” </a:t>
            </a:r>
            <a:r>
              <a:rPr lang="en-US"/>
              <a:t>to </a:t>
            </a:r>
            <a:r>
              <a:rPr i="1" lang="en-US"/>
              <a:t>“How do I make thinking visible?”</a:t>
            </a:r>
            <a:endParaRPr i="1"/>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9" name="Shape 519"/>
        <p:cNvGrpSpPr/>
        <p:nvPr/>
      </p:nvGrpSpPr>
      <p:grpSpPr>
        <a:xfrm>
          <a:off x="0" y="0"/>
          <a:ext cx="0" cy="0"/>
          <a:chOff x="0" y="0"/>
          <a:chExt cx="0" cy="0"/>
        </a:xfrm>
      </p:grpSpPr>
      <p:sp>
        <p:nvSpPr>
          <p:cNvPr id="520" name="Google Shape;520;p24"/>
          <p:cNvSpPr txBox="1"/>
          <p:nvPr>
            <p:ph type="title"/>
          </p:nvPr>
        </p:nvSpPr>
        <p:spPr>
          <a:xfrm>
            <a:off x="626416" y="839641"/>
            <a:ext cx="11126961" cy="814109"/>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Clr>
                <a:schemeClr val="dk1"/>
              </a:buClr>
              <a:buSzPts val="3600"/>
              <a:buFont typeface="Arial"/>
              <a:buNone/>
            </a:pPr>
            <a:r>
              <a:rPr b="1" lang="en-US"/>
              <a:t>Strategies for AI-Resilient Assessment</a:t>
            </a:r>
            <a:endParaRPr/>
          </a:p>
        </p:txBody>
      </p:sp>
      <p:sp>
        <p:nvSpPr>
          <p:cNvPr id="521" name="Google Shape;521;p24"/>
          <p:cNvSpPr txBox="1"/>
          <p:nvPr>
            <p:ph idx="1" type="body"/>
          </p:nvPr>
        </p:nvSpPr>
        <p:spPr>
          <a:xfrm>
            <a:off x="626416" y="2040243"/>
            <a:ext cx="3544025" cy="1983429"/>
          </a:xfrm>
          <a:prstGeom prst="rect">
            <a:avLst/>
          </a:prstGeom>
          <a:solidFill>
            <a:schemeClr val="accent4"/>
          </a:solidFill>
          <a:ln>
            <a:noFill/>
          </a:ln>
        </p:spPr>
        <p:txBody>
          <a:bodyPr anchorCtr="0" anchor="t" bIns="45700" lIns="228600" spcFirstLastPara="1" rIns="228600" wrap="square" tIns="1005825">
            <a:normAutofit/>
          </a:bodyPr>
          <a:lstStyle/>
          <a:p>
            <a:pPr indent="0" lvl="0" marL="0" rtl="0" algn="ctr">
              <a:lnSpc>
                <a:spcPct val="90000"/>
              </a:lnSpc>
              <a:spcBef>
                <a:spcPts val="0"/>
              </a:spcBef>
              <a:spcAft>
                <a:spcPts val="0"/>
              </a:spcAft>
              <a:buSzPts val="1980"/>
              <a:buNone/>
            </a:pPr>
            <a:r>
              <a:rPr b="1" lang="en-US" sz="2200"/>
              <a:t>Process over product</a:t>
            </a:r>
            <a:endParaRPr sz="2650"/>
          </a:p>
          <a:p>
            <a:pPr indent="0" lvl="0" marL="0" rtl="0" algn="ctr">
              <a:lnSpc>
                <a:spcPct val="90000"/>
              </a:lnSpc>
              <a:spcBef>
                <a:spcPts val="750"/>
              </a:spcBef>
              <a:spcAft>
                <a:spcPts val="0"/>
              </a:spcAft>
              <a:buSzPts val="1540"/>
              <a:buNone/>
            </a:pPr>
            <a:r>
              <a:rPr lang="en-US" sz="1800"/>
              <a:t>Collect drafts, outlines, and revision history</a:t>
            </a:r>
            <a:endParaRPr sz="2650"/>
          </a:p>
        </p:txBody>
      </p:sp>
      <p:sp>
        <p:nvSpPr>
          <p:cNvPr id="522" name="Google Shape;522;p24"/>
          <p:cNvSpPr txBox="1"/>
          <p:nvPr>
            <p:ph idx="12" type="sldNum"/>
          </p:nvPr>
        </p:nvSpPr>
        <p:spPr>
          <a:xfrm>
            <a:off x="401443" y="6446837"/>
            <a:ext cx="2743200" cy="21807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523" name="Google Shape;523;p24"/>
          <p:cNvSpPr txBox="1"/>
          <p:nvPr>
            <p:ph idx="3" type="body"/>
          </p:nvPr>
        </p:nvSpPr>
        <p:spPr>
          <a:xfrm>
            <a:off x="4417887" y="2040243"/>
            <a:ext cx="3544025" cy="1983429"/>
          </a:xfrm>
          <a:prstGeom prst="rect">
            <a:avLst/>
          </a:prstGeom>
          <a:solidFill>
            <a:schemeClr val="accent2"/>
          </a:solidFill>
          <a:ln>
            <a:noFill/>
          </a:ln>
        </p:spPr>
        <p:txBody>
          <a:bodyPr anchorCtr="0" anchor="t" bIns="45700" lIns="228600" spcFirstLastPara="1" rIns="228600" wrap="square" tIns="1005825">
            <a:normAutofit/>
          </a:bodyPr>
          <a:lstStyle/>
          <a:p>
            <a:pPr indent="0" lvl="0" marL="0" rtl="0" algn="ctr">
              <a:lnSpc>
                <a:spcPct val="90000"/>
              </a:lnSpc>
              <a:spcBef>
                <a:spcPts val="0"/>
              </a:spcBef>
              <a:spcAft>
                <a:spcPts val="0"/>
              </a:spcAft>
              <a:buSzPts val="1980"/>
              <a:buNone/>
            </a:pPr>
            <a:r>
              <a:rPr b="1" lang="en-US" sz="2200"/>
              <a:t>Build in reflection</a:t>
            </a:r>
            <a:endParaRPr sz="2650"/>
          </a:p>
          <a:p>
            <a:pPr indent="0" lvl="0" marL="0" rtl="0" algn="ctr">
              <a:lnSpc>
                <a:spcPct val="90000"/>
              </a:lnSpc>
              <a:spcBef>
                <a:spcPts val="750"/>
              </a:spcBef>
              <a:spcAft>
                <a:spcPts val="0"/>
              </a:spcAft>
              <a:buSzPts val="1540"/>
              <a:buNone/>
            </a:pPr>
            <a:r>
              <a:rPr lang="en-US" sz="1800"/>
              <a:t>Have learners explain their choices and thinking</a:t>
            </a:r>
            <a:endParaRPr sz="2650"/>
          </a:p>
        </p:txBody>
      </p:sp>
      <p:sp>
        <p:nvSpPr>
          <p:cNvPr id="524" name="Google Shape;524;p24"/>
          <p:cNvSpPr txBox="1"/>
          <p:nvPr>
            <p:ph idx="5" type="body"/>
          </p:nvPr>
        </p:nvSpPr>
        <p:spPr>
          <a:xfrm>
            <a:off x="8209359" y="2040243"/>
            <a:ext cx="3544025" cy="1983429"/>
          </a:xfrm>
          <a:prstGeom prst="rect">
            <a:avLst/>
          </a:prstGeom>
          <a:solidFill>
            <a:schemeClr val="accent5"/>
          </a:solidFill>
          <a:ln>
            <a:noFill/>
          </a:ln>
        </p:spPr>
        <p:txBody>
          <a:bodyPr anchorCtr="0" anchor="t" bIns="45700" lIns="228600" spcFirstLastPara="1" rIns="228600" wrap="square" tIns="1005825">
            <a:normAutofit/>
          </a:bodyPr>
          <a:lstStyle/>
          <a:p>
            <a:pPr indent="0" lvl="0" marL="0" rtl="0" algn="ctr">
              <a:lnSpc>
                <a:spcPct val="90000"/>
              </a:lnSpc>
              <a:spcBef>
                <a:spcPts val="0"/>
              </a:spcBef>
              <a:spcAft>
                <a:spcPts val="0"/>
              </a:spcAft>
              <a:buSzPts val="1980"/>
              <a:buNone/>
            </a:pPr>
            <a:r>
              <a:rPr b="1" lang="en-US" sz="2000"/>
              <a:t>Authentic demonstration</a:t>
            </a:r>
            <a:endParaRPr sz="2450"/>
          </a:p>
          <a:p>
            <a:pPr indent="0" lvl="0" marL="0" rtl="0" algn="ctr">
              <a:lnSpc>
                <a:spcPct val="90000"/>
              </a:lnSpc>
              <a:spcBef>
                <a:spcPts val="750"/>
              </a:spcBef>
              <a:spcAft>
                <a:spcPts val="0"/>
              </a:spcAft>
              <a:buSzPts val="1540"/>
              <a:buNone/>
            </a:pPr>
            <a:r>
              <a:rPr lang="en-US" sz="1800"/>
              <a:t>Oral explanation, in-person tasks, real workforce skills</a:t>
            </a:r>
            <a:endParaRPr sz="2650"/>
          </a:p>
        </p:txBody>
      </p:sp>
      <p:sp>
        <p:nvSpPr>
          <p:cNvPr id="525" name="Google Shape;525;p24"/>
          <p:cNvSpPr txBox="1"/>
          <p:nvPr>
            <p:ph idx="7" type="body"/>
          </p:nvPr>
        </p:nvSpPr>
        <p:spPr>
          <a:xfrm>
            <a:off x="626416" y="4181561"/>
            <a:ext cx="3544025" cy="1983429"/>
          </a:xfrm>
          <a:prstGeom prst="rect">
            <a:avLst/>
          </a:prstGeom>
          <a:solidFill>
            <a:schemeClr val="accent3"/>
          </a:solidFill>
          <a:ln>
            <a:noFill/>
          </a:ln>
        </p:spPr>
        <p:txBody>
          <a:bodyPr anchorCtr="0" anchor="t" bIns="45700" lIns="228600" spcFirstLastPara="1" rIns="228600" wrap="square" tIns="1005825">
            <a:normAutofit/>
          </a:bodyPr>
          <a:lstStyle/>
          <a:p>
            <a:pPr indent="0" lvl="0" marL="0" rtl="0" algn="ctr">
              <a:lnSpc>
                <a:spcPct val="90000"/>
              </a:lnSpc>
              <a:spcBef>
                <a:spcPts val="0"/>
              </a:spcBef>
              <a:spcAft>
                <a:spcPts val="0"/>
              </a:spcAft>
              <a:buSzPts val="1980"/>
              <a:buNone/>
            </a:pPr>
            <a:r>
              <a:rPr b="1" lang="en-US" sz="2200"/>
              <a:t>Normalize disclosure</a:t>
            </a:r>
            <a:endParaRPr sz="2650"/>
          </a:p>
          <a:p>
            <a:pPr indent="0" lvl="0" marL="0" rtl="0" algn="ctr">
              <a:lnSpc>
                <a:spcPct val="90000"/>
              </a:lnSpc>
              <a:spcBef>
                <a:spcPts val="750"/>
              </a:spcBef>
              <a:spcAft>
                <a:spcPts val="0"/>
              </a:spcAft>
              <a:buSzPts val="1540"/>
              <a:buNone/>
            </a:pPr>
            <a:r>
              <a:rPr lang="en-US" sz="1800"/>
              <a:t>Ask how AI was used — transparency, not punishment</a:t>
            </a:r>
            <a:endParaRPr sz="2650"/>
          </a:p>
        </p:txBody>
      </p:sp>
      <p:sp>
        <p:nvSpPr>
          <p:cNvPr id="526" name="Google Shape;526;p24"/>
          <p:cNvSpPr txBox="1"/>
          <p:nvPr>
            <p:ph idx="9" type="body"/>
          </p:nvPr>
        </p:nvSpPr>
        <p:spPr>
          <a:xfrm>
            <a:off x="4417887" y="4181561"/>
            <a:ext cx="3543900" cy="1983300"/>
          </a:xfrm>
          <a:prstGeom prst="rect">
            <a:avLst/>
          </a:prstGeom>
          <a:solidFill>
            <a:schemeClr val="accent1"/>
          </a:solidFill>
          <a:ln>
            <a:noFill/>
          </a:ln>
        </p:spPr>
        <p:txBody>
          <a:bodyPr anchorCtr="0" anchor="t" bIns="45700" lIns="228600" spcFirstLastPara="1" rIns="228600" wrap="square" tIns="1005825">
            <a:normAutofit/>
          </a:bodyPr>
          <a:lstStyle/>
          <a:p>
            <a:pPr indent="0" lvl="0" marL="0" rtl="0" algn="ctr">
              <a:lnSpc>
                <a:spcPct val="90000"/>
              </a:lnSpc>
              <a:spcBef>
                <a:spcPts val="0"/>
              </a:spcBef>
              <a:spcAft>
                <a:spcPts val="0"/>
              </a:spcAft>
              <a:buSzPts val="1980"/>
              <a:buNone/>
            </a:pPr>
            <a:r>
              <a:rPr b="1" lang="en-US" sz="2200"/>
              <a:t>Design hybrid tasks</a:t>
            </a:r>
            <a:endParaRPr sz="2650"/>
          </a:p>
          <a:p>
            <a:pPr indent="0" lvl="0" marL="0" rtl="0" algn="ctr">
              <a:lnSpc>
                <a:spcPct val="90000"/>
              </a:lnSpc>
              <a:spcBef>
                <a:spcPts val="750"/>
              </a:spcBef>
              <a:spcAft>
                <a:spcPts val="0"/>
              </a:spcAft>
              <a:buSzPts val="1540"/>
              <a:buNone/>
            </a:pPr>
            <a:r>
              <a:rPr lang="en-US" sz="1800"/>
              <a:t>Some AI-enabled, some intentionally AI-free</a:t>
            </a:r>
            <a:endParaRPr sz="2650"/>
          </a:p>
        </p:txBody>
      </p:sp>
      <p:sp>
        <p:nvSpPr>
          <p:cNvPr id="527" name="Google Shape;527;p24"/>
          <p:cNvSpPr txBox="1"/>
          <p:nvPr>
            <p:ph idx="14" type="body"/>
          </p:nvPr>
        </p:nvSpPr>
        <p:spPr>
          <a:xfrm>
            <a:off x="8209358" y="4163004"/>
            <a:ext cx="3544019" cy="1983429"/>
          </a:xfrm>
          <a:prstGeom prst="rect">
            <a:avLst/>
          </a:prstGeom>
          <a:solidFill>
            <a:schemeClr val="accent6"/>
          </a:solidFill>
          <a:ln>
            <a:noFill/>
          </a:ln>
        </p:spPr>
        <p:txBody>
          <a:bodyPr anchorCtr="0" anchor="t" bIns="45700" lIns="228600" spcFirstLastPara="1" rIns="228600" wrap="square" tIns="1005825">
            <a:normAutofit/>
          </a:bodyPr>
          <a:lstStyle/>
          <a:p>
            <a:pPr indent="0" lvl="0" marL="0" rtl="0" algn="ctr">
              <a:lnSpc>
                <a:spcPct val="90000"/>
              </a:lnSpc>
              <a:spcBef>
                <a:spcPts val="0"/>
              </a:spcBef>
              <a:spcAft>
                <a:spcPts val="0"/>
              </a:spcAft>
              <a:buSzPts val="1980"/>
              <a:buNone/>
            </a:pPr>
            <a:r>
              <a:rPr b="1" lang="en-US" sz="2200"/>
              <a:t>Skip the detectors</a:t>
            </a:r>
            <a:endParaRPr sz="2650"/>
          </a:p>
          <a:p>
            <a:pPr indent="0" lvl="0" marL="0" rtl="0" algn="ctr">
              <a:lnSpc>
                <a:spcPct val="90000"/>
              </a:lnSpc>
              <a:spcBef>
                <a:spcPts val="750"/>
              </a:spcBef>
              <a:spcAft>
                <a:spcPts val="0"/>
              </a:spcAft>
              <a:buSzPts val="1540"/>
              <a:buNone/>
            </a:pPr>
            <a:r>
              <a:rPr lang="en-US" sz="1800"/>
              <a:t>Unreliable — they unfairly flag multilingual learners</a:t>
            </a:r>
            <a:endParaRPr sz="2650"/>
          </a:p>
        </p:txBody>
      </p:sp>
      <p:sp>
        <p:nvSpPr>
          <p:cNvPr id="528" name="Google Shape;528;p24"/>
          <p:cNvSpPr txBox="1"/>
          <p:nvPr/>
        </p:nvSpPr>
        <p:spPr>
          <a:xfrm>
            <a:off x="1715875" y="2203900"/>
            <a:ext cx="1256400" cy="814200"/>
          </a:xfrm>
          <a:prstGeom prst="rect">
            <a:avLst/>
          </a:prstGeom>
          <a:solidFill>
            <a:schemeClr val="accent4"/>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4800">
                <a:solidFill>
                  <a:schemeClr val="dk1"/>
                </a:solidFill>
              </a:rPr>
              <a:t>🕑</a:t>
            </a:r>
            <a:endParaRPr sz="4800">
              <a:solidFill>
                <a:schemeClr val="dk1"/>
              </a:solidFill>
            </a:endParaRPr>
          </a:p>
        </p:txBody>
      </p:sp>
      <p:sp>
        <p:nvSpPr>
          <p:cNvPr id="529" name="Google Shape;529;p24"/>
          <p:cNvSpPr txBox="1"/>
          <p:nvPr/>
        </p:nvSpPr>
        <p:spPr>
          <a:xfrm>
            <a:off x="5561700" y="2203900"/>
            <a:ext cx="1256400" cy="814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4800">
                <a:solidFill>
                  <a:schemeClr val="dk1"/>
                </a:solidFill>
              </a:rPr>
              <a:t>🧠</a:t>
            </a:r>
            <a:endParaRPr sz="4800">
              <a:solidFill>
                <a:schemeClr val="dk1"/>
              </a:solidFill>
            </a:endParaRPr>
          </a:p>
        </p:txBody>
      </p:sp>
      <p:sp>
        <p:nvSpPr>
          <p:cNvPr id="530" name="Google Shape;530;p24"/>
          <p:cNvSpPr txBox="1"/>
          <p:nvPr/>
        </p:nvSpPr>
        <p:spPr>
          <a:xfrm>
            <a:off x="9412075" y="2203900"/>
            <a:ext cx="1256400" cy="814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4800">
                <a:solidFill>
                  <a:schemeClr val="dk1"/>
                </a:solidFill>
              </a:rPr>
              <a:t>🧑‍🏫</a:t>
            </a:r>
            <a:endParaRPr sz="4800">
              <a:solidFill>
                <a:schemeClr val="dk1"/>
              </a:solidFill>
            </a:endParaRPr>
          </a:p>
        </p:txBody>
      </p:sp>
      <p:sp>
        <p:nvSpPr>
          <p:cNvPr id="531" name="Google Shape;531;p24"/>
          <p:cNvSpPr txBox="1"/>
          <p:nvPr/>
        </p:nvSpPr>
        <p:spPr>
          <a:xfrm>
            <a:off x="1792075" y="4261300"/>
            <a:ext cx="1256400" cy="814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4800">
                <a:solidFill>
                  <a:schemeClr val="dk1"/>
                </a:solidFill>
              </a:rPr>
              <a:t>🔓</a:t>
            </a:r>
            <a:endParaRPr sz="4800">
              <a:solidFill>
                <a:schemeClr val="dk1"/>
              </a:solidFill>
            </a:endParaRPr>
          </a:p>
        </p:txBody>
      </p:sp>
      <p:sp>
        <p:nvSpPr>
          <p:cNvPr id="532" name="Google Shape;532;p24"/>
          <p:cNvSpPr txBox="1"/>
          <p:nvPr/>
        </p:nvSpPr>
        <p:spPr>
          <a:xfrm>
            <a:off x="5602075" y="4261300"/>
            <a:ext cx="1256400" cy="814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4800">
                <a:solidFill>
                  <a:schemeClr val="dk1"/>
                </a:solidFill>
              </a:rPr>
              <a:t>⚖️</a:t>
            </a:r>
            <a:endParaRPr sz="4800">
              <a:solidFill>
                <a:schemeClr val="dk1"/>
              </a:solidFill>
            </a:endParaRPr>
          </a:p>
        </p:txBody>
      </p:sp>
      <p:sp>
        <p:nvSpPr>
          <p:cNvPr id="533" name="Google Shape;533;p24"/>
          <p:cNvSpPr txBox="1"/>
          <p:nvPr/>
        </p:nvSpPr>
        <p:spPr>
          <a:xfrm>
            <a:off x="9412075" y="4185100"/>
            <a:ext cx="1256400" cy="814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4800">
                <a:solidFill>
                  <a:schemeClr val="dk1"/>
                </a:solidFill>
              </a:rPr>
              <a:t>🚫</a:t>
            </a:r>
            <a:endParaRPr sz="4800">
              <a:solidFill>
                <a:schemeClr val="dk1"/>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8" name="Shape 538"/>
        <p:cNvGrpSpPr/>
        <p:nvPr/>
      </p:nvGrpSpPr>
      <p:grpSpPr>
        <a:xfrm>
          <a:off x="0" y="0"/>
          <a:ext cx="0" cy="0"/>
          <a:chOff x="0" y="0"/>
          <a:chExt cx="0" cy="0"/>
        </a:xfrm>
      </p:grpSpPr>
      <p:sp>
        <p:nvSpPr>
          <p:cNvPr id="539" name="Google Shape;539;g3f2e596bd45_0_84"/>
          <p:cNvSpPr txBox="1"/>
          <p:nvPr>
            <p:ph idx="1" type="body"/>
          </p:nvPr>
        </p:nvSpPr>
        <p:spPr>
          <a:xfrm>
            <a:off x="653584" y="2109370"/>
            <a:ext cx="3517200" cy="228600"/>
          </a:xfrm>
          <a:prstGeom prst="rect">
            <a:avLst/>
          </a:prstGeom>
        </p:spPr>
        <p:txBody>
          <a:bodyPr anchorCtr="0" anchor="t" bIns="45700" lIns="91425" spcFirstLastPara="1" rIns="91425" wrap="square" tIns="45700">
            <a:normAutofit fontScale="55000" lnSpcReduction="20000"/>
          </a:bodyPr>
          <a:lstStyle/>
          <a:p>
            <a:pPr indent="0" lvl="0" marL="0" rtl="0" algn="l">
              <a:spcBef>
                <a:spcPts val="750"/>
              </a:spcBef>
              <a:spcAft>
                <a:spcPts val="0"/>
              </a:spcAft>
              <a:buNone/>
            </a:pPr>
            <a:r>
              <a:t/>
            </a:r>
            <a:endParaRPr/>
          </a:p>
        </p:txBody>
      </p:sp>
      <p:sp>
        <p:nvSpPr>
          <p:cNvPr id="540" name="Google Shape;540;g3f2e596bd45_0_84"/>
          <p:cNvSpPr txBox="1"/>
          <p:nvPr>
            <p:ph idx="12" type="sldNum"/>
          </p:nvPr>
        </p:nvSpPr>
        <p:spPr>
          <a:xfrm>
            <a:off x="401443" y="6446837"/>
            <a:ext cx="2743200" cy="218100"/>
          </a:xfrm>
          <a:prstGeom prst="rect">
            <a:avLst/>
          </a:prstGeom>
        </p:spPr>
        <p:txBody>
          <a:bodyPr anchorCtr="0" anchor="b" bIns="0" lIns="0" spcFirstLastPara="1" rIns="0" wrap="square" tIns="0">
            <a:noAutofit/>
          </a:bodyPr>
          <a:lstStyle/>
          <a:p>
            <a:pPr indent="0" lvl="0" marL="0" rtl="0" algn="l">
              <a:spcBef>
                <a:spcPts val="0"/>
              </a:spcBef>
              <a:spcAft>
                <a:spcPts val="0"/>
              </a:spcAft>
              <a:buClr>
                <a:srgbClr val="000000"/>
              </a:buClr>
              <a:buFont typeface="Arial"/>
              <a:buNone/>
            </a:pPr>
            <a:fld id="{00000000-1234-1234-1234-123412341234}" type="slidenum">
              <a:rPr lang="en-US"/>
              <a:t>‹#›</a:t>
            </a:fld>
            <a:endParaRPr/>
          </a:p>
        </p:txBody>
      </p:sp>
      <p:sp>
        <p:nvSpPr>
          <p:cNvPr id="541" name="Google Shape;541;g3f2e596bd45_0_84"/>
          <p:cNvSpPr txBox="1"/>
          <p:nvPr>
            <p:ph idx="2" type="body"/>
          </p:nvPr>
        </p:nvSpPr>
        <p:spPr>
          <a:xfrm>
            <a:off x="4448746" y="2116147"/>
            <a:ext cx="3511200" cy="228600"/>
          </a:xfrm>
          <a:prstGeom prst="rect">
            <a:avLst/>
          </a:prstGeom>
        </p:spPr>
        <p:txBody>
          <a:bodyPr anchorCtr="0" anchor="t" bIns="45700" lIns="91425" spcFirstLastPara="1" rIns="91425" wrap="square" tIns="45700">
            <a:normAutofit fontScale="55000" lnSpcReduction="20000"/>
          </a:bodyPr>
          <a:lstStyle/>
          <a:p>
            <a:pPr indent="0" lvl="0" marL="0" rtl="0" algn="l">
              <a:spcBef>
                <a:spcPts val="750"/>
              </a:spcBef>
              <a:spcAft>
                <a:spcPts val="0"/>
              </a:spcAft>
              <a:buNone/>
            </a:pPr>
            <a:r>
              <a:t/>
            </a:r>
            <a:endParaRPr/>
          </a:p>
        </p:txBody>
      </p:sp>
      <p:sp>
        <p:nvSpPr>
          <p:cNvPr id="542" name="Google Shape;542;g3f2e596bd45_0_84"/>
          <p:cNvSpPr txBox="1"/>
          <p:nvPr>
            <p:ph idx="3" type="body"/>
          </p:nvPr>
        </p:nvSpPr>
        <p:spPr>
          <a:xfrm>
            <a:off x="4448747" y="2116147"/>
            <a:ext cx="3511200" cy="4054800"/>
          </a:xfrm>
          <a:prstGeom prst="rect">
            <a:avLst/>
          </a:prstGeom>
        </p:spPr>
        <p:txBody>
          <a:bodyPr anchorCtr="0" anchor="t" bIns="45700" lIns="91425" spcFirstLastPara="1" rIns="91425" wrap="square" tIns="457200">
            <a:normAutofit/>
          </a:bodyPr>
          <a:lstStyle/>
          <a:p>
            <a:pPr indent="0" lvl="0" marL="0" rtl="0" algn="l">
              <a:spcBef>
                <a:spcPts val="750"/>
              </a:spcBef>
              <a:spcAft>
                <a:spcPts val="0"/>
              </a:spcAft>
              <a:buNone/>
            </a:pPr>
            <a:r>
              <a:rPr b="1" lang="en-US" sz="2150"/>
              <a:t>Project-Based Learning: </a:t>
            </a:r>
            <a:r>
              <a:rPr lang="en-US" sz="2150"/>
              <a:t>Provide an issue to be solved.</a:t>
            </a:r>
            <a:endParaRPr sz="2150"/>
          </a:p>
        </p:txBody>
      </p:sp>
      <p:sp>
        <p:nvSpPr>
          <p:cNvPr id="543" name="Google Shape;543;g3f2e596bd45_0_84"/>
          <p:cNvSpPr txBox="1"/>
          <p:nvPr>
            <p:ph idx="4" type="body"/>
          </p:nvPr>
        </p:nvSpPr>
        <p:spPr>
          <a:xfrm>
            <a:off x="653586" y="2109373"/>
            <a:ext cx="3517200" cy="4054800"/>
          </a:xfrm>
          <a:prstGeom prst="rect">
            <a:avLst/>
          </a:prstGeom>
        </p:spPr>
        <p:txBody>
          <a:bodyPr anchorCtr="0" anchor="t" bIns="45700" lIns="228600" spcFirstLastPara="1" rIns="228600" wrap="square" tIns="457200">
            <a:normAutofit/>
          </a:bodyPr>
          <a:lstStyle/>
          <a:p>
            <a:pPr indent="0" lvl="0" marL="0" rtl="0" algn="l">
              <a:spcBef>
                <a:spcPts val="750"/>
              </a:spcBef>
              <a:spcAft>
                <a:spcPts val="0"/>
              </a:spcAft>
              <a:buNone/>
            </a:pPr>
            <a:r>
              <a:rPr b="1" lang="en-US" sz="2150"/>
              <a:t>Mock Interviews:</a:t>
            </a:r>
            <a:endParaRPr b="1" sz="2150"/>
          </a:p>
          <a:p>
            <a:pPr indent="0" lvl="0" marL="0" rtl="0" algn="l">
              <a:spcBef>
                <a:spcPts val="750"/>
              </a:spcBef>
              <a:spcAft>
                <a:spcPts val="0"/>
              </a:spcAft>
              <a:buNone/>
            </a:pPr>
            <a:r>
              <a:rPr lang="en-US" sz="2150"/>
              <a:t>Test </a:t>
            </a:r>
            <a:r>
              <a:rPr lang="en-US" sz="2150"/>
              <a:t>conversational</a:t>
            </a:r>
            <a:r>
              <a:rPr lang="en-US" sz="2150"/>
              <a:t> skills and presentation. </a:t>
            </a:r>
            <a:endParaRPr sz="2150"/>
          </a:p>
          <a:p>
            <a:pPr indent="0" lvl="0" marL="0" rtl="0" algn="l">
              <a:spcBef>
                <a:spcPts val="750"/>
              </a:spcBef>
              <a:spcAft>
                <a:spcPts val="0"/>
              </a:spcAft>
              <a:buNone/>
            </a:pPr>
            <a:r>
              <a:t/>
            </a:r>
            <a:endParaRPr b="1" sz="2150"/>
          </a:p>
          <a:p>
            <a:pPr indent="0" lvl="0" marL="0" rtl="0" algn="l">
              <a:spcBef>
                <a:spcPts val="750"/>
              </a:spcBef>
              <a:spcAft>
                <a:spcPts val="0"/>
              </a:spcAft>
              <a:buNone/>
            </a:pPr>
            <a:r>
              <a:t/>
            </a:r>
            <a:endParaRPr sz="2150"/>
          </a:p>
        </p:txBody>
      </p:sp>
      <p:sp>
        <p:nvSpPr>
          <p:cNvPr id="544" name="Google Shape;544;g3f2e596bd45_0_84"/>
          <p:cNvSpPr txBox="1"/>
          <p:nvPr>
            <p:ph idx="5" type="body"/>
          </p:nvPr>
        </p:nvSpPr>
        <p:spPr>
          <a:xfrm>
            <a:off x="8237942" y="2116147"/>
            <a:ext cx="3515400" cy="228600"/>
          </a:xfrm>
          <a:prstGeom prst="rect">
            <a:avLst/>
          </a:prstGeom>
        </p:spPr>
        <p:txBody>
          <a:bodyPr anchorCtr="0" anchor="t" bIns="45700" lIns="91425" spcFirstLastPara="1" rIns="91425" wrap="square" tIns="45700">
            <a:normAutofit fontScale="55000" lnSpcReduction="20000"/>
          </a:bodyPr>
          <a:lstStyle/>
          <a:p>
            <a:pPr indent="0" lvl="0" marL="0" rtl="0" algn="l">
              <a:spcBef>
                <a:spcPts val="750"/>
              </a:spcBef>
              <a:spcAft>
                <a:spcPts val="0"/>
              </a:spcAft>
              <a:buNone/>
            </a:pPr>
            <a:r>
              <a:t/>
            </a:r>
            <a:endParaRPr/>
          </a:p>
        </p:txBody>
      </p:sp>
      <p:sp>
        <p:nvSpPr>
          <p:cNvPr id="545" name="Google Shape;545;g3f2e596bd45_0_84"/>
          <p:cNvSpPr txBox="1"/>
          <p:nvPr>
            <p:ph idx="6" type="body"/>
          </p:nvPr>
        </p:nvSpPr>
        <p:spPr>
          <a:xfrm>
            <a:off x="8237942" y="2116147"/>
            <a:ext cx="3515400" cy="4054800"/>
          </a:xfrm>
          <a:prstGeom prst="rect">
            <a:avLst/>
          </a:prstGeom>
        </p:spPr>
        <p:txBody>
          <a:bodyPr anchorCtr="0" anchor="t" bIns="45700" lIns="91425" spcFirstLastPara="1" rIns="91425" wrap="square" tIns="457200">
            <a:normAutofit/>
          </a:bodyPr>
          <a:lstStyle/>
          <a:p>
            <a:pPr indent="0" lvl="0" marL="0" rtl="0" algn="l">
              <a:spcBef>
                <a:spcPts val="750"/>
              </a:spcBef>
              <a:spcAft>
                <a:spcPts val="0"/>
              </a:spcAft>
              <a:buNone/>
            </a:pPr>
            <a:r>
              <a:rPr b="1" lang="en-US" sz="2150"/>
              <a:t>In-person presentations: </a:t>
            </a:r>
            <a:endParaRPr b="1" sz="2150"/>
          </a:p>
          <a:p>
            <a:pPr indent="0" lvl="0" marL="0" rtl="0" algn="l">
              <a:spcBef>
                <a:spcPts val="750"/>
              </a:spcBef>
              <a:spcAft>
                <a:spcPts val="0"/>
              </a:spcAft>
              <a:buNone/>
            </a:pPr>
            <a:r>
              <a:rPr lang="en-US" sz="2150"/>
              <a:t>Showcase communication and synthesis skills.</a:t>
            </a:r>
            <a:endParaRPr sz="2150"/>
          </a:p>
        </p:txBody>
      </p:sp>
      <p:sp>
        <p:nvSpPr>
          <p:cNvPr id="546" name="Google Shape;546;g3f2e596bd45_0_84"/>
          <p:cNvSpPr txBox="1"/>
          <p:nvPr>
            <p:ph type="title"/>
          </p:nvPr>
        </p:nvSpPr>
        <p:spPr>
          <a:xfrm>
            <a:off x="653586" y="825037"/>
            <a:ext cx="11099700" cy="11655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en-US"/>
              <a:t>Assessment Ideas</a:t>
            </a:r>
            <a:endParaRPr/>
          </a:p>
        </p:txBody>
      </p:sp>
      <p:pic>
        <p:nvPicPr>
          <p:cNvPr descr="Business situation, job interview concept. (Provided by Getty Images)" id="547" name="Google Shape;547;g3f2e596bd45_0_84"/>
          <p:cNvPicPr preferRelativeResize="0"/>
          <p:nvPr/>
        </p:nvPicPr>
        <p:blipFill>
          <a:blip r:embed="rId3">
            <a:alphaModFix/>
          </a:blip>
          <a:stretch>
            <a:fillRect/>
          </a:stretch>
        </p:blipFill>
        <p:spPr>
          <a:xfrm>
            <a:off x="659549" y="3949025"/>
            <a:ext cx="3511199" cy="2215150"/>
          </a:xfrm>
          <a:prstGeom prst="rect">
            <a:avLst/>
          </a:prstGeom>
          <a:noFill/>
          <a:ln>
            <a:noFill/>
          </a:ln>
        </p:spPr>
      </p:pic>
      <p:pic>
        <p:nvPicPr>
          <p:cNvPr descr="Working On Poster Together (Provided by Getty Images)" id="548" name="Google Shape;548;g3f2e596bd45_0_84"/>
          <p:cNvPicPr preferRelativeResize="0"/>
          <p:nvPr/>
        </p:nvPicPr>
        <p:blipFill>
          <a:blip r:embed="rId4">
            <a:alphaModFix/>
          </a:blip>
          <a:stretch>
            <a:fillRect/>
          </a:stretch>
        </p:blipFill>
        <p:spPr>
          <a:xfrm>
            <a:off x="4448750" y="3949025"/>
            <a:ext cx="3517199" cy="2215149"/>
          </a:xfrm>
          <a:prstGeom prst="rect">
            <a:avLst/>
          </a:prstGeom>
          <a:noFill/>
          <a:ln>
            <a:noFill/>
          </a:ln>
        </p:spPr>
      </p:pic>
      <p:pic>
        <p:nvPicPr>
          <p:cNvPr descr="Classroom with teacher teaching class to young students (Provided by Getty Images)" id="549" name="Google Shape;549;g3f2e596bd45_0_84"/>
          <p:cNvPicPr preferRelativeResize="0"/>
          <p:nvPr/>
        </p:nvPicPr>
        <p:blipFill>
          <a:blip r:embed="rId5">
            <a:alphaModFix/>
          </a:blip>
          <a:stretch>
            <a:fillRect/>
          </a:stretch>
        </p:blipFill>
        <p:spPr>
          <a:xfrm>
            <a:off x="8243925" y="3949025"/>
            <a:ext cx="3517199" cy="22151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g3f09fe75800_1_33"/>
          <p:cNvSpPr txBox="1"/>
          <p:nvPr>
            <p:ph type="title"/>
          </p:nvPr>
        </p:nvSpPr>
        <p:spPr>
          <a:xfrm>
            <a:off x="624114" y="825037"/>
            <a:ext cx="11129400" cy="1165500"/>
          </a:xfrm>
          <a:prstGeom prst="rect">
            <a:avLst/>
          </a:prstGeom>
          <a:noFill/>
          <a:ln>
            <a:noFill/>
          </a:ln>
        </p:spPr>
        <p:txBody>
          <a:bodyPr anchorCtr="0" anchor="t" bIns="0" lIns="0" spcFirstLastPara="1" rIns="0" wrap="square" tIns="0">
            <a:normAutofit fontScale="90000"/>
          </a:bodyPr>
          <a:lstStyle/>
          <a:p>
            <a:pPr indent="0" lvl="0" marL="0" rtl="0" algn="l">
              <a:lnSpc>
                <a:spcPct val="90000"/>
              </a:lnSpc>
              <a:spcBef>
                <a:spcPts val="0"/>
              </a:spcBef>
              <a:spcAft>
                <a:spcPts val="0"/>
              </a:spcAft>
              <a:buClr>
                <a:schemeClr val="dk1"/>
              </a:buClr>
              <a:buSzPct val="91525"/>
              <a:buFont typeface="Arial"/>
              <a:buNone/>
            </a:pPr>
            <a:r>
              <a:rPr lang="en-US"/>
              <a:t>I</a:t>
            </a:r>
            <a:r>
              <a:rPr lang="en-US" sz="3933"/>
              <a:t>ntroductions</a:t>
            </a:r>
            <a:endParaRPr sz="3933"/>
          </a:p>
          <a:p>
            <a:pPr indent="0" lvl="0" marL="0" rtl="0" algn="l">
              <a:lnSpc>
                <a:spcPct val="90000"/>
              </a:lnSpc>
              <a:spcBef>
                <a:spcPts val="0"/>
              </a:spcBef>
              <a:spcAft>
                <a:spcPts val="0"/>
              </a:spcAft>
              <a:buClr>
                <a:schemeClr val="dk1"/>
              </a:buClr>
              <a:buSzPct val="91525"/>
              <a:buFont typeface="Arial"/>
              <a:buNone/>
            </a:pPr>
            <a:r>
              <a:t/>
            </a:r>
            <a:endParaRPr sz="3933"/>
          </a:p>
          <a:p>
            <a:pPr indent="0" lvl="0" marL="0" rtl="0" algn="l">
              <a:lnSpc>
                <a:spcPct val="90000"/>
              </a:lnSpc>
              <a:spcBef>
                <a:spcPts val="0"/>
              </a:spcBef>
              <a:spcAft>
                <a:spcPts val="0"/>
              </a:spcAft>
              <a:buClr>
                <a:schemeClr val="dk1"/>
              </a:buClr>
              <a:buSzPct val="91525"/>
              <a:buFont typeface="Arial"/>
              <a:buNone/>
            </a:pPr>
            <a:r>
              <a:rPr i="1" lang="en-US" sz="3933"/>
              <a:t>Vi Hawes, </a:t>
            </a:r>
            <a:r>
              <a:rPr i="1" lang="en-US" sz="3933" u="sng">
                <a:solidFill>
                  <a:schemeClr val="hlink"/>
                </a:solidFill>
                <a:hlinkClick r:id="rId3"/>
              </a:rPr>
              <a:t>M.Ed</a:t>
            </a:r>
            <a:endParaRPr i="1" sz="3933"/>
          </a:p>
          <a:p>
            <a:pPr indent="0" lvl="0" marL="0" rtl="0" algn="l">
              <a:lnSpc>
                <a:spcPct val="90000"/>
              </a:lnSpc>
              <a:spcBef>
                <a:spcPts val="0"/>
              </a:spcBef>
              <a:spcAft>
                <a:spcPts val="0"/>
              </a:spcAft>
              <a:buClr>
                <a:schemeClr val="dk1"/>
              </a:buClr>
              <a:buSzPct val="91525"/>
              <a:buFont typeface="Arial"/>
              <a:buNone/>
            </a:pPr>
            <a:r>
              <a:t/>
            </a:r>
            <a:endParaRPr i="1" sz="3933"/>
          </a:p>
        </p:txBody>
      </p:sp>
      <p:sp>
        <p:nvSpPr>
          <p:cNvPr id="169" name="Google Shape;169;g3f09fe75800_1_33"/>
          <p:cNvSpPr txBox="1"/>
          <p:nvPr>
            <p:ph idx="1" type="body"/>
          </p:nvPr>
        </p:nvSpPr>
        <p:spPr>
          <a:xfrm>
            <a:off x="401450" y="2362325"/>
            <a:ext cx="7206000" cy="44955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750"/>
              </a:spcBef>
              <a:spcAft>
                <a:spcPts val="0"/>
              </a:spcAft>
              <a:buNone/>
            </a:pPr>
            <a:r>
              <a:rPr b="1" lang="en-US"/>
              <a:t>Ed Tech Specialist / Consultant</a:t>
            </a:r>
            <a:endParaRPr b="1"/>
          </a:p>
          <a:p>
            <a:pPr indent="0" lvl="0" marL="0" rtl="0" algn="l">
              <a:lnSpc>
                <a:spcPct val="90000"/>
              </a:lnSpc>
              <a:spcBef>
                <a:spcPts val="750"/>
              </a:spcBef>
              <a:spcAft>
                <a:spcPts val="0"/>
              </a:spcAft>
              <a:buNone/>
            </a:pPr>
            <a:r>
              <a:t/>
            </a:r>
            <a:endParaRPr/>
          </a:p>
          <a:p>
            <a:pPr indent="0" lvl="0" marL="0" rtl="0" algn="l">
              <a:lnSpc>
                <a:spcPct val="90000"/>
              </a:lnSpc>
              <a:spcBef>
                <a:spcPts val="750"/>
              </a:spcBef>
              <a:spcAft>
                <a:spcPts val="0"/>
              </a:spcAft>
              <a:buNone/>
            </a:pPr>
            <a:r>
              <a:rPr i="1" lang="en-US"/>
              <a:t>VH Ed Tech Consulting</a:t>
            </a:r>
            <a:endParaRPr i="1"/>
          </a:p>
          <a:p>
            <a:pPr indent="0" lvl="0" marL="0" rtl="0" algn="l">
              <a:lnSpc>
                <a:spcPct val="115000"/>
              </a:lnSpc>
              <a:spcBef>
                <a:spcPts val="1200"/>
              </a:spcBef>
              <a:spcAft>
                <a:spcPts val="0"/>
              </a:spcAft>
              <a:buNone/>
            </a:pPr>
            <a:r>
              <a:rPr b="1" lang="en-US"/>
              <a:t>✨Fun Facts! </a:t>
            </a:r>
            <a:endParaRPr b="1"/>
          </a:p>
          <a:p>
            <a:pPr indent="-396240" lvl="0" marL="457200" rtl="0" algn="l">
              <a:lnSpc>
                <a:spcPct val="115000"/>
              </a:lnSpc>
              <a:spcBef>
                <a:spcPts val="1200"/>
              </a:spcBef>
              <a:spcAft>
                <a:spcPts val="0"/>
              </a:spcAft>
              <a:buSzPts val="2640"/>
              <a:buAutoNum type="arabicPeriod"/>
            </a:pPr>
            <a:r>
              <a:rPr b="1" lang="en-US"/>
              <a:t>I’ve completed both a half/full marathon!</a:t>
            </a:r>
            <a:endParaRPr b="1"/>
          </a:p>
          <a:p>
            <a:pPr indent="-396240" lvl="0" marL="457200" rtl="0" algn="l">
              <a:lnSpc>
                <a:spcPct val="115000"/>
              </a:lnSpc>
              <a:spcBef>
                <a:spcPts val="0"/>
              </a:spcBef>
              <a:spcAft>
                <a:spcPts val="0"/>
              </a:spcAft>
              <a:buSzPts val="2640"/>
              <a:buAutoNum type="arabicPeriod"/>
            </a:pPr>
            <a:r>
              <a:rPr b="1" lang="en-US"/>
              <a:t>I can speak three languages</a:t>
            </a:r>
            <a:endParaRPr b="1"/>
          </a:p>
          <a:p>
            <a:pPr indent="-396240" lvl="0" marL="457200" rtl="0" algn="l">
              <a:lnSpc>
                <a:spcPct val="115000"/>
              </a:lnSpc>
              <a:spcBef>
                <a:spcPts val="0"/>
              </a:spcBef>
              <a:spcAft>
                <a:spcPts val="0"/>
              </a:spcAft>
              <a:buSzPts val="2640"/>
              <a:buAutoNum type="arabicPeriod"/>
            </a:pPr>
            <a:r>
              <a:rPr b="1" lang="en-US"/>
              <a:t>I completed my Master’s AND gave birth to my second child, AT. THE. SAME. TIME! </a:t>
            </a:r>
            <a:endParaRPr b="1"/>
          </a:p>
          <a:p>
            <a:pPr indent="0" lvl="0" marL="0" rtl="0" algn="l">
              <a:lnSpc>
                <a:spcPct val="90000"/>
              </a:lnSpc>
              <a:spcBef>
                <a:spcPts val="750"/>
              </a:spcBef>
              <a:spcAft>
                <a:spcPts val="0"/>
              </a:spcAft>
              <a:buNone/>
            </a:pPr>
            <a:r>
              <a:t/>
            </a:r>
            <a:endParaRPr i="1"/>
          </a:p>
        </p:txBody>
      </p:sp>
      <p:sp>
        <p:nvSpPr>
          <p:cNvPr id="170" name="Google Shape;170;g3f09fe75800_1_33"/>
          <p:cNvSpPr txBox="1"/>
          <p:nvPr>
            <p:ph idx="12" type="sldNum"/>
          </p:nvPr>
        </p:nvSpPr>
        <p:spPr>
          <a:xfrm>
            <a:off x="401443" y="6446837"/>
            <a:ext cx="2743200" cy="21810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Clr>
                <a:srgbClr val="000000"/>
              </a:buClr>
              <a:buFont typeface="Arial"/>
              <a:buNone/>
            </a:pPr>
            <a:fld id="{00000000-1234-1234-1234-123412341234}" type="slidenum">
              <a:rPr lang="en-US"/>
              <a:t>‹#›</a:t>
            </a:fld>
            <a:endParaRPr/>
          </a:p>
        </p:txBody>
      </p:sp>
      <p:pic>
        <p:nvPicPr>
          <p:cNvPr id="171" name="Google Shape;171;g3f09fe75800_1_33" title="Vis 30th-11~2.jpg"/>
          <p:cNvPicPr preferRelativeResize="0"/>
          <p:nvPr/>
        </p:nvPicPr>
        <p:blipFill>
          <a:blip r:embed="rId4">
            <a:alphaModFix/>
          </a:blip>
          <a:stretch>
            <a:fillRect/>
          </a:stretch>
        </p:blipFill>
        <p:spPr>
          <a:xfrm>
            <a:off x="7955900" y="1468927"/>
            <a:ext cx="3475826" cy="375249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4" name="Shape 554"/>
        <p:cNvGrpSpPr/>
        <p:nvPr/>
      </p:nvGrpSpPr>
      <p:grpSpPr>
        <a:xfrm>
          <a:off x="0" y="0"/>
          <a:ext cx="0" cy="0"/>
          <a:chOff x="0" y="0"/>
          <a:chExt cx="0" cy="0"/>
        </a:xfrm>
      </p:grpSpPr>
      <p:sp>
        <p:nvSpPr>
          <p:cNvPr id="555" name="Google Shape;555;g3f2e596bd45_0_105"/>
          <p:cNvSpPr txBox="1"/>
          <p:nvPr>
            <p:ph idx="1" type="body"/>
          </p:nvPr>
        </p:nvSpPr>
        <p:spPr>
          <a:xfrm>
            <a:off x="633675" y="2028349"/>
            <a:ext cx="4370700" cy="4147500"/>
          </a:xfrm>
          <a:prstGeom prst="rect">
            <a:avLst/>
          </a:prstGeom>
        </p:spPr>
        <p:txBody>
          <a:bodyPr anchorCtr="0" anchor="t" bIns="0" lIns="0" spcFirstLastPara="1" rIns="0" wrap="square" tIns="91425">
            <a:normAutofit lnSpcReduction="10000"/>
          </a:bodyPr>
          <a:lstStyle/>
          <a:p>
            <a:pPr indent="0" lvl="0" marL="0" rtl="0" algn="l">
              <a:lnSpc>
                <a:spcPct val="115000"/>
              </a:lnSpc>
              <a:spcBef>
                <a:spcPts val="750"/>
              </a:spcBef>
              <a:spcAft>
                <a:spcPts val="0"/>
              </a:spcAft>
              <a:buNone/>
            </a:pPr>
            <a:r>
              <a:rPr lang="en-US" sz="2300"/>
              <a:t>Revisit the lesson you analyzed earlier. In pairs or groups, discuss the following: </a:t>
            </a:r>
            <a:endParaRPr sz="2300"/>
          </a:p>
          <a:p>
            <a:pPr indent="0" lvl="0" marL="0" rtl="0" algn="l">
              <a:lnSpc>
                <a:spcPct val="115000"/>
              </a:lnSpc>
              <a:spcBef>
                <a:spcPts val="750"/>
              </a:spcBef>
              <a:spcAft>
                <a:spcPts val="0"/>
              </a:spcAft>
              <a:buNone/>
            </a:pPr>
            <a:r>
              <a:t/>
            </a:r>
            <a:endParaRPr sz="2300"/>
          </a:p>
          <a:p>
            <a:pPr indent="0" lvl="0" marL="0" rtl="0" algn="l">
              <a:lnSpc>
                <a:spcPct val="115000"/>
              </a:lnSpc>
              <a:spcBef>
                <a:spcPts val="750"/>
              </a:spcBef>
              <a:spcAft>
                <a:spcPts val="0"/>
              </a:spcAft>
              <a:buNone/>
            </a:pPr>
            <a:r>
              <a:rPr b="1" lang="en-US" sz="2300"/>
              <a:t>Name ONE change that would make this assessment/lesson plan </a:t>
            </a:r>
            <a:r>
              <a:rPr b="1" lang="en-US" sz="2300" u="sng"/>
              <a:t>AI-resilient </a:t>
            </a:r>
            <a:r>
              <a:rPr b="1" lang="en-US" sz="2300"/>
              <a:t>and </a:t>
            </a:r>
            <a:r>
              <a:rPr b="1" lang="en-US" sz="2300" u="sng"/>
              <a:t>more authentic </a:t>
            </a:r>
            <a:r>
              <a:rPr b="1" lang="en-US" sz="2300"/>
              <a:t> for learners to demonstrate their </a:t>
            </a:r>
            <a:r>
              <a:rPr b="1" lang="en-US" sz="2300"/>
              <a:t>understanding</a:t>
            </a:r>
            <a:r>
              <a:rPr b="1" lang="en-US" sz="2300"/>
              <a:t>.</a:t>
            </a:r>
            <a:endParaRPr b="1" sz="2300"/>
          </a:p>
        </p:txBody>
      </p:sp>
      <p:sp>
        <p:nvSpPr>
          <p:cNvPr id="556" name="Google Shape;556;g3f2e596bd45_0_105"/>
          <p:cNvSpPr txBox="1"/>
          <p:nvPr>
            <p:ph idx="12" type="sldNum"/>
          </p:nvPr>
        </p:nvSpPr>
        <p:spPr>
          <a:xfrm>
            <a:off x="401443" y="6446837"/>
            <a:ext cx="2743200" cy="218100"/>
          </a:xfrm>
          <a:prstGeom prst="rect">
            <a:avLst/>
          </a:prstGeom>
        </p:spPr>
        <p:txBody>
          <a:bodyPr anchorCtr="0" anchor="b" bIns="0" lIns="0" spcFirstLastPara="1" rIns="0" wrap="square" tIns="0">
            <a:noAutofit/>
          </a:bodyPr>
          <a:lstStyle/>
          <a:p>
            <a:pPr indent="0" lvl="0" marL="0" rtl="0" algn="l">
              <a:spcBef>
                <a:spcPts val="0"/>
              </a:spcBef>
              <a:spcAft>
                <a:spcPts val="0"/>
              </a:spcAft>
              <a:buClr>
                <a:srgbClr val="000000"/>
              </a:buClr>
              <a:buFont typeface="Arial"/>
              <a:buNone/>
            </a:pPr>
            <a:fld id="{00000000-1234-1234-1234-123412341234}" type="slidenum">
              <a:rPr lang="en-US"/>
              <a:t>‹#›</a:t>
            </a:fld>
            <a:endParaRPr/>
          </a:p>
        </p:txBody>
      </p:sp>
      <p:sp>
        <p:nvSpPr>
          <p:cNvPr id="557" name="Google Shape;557;g3f2e596bd45_0_105"/>
          <p:cNvSpPr txBox="1"/>
          <p:nvPr>
            <p:ph type="title"/>
          </p:nvPr>
        </p:nvSpPr>
        <p:spPr>
          <a:xfrm>
            <a:off x="633675" y="856347"/>
            <a:ext cx="4370700" cy="861600"/>
          </a:xfrm>
          <a:prstGeom prst="rect">
            <a:avLst/>
          </a:prstGeom>
        </p:spPr>
        <p:txBody>
          <a:bodyPr anchorCtr="0" anchor="b" bIns="0" lIns="0" spcFirstLastPara="1" rIns="0" wrap="square" tIns="0">
            <a:normAutofit fontScale="90000"/>
          </a:bodyPr>
          <a:lstStyle/>
          <a:p>
            <a:pPr indent="0" lvl="0" marL="0" rtl="0" algn="l">
              <a:spcBef>
                <a:spcPts val="0"/>
              </a:spcBef>
              <a:spcAft>
                <a:spcPts val="0"/>
              </a:spcAft>
              <a:buNone/>
            </a:pPr>
            <a:r>
              <a:rPr lang="en-US"/>
              <a:t>Quick Assessment Redesign (5 min)</a:t>
            </a:r>
            <a:endParaRPr/>
          </a:p>
        </p:txBody>
      </p:sp>
      <p:pic>
        <p:nvPicPr>
          <p:cNvPr descr="preencoded.png" id="558" name="Google Shape;558;g3f2e596bd45_0_105"/>
          <p:cNvPicPr preferRelativeResize="0"/>
          <p:nvPr/>
        </p:nvPicPr>
        <p:blipFill rotWithShape="1">
          <a:blip r:embed="rId3">
            <a:alphaModFix/>
          </a:blip>
          <a:srcRect b="0" l="0" r="54446" t="0"/>
          <a:stretch/>
        </p:blipFill>
        <p:spPr>
          <a:xfrm>
            <a:off x="6660900" y="2307650"/>
            <a:ext cx="5531100" cy="22427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3" name="Shape 563"/>
        <p:cNvGrpSpPr/>
        <p:nvPr/>
      </p:nvGrpSpPr>
      <p:grpSpPr>
        <a:xfrm>
          <a:off x="0" y="0"/>
          <a:ext cx="0" cy="0"/>
          <a:chOff x="0" y="0"/>
          <a:chExt cx="0" cy="0"/>
        </a:xfrm>
      </p:grpSpPr>
      <p:sp>
        <p:nvSpPr>
          <p:cNvPr id="564" name="Google Shape;564;g3f2e596bd45_0_118"/>
          <p:cNvSpPr txBox="1"/>
          <p:nvPr>
            <p:ph type="title"/>
          </p:nvPr>
        </p:nvSpPr>
        <p:spPr>
          <a:xfrm>
            <a:off x="653586" y="825037"/>
            <a:ext cx="11099700" cy="11655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en-US"/>
              <a:t>The Big Picture</a:t>
            </a:r>
            <a:endParaRPr/>
          </a:p>
        </p:txBody>
      </p:sp>
      <p:sp>
        <p:nvSpPr>
          <p:cNvPr id="565" name="Google Shape;565;g3f2e596bd45_0_118"/>
          <p:cNvSpPr txBox="1"/>
          <p:nvPr>
            <p:ph idx="1" type="body"/>
          </p:nvPr>
        </p:nvSpPr>
        <p:spPr>
          <a:xfrm>
            <a:off x="653586" y="1990624"/>
            <a:ext cx="5157900" cy="823800"/>
          </a:xfrm>
          <a:prstGeom prst="rect">
            <a:avLst/>
          </a:prstGeom>
        </p:spPr>
        <p:txBody>
          <a:bodyPr anchorCtr="0" anchor="b" bIns="45700" lIns="91425" spcFirstLastPara="1" rIns="91425" wrap="square" tIns="45700">
            <a:noAutofit/>
          </a:bodyPr>
          <a:lstStyle/>
          <a:p>
            <a:pPr indent="0" lvl="0" marL="0" rtl="0" algn="l">
              <a:spcBef>
                <a:spcPts val="750"/>
              </a:spcBef>
              <a:spcAft>
                <a:spcPts val="0"/>
              </a:spcAft>
              <a:buNone/>
            </a:pPr>
            <a:r>
              <a:rPr lang="en-US" sz="3200"/>
              <a:t>AI Literacy as Community Practice</a:t>
            </a:r>
            <a:endParaRPr sz="3200"/>
          </a:p>
        </p:txBody>
      </p:sp>
      <p:sp>
        <p:nvSpPr>
          <p:cNvPr id="566" name="Google Shape;566;g3f2e596bd45_0_118"/>
          <p:cNvSpPr txBox="1"/>
          <p:nvPr>
            <p:ph idx="12" type="sldNum"/>
          </p:nvPr>
        </p:nvSpPr>
        <p:spPr>
          <a:xfrm>
            <a:off x="401443" y="6446837"/>
            <a:ext cx="2743200" cy="218100"/>
          </a:xfrm>
          <a:prstGeom prst="rect">
            <a:avLst/>
          </a:prstGeom>
        </p:spPr>
        <p:txBody>
          <a:bodyPr anchorCtr="0" anchor="b" bIns="0" lIns="0" spcFirstLastPara="1" rIns="0" wrap="square" tIns="0">
            <a:noAutofit/>
          </a:bodyPr>
          <a:lstStyle/>
          <a:p>
            <a:pPr indent="0" lvl="0" marL="0" rtl="0" algn="l">
              <a:spcBef>
                <a:spcPts val="0"/>
              </a:spcBef>
              <a:spcAft>
                <a:spcPts val="0"/>
              </a:spcAft>
              <a:buClr>
                <a:srgbClr val="000000"/>
              </a:buClr>
              <a:buFont typeface="Arial"/>
              <a:buNone/>
            </a:pPr>
            <a:fld id="{00000000-1234-1234-1234-123412341234}" type="slidenum">
              <a:rPr lang="en-US"/>
              <a:t>‹#›</a:t>
            </a:fld>
            <a:endParaRPr/>
          </a:p>
        </p:txBody>
      </p:sp>
      <p:sp>
        <p:nvSpPr>
          <p:cNvPr id="567" name="Google Shape;567;g3f2e596bd45_0_118"/>
          <p:cNvSpPr txBox="1"/>
          <p:nvPr>
            <p:ph idx="2" type="body"/>
          </p:nvPr>
        </p:nvSpPr>
        <p:spPr>
          <a:xfrm>
            <a:off x="653586" y="2814536"/>
            <a:ext cx="5157900" cy="3390300"/>
          </a:xfrm>
          <a:prstGeom prst="rect">
            <a:avLst/>
          </a:prstGeom>
        </p:spPr>
        <p:txBody>
          <a:bodyPr anchorCtr="0" anchor="t" bIns="45700" lIns="91425" spcFirstLastPara="1" rIns="91425" wrap="square" tIns="45700">
            <a:normAutofit/>
          </a:bodyPr>
          <a:lstStyle/>
          <a:p>
            <a:pPr indent="-392430" lvl="0" marL="457200" rtl="0" algn="l">
              <a:spcBef>
                <a:spcPts val="750"/>
              </a:spcBef>
              <a:spcAft>
                <a:spcPts val="0"/>
              </a:spcAft>
              <a:buSzPts val="2580"/>
              <a:buChar char="•"/>
            </a:pPr>
            <a:r>
              <a:rPr lang="en-US" sz="2850"/>
              <a:t>Instructors model curiosity. </a:t>
            </a:r>
            <a:endParaRPr sz="2850"/>
          </a:p>
          <a:p>
            <a:pPr indent="-392430" lvl="0" marL="457200" rtl="0" algn="l">
              <a:spcBef>
                <a:spcPts val="0"/>
              </a:spcBef>
              <a:spcAft>
                <a:spcPts val="0"/>
              </a:spcAft>
              <a:buSzPts val="2580"/>
              <a:buChar char="•"/>
            </a:pPr>
            <a:r>
              <a:rPr lang="en-US" sz="2850"/>
              <a:t>Learners build judgment.</a:t>
            </a:r>
            <a:endParaRPr sz="2850"/>
          </a:p>
          <a:p>
            <a:pPr indent="-392430" lvl="0" marL="457200" rtl="0" algn="l">
              <a:spcBef>
                <a:spcPts val="0"/>
              </a:spcBef>
              <a:spcAft>
                <a:spcPts val="0"/>
              </a:spcAft>
              <a:buSzPts val="2580"/>
              <a:buChar char="•"/>
            </a:pPr>
            <a:r>
              <a:rPr lang="en-US" sz="2850"/>
              <a:t>Continuous learning and adaptation. </a:t>
            </a:r>
            <a:endParaRPr sz="2850"/>
          </a:p>
        </p:txBody>
      </p:sp>
      <p:sp>
        <p:nvSpPr>
          <p:cNvPr id="568" name="Google Shape;568;g3f2e596bd45_0_118"/>
          <p:cNvSpPr txBox="1"/>
          <p:nvPr>
            <p:ph idx="3" type="body"/>
          </p:nvPr>
        </p:nvSpPr>
        <p:spPr>
          <a:xfrm>
            <a:off x="6504706" y="1990624"/>
            <a:ext cx="5183100" cy="823800"/>
          </a:xfrm>
          <a:prstGeom prst="rect">
            <a:avLst/>
          </a:prstGeom>
        </p:spPr>
        <p:txBody>
          <a:bodyPr anchorCtr="0" anchor="b" bIns="45700" lIns="91425" spcFirstLastPara="1" rIns="91425" wrap="square" tIns="45700">
            <a:noAutofit/>
          </a:bodyPr>
          <a:lstStyle/>
          <a:p>
            <a:pPr indent="0" lvl="0" marL="0" rtl="0" algn="l">
              <a:spcBef>
                <a:spcPts val="750"/>
              </a:spcBef>
              <a:spcAft>
                <a:spcPts val="0"/>
              </a:spcAft>
              <a:buNone/>
            </a:pPr>
            <a:r>
              <a:rPr lang="en-US" sz="3200"/>
              <a:t>Teach When Not to Use AI</a:t>
            </a:r>
            <a:endParaRPr sz="3200"/>
          </a:p>
        </p:txBody>
      </p:sp>
      <p:sp>
        <p:nvSpPr>
          <p:cNvPr id="569" name="Google Shape;569;g3f2e596bd45_0_118"/>
          <p:cNvSpPr txBox="1"/>
          <p:nvPr>
            <p:ph idx="4" type="body"/>
          </p:nvPr>
        </p:nvSpPr>
        <p:spPr>
          <a:xfrm>
            <a:off x="6504706" y="2814536"/>
            <a:ext cx="5183100" cy="3390300"/>
          </a:xfrm>
          <a:prstGeom prst="rect">
            <a:avLst/>
          </a:prstGeom>
        </p:spPr>
        <p:txBody>
          <a:bodyPr anchorCtr="0" anchor="t" bIns="45700" lIns="91425" spcFirstLastPara="1" rIns="91425" wrap="square" tIns="45700">
            <a:normAutofit/>
          </a:bodyPr>
          <a:lstStyle/>
          <a:p>
            <a:pPr indent="0" lvl="0" marL="0" rtl="0" algn="l">
              <a:spcBef>
                <a:spcPts val="750"/>
              </a:spcBef>
              <a:spcAft>
                <a:spcPts val="0"/>
              </a:spcAft>
              <a:buNone/>
            </a:pPr>
            <a:r>
              <a:rPr lang="en-US" sz="2850"/>
              <a:t>Cultivate critical discernment in learners about appropriate AI usage.</a:t>
            </a:r>
            <a:endParaRPr sz="2850"/>
          </a:p>
        </p:txBody>
      </p:sp>
      <p:pic>
        <p:nvPicPr>
          <p:cNvPr descr="preencoded.png" id="570" name="Google Shape;570;g3f2e596bd45_0_118"/>
          <p:cNvPicPr preferRelativeResize="0"/>
          <p:nvPr/>
        </p:nvPicPr>
        <p:blipFill rotWithShape="1">
          <a:blip r:embed="rId3">
            <a:alphaModFix/>
          </a:blip>
          <a:srcRect b="0" l="0" r="0" t="0"/>
          <a:stretch/>
        </p:blipFill>
        <p:spPr>
          <a:xfrm>
            <a:off x="653575" y="5141350"/>
            <a:ext cx="10256277" cy="171665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5" name="Shape 575"/>
        <p:cNvGrpSpPr/>
        <p:nvPr/>
      </p:nvGrpSpPr>
      <p:grpSpPr>
        <a:xfrm>
          <a:off x="0" y="0"/>
          <a:ext cx="0" cy="0"/>
          <a:chOff x="0" y="0"/>
          <a:chExt cx="0" cy="0"/>
        </a:xfrm>
      </p:grpSpPr>
      <p:sp>
        <p:nvSpPr>
          <p:cNvPr id="576" name="Google Shape;576;g3f09fe75800_1_22"/>
          <p:cNvSpPr txBox="1"/>
          <p:nvPr>
            <p:ph type="title"/>
          </p:nvPr>
        </p:nvSpPr>
        <p:spPr>
          <a:xfrm>
            <a:off x="609600" y="559126"/>
            <a:ext cx="11130900" cy="680700"/>
          </a:xfrm>
          <a:prstGeom prst="rect">
            <a:avLst/>
          </a:prstGeom>
        </p:spPr>
        <p:txBody>
          <a:bodyPr anchorCtr="0" anchor="b" bIns="0" lIns="0" spcFirstLastPara="1" rIns="0" wrap="square" tIns="0">
            <a:normAutofit/>
          </a:bodyPr>
          <a:lstStyle/>
          <a:p>
            <a:pPr indent="0" lvl="0" marL="0" rtl="0" algn="l">
              <a:spcBef>
                <a:spcPts val="0"/>
              </a:spcBef>
              <a:spcAft>
                <a:spcPts val="0"/>
              </a:spcAft>
              <a:buNone/>
            </a:pPr>
            <a:r>
              <a:rPr lang="en-US"/>
              <a:t>Your Takeaways</a:t>
            </a:r>
            <a:endParaRPr/>
          </a:p>
        </p:txBody>
      </p:sp>
      <p:sp>
        <p:nvSpPr>
          <p:cNvPr id="577" name="Google Shape;577;g3f09fe75800_1_22"/>
          <p:cNvSpPr txBox="1"/>
          <p:nvPr>
            <p:ph idx="12" type="sldNum"/>
          </p:nvPr>
        </p:nvSpPr>
        <p:spPr>
          <a:xfrm>
            <a:off x="401443" y="6446837"/>
            <a:ext cx="2743200" cy="218100"/>
          </a:xfrm>
          <a:prstGeom prst="rect">
            <a:avLst/>
          </a:prstGeom>
        </p:spPr>
        <p:txBody>
          <a:bodyPr anchorCtr="0" anchor="b" bIns="0" lIns="0" spcFirstLastPara="1" rIns="0" wrap="square" tIns="0">
            <a:noAutofit/>
          </a:bodyPr>
          <a:lstStyle/>
          <a:p>
            <a:pPr indent="0" lvl="0" marL="0" rtl="0" algn="l">
              <a:spcBef>
                <a:spcPts val="0"/>
              </a:spcBef>
              <a:spcAft>
                <a:spcPts val="0"/>
              </a:spcAft>
              <a:buClr>
                <a:srgbClr val="000000"/>
              </a:buClr>
              <a:buFont typeface="Arial"/>
              <a:buNone/>
            </a:pPr>
            <a:fld id="{00000000-1234-1234-1234-123412341234}" type="slidenum">
              <a:rPr lang="en-US"/>
              <a:t>‹#›</a:t>
            </a:fld>
            <a:endParaRPr/>
          </a:p>
        </p:txBody>
      </p:sp>
      <p:sp>
        <p:nvSpPr>
          <p:cNvPr id="578" name="Google Shape;578;g3f09fe75800_1_22"/>
          <p:cNvSpPr txBox="1"/>
          <p:nvPr>
            <p:ph idx="4294967295" type="body"/>
          </p:nvPr>
        </p:nvSpPr>
        <p:spPr>
          <a:xfrm>
            <a:off x="762200" y="1674350"/>
            <a:ext cx="10941300" cy="3618000"/>
          </a:xfrm>
          <a:prstGeom prst="rect">
            <a:avLst/>
          </a:prstGeom>
        </p:spPr>
        <p:txBody>
          <a:bodyPr anchorCtr="0" anchor="t" bIns="45700" lIns="91425" spcFirstLastPara="1" rIns="91425" wrap="square" tIns="45700">
            <a:normAutofit/>
          </a:bodyPr>
          <a:lstStyle/>
          <a:p>
            <a:pPr indent="-393700" lvl="0" marL="457200" rtl="0" algn="l">
              <a:spcBef>
                <a:spcPts val="0"/>
              </a:spcBef>
              <a:spcAft>
                <a:spcPts val="0"/>
              </a:spcAft>
              <a:buSzPts val="2600"/>
              <a:buChar char="•"/>
            </a:pPr>
            <a:r>
              <a:rPr lang="en-US" sz="2600"/>
              <a:t>Before you leave, set one concrete goal. Complete this sentence:</a:t>
            </a:r>
            <a:endParaRPr sz="2600"/>
          </a:p>
          <a:p>
            <a:pPr indent="-393700" lvl="0" marL="457200" rtl="0" algn="l">
              <a:spcBef>
                <a:spcPts val="750"/>
              </a:spcBef>
              <a:spcAft>
                <a:spcPts val="0"/>
              </a:spcAft>
              <a:buSzPts val="2600"/>
              <a:buChar char="•"/>
            </a:pPr>
            <a:r>
              <a:rPr b="1" lang="en-US" sz="2600"/>
              <a:t>“On Monday, to make my AI use more</a:t>
            </a:r>
            <a:r>
              <a:rPr lang="en-US" sz="2600"/>
              <a:t> </a:t>
            </a:r>
            <a:r>
              <a:rPr b="1" lang="en-US" sz="2600"/>
              <a:t>[ Safe / Ethical / Effective ], I will</a:t>
            </a:r>
            <a:endParaRPr sz="2600"/>
          </a:p>
          <a:p>
            <a:pPr indent="0" lvl="0" marL="457200" rtl="0" algn="l">
              <a:spcBef>
                <a:spcPts val="750"/>
              </a:spcBef>
              <a:spcAft>
                <a:spcPts val="0"/>
              </a:spcAft>
              <a:buNone/>
            </a:pPr>
            <a:r>
              <a:rPr b="1" lang="en-US" sz="2600"/>
              <a:t>____________________________.”</a:t>
            </a:r>
            <a:endParaRPr sz="2600"/>
          </a:p>
          <a:p>
            <a:pPr indent="0" lvl="0" marL="457200" rtl="0" algn="l">
              <a:spcBef>
                <a:spcPts val="750"/>
              </a:spcBef>
              <a:spcAft>
                <a:spcPts val="0"/>
              </a:spcAft>
              <a:buNone/>
            </a:pPr>
            <a:r>
              <a:t/>
            </a:r>
            <a:endParaRPr sz="2600"/>
          </a:p>
          <a:p>
            <a:pPr indent="0" lvl="0" marL="457200" rtl="0" algn="l">
              <a:spcBef>
                <a:spcPts val="750"/>
              </a:spcBef>
              <a:spcAft>
                <a:spcPts val="0"/>
              </a:spcAft>
              <a:buNone/>
            </a:pPr>
            <a:r>
              <a:t/>
            </a:r>
            <a:endParaRPr sz="2600"/>
          </a:p>
        </p:txBody>
      </p:sp>
      <p:pic>
        <p:nvPicPr>
          <p:cNvPr descr="preencoded.png" id="579" name="Google Shape;579;g3f09fe75800_1_22"/>
          <p:cNvPicPr preferRelativeResize="0"/>
          <p:nvPr/>
        </p:nvPicPr>
        <p:blipFill rotWithShape="1">
          <a:blip r:embed="rId3">
            <a:alphaModFix/>
          </a:blip>
          <a:srcRect b="0" l="0" r="0" t="0"/>
          <a:stretch/>
        </p:blipFill>
        <p:spPr>
          <a:xfrm>
            <a:off x="653575" y="5141350"/>
            <a:ext cx="10256277" cy="171665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4" name="Shape 584"/>
        <p:cNvGrpSpPr/>
        <p:nvPr/>
      </p:nvGrpSpPr>
      <p:grpSpPr>
        <a:xfrm>
          <a:off x="0" y="0"/>
          <a:ext cx="0" cy="0"/>
          <a:chOff x="0" y="0"/>
          <a:chExt cx="0" cy="0"/>
        </a:xfrm>
      </p:grpSpPr>
      <p:sp>
        <p:nvSpPr>
          <p:cNvPr id="585" name="Google Shape;585;g3f09fe75800_1_0"/>
          <p:cNvSpPr txBox="1"/>
          <p:nvPr>
            <p:ph idx="1" type="body"/>
          </p:nvPr>
        </p:nvSpPr>
        <p:spPr>
          <a:xfrm>
            <a:off x="624125" y="1696075"/>
            <a:ext cx="11129400" cy="4513800"/>
          </a:xfrm>
          <a:prstGeom prst="rect">
            <a:avLst/>
          </a:prstGeom>
        </p:spPr>
        <p:txBody>
          <a:bodyPr anchorCtr="0" anchor="t" bIns="45700" lIns="91425" spcFirstLastPara="1" rIns="91425" wrap="square" tIns="45700">
            <a:normAutofit lnSpcReduction="20000"/>
          </a:bodyPr>
          <a:lstStyle/>
          <a:p>
            <a:pPr indent="0" lvl="0" marL="0" rtl="0" algn="l">
              <a:lnSpc>
                <a:spcPct val="115000"/>
              </a:lnSpc>
              <a:spcBef>
                <a:spcPts val="1200"/>
              </a:spcBef>
              <a:spcAft>
                <a:spcPts val="0"/>
              </a:spcAft>
              <a:buClr>
                <a:schemeClr val="dk1"/>
              </a:buClr>
              <a:buSzPts val="1100"/>
              <a:buFont typeface="Arial"/>
              <a:buNone/>
            </a:pPr>
            <a:r>
              <a:rPr lang="en-US" sz="1100"/>
              <a:t>AI for Education. (2026). </a:t>
            </a:r>
            <a:r>
              <a:rPr i="1" lang="en-US" sz="1100"/>
              <a:t>The SEE framework: A practical guide to building generative AI literacy.</a:t>
            </a:r>
            <a:r>
              <a:rPr lang="en-US" sz="1100">
                <a:uFill>
                  <a:noFill/>
                </a:uFill>
                <a:hlinkClick r:id="rId3"/>
              </a:rPr>
              <a:t> </a:t>
            </a:r>
            <a:r>
              <a:rPr lang="en-US" sz="1100" u="sng">
                <a:solidFill>
                  <a:schemeClr val="hlink"/>
                </a:solidFill>
                <a:hlinkClick r:id="rId4"/>
              </a:rPr>
              <a:t>https://aiforeducation.io</a:t>
            </a:r>
            <a:endParaRPr sz="1100" u="sng">
              <a:solidFill>
                <a:schemeClr val="hlink"/>
              </a:solidFill>
            </a:endParaRPr>
          </a:p>
          <a:p>
            <a:pPr indent="0" lvl="0" marL="0" rtl="0" algn="l">
              <a:lnSpc>
                <a:spcPct val="115000"/>
              </a:lnSpc>
              <a:spcBef>
                <a:spcPts val="1200"/>
              </a:spcBef>
              <a:spcAft>
                <a:spcPts val="0"/>
              </a:spcAft>
              <a:buClr>
                <a:schemeClr val="dk1"/>
              </a:buClr>
              <a:buSzPts val="1100"/>
              <a:buFont typeface="Arial"/>
              <a:buNone/>
            </a:pPr>
            <a:r>
              <a:rPr lang="en-US" sz="1100"/>
              <a:t>Capraro, V., Lentsch, A., Acemoglu, D., Akgun, S., Akhmedova, A., Bilancini, E., . . . Viale, R. (2024). The impact of generative artificial intelligence on socioeconomic inequalities and policy making. </a:t>
            </a:r>
            <a:r>
              <a:rPr i="1" lang="en-US" sz="1100"/>
              <a:t>PNAS Nexus, 3</a:t>
            </a:r>
            <a:r>
              <a:rPr lang="en-US" sz="1100"/>
              <a:t>(6), pgae191.</a:t>
            </a:r>
            <a:r>
              <a:rPr lang="en-US" sz="1100">
                <a:uFill>
                  <a:noFill/>
                </a:uFill>
                <a:hlinkClick r:id="rId5"/>
              </a:rPr>
              <a:t> </a:t>
            </a:r>
            <a:r>
              <a:rPr lang="en-US" sz="1100" u="sng">
                <a:solidFill>
                  <a:schemeClr val="hlink"/>
                </a:solidFill>
                <a:hlinkClick r:id="rId6"/>
              </a:rPr>
              <a:t>https://doi.org/10.1093/pnasnexus/pgae191</a:t>
            </a:r>
            <a:endParaRPr sz="1100" u="sng">
              <a:solidFill>
                <a:schemeClr val="hlink"/>
              </a:solidFill>
            </a:endParaRPr>
          </a:p>
          <a:p>
            <a:pPr indent="0" lvl="0" marL="0" rtl="0" algn="l">
              <a:lnSpc>
                <a:spcPct val="115000"/>
              </a:lnSpc>
              <a:spcBef>
                <a:spcPts val="1200"/>
              </a:spcBef>
              <a:spcAft>
                <a:spcPts val="0"/>
              </a:spcAft>
              <a:buClr>
                <a:schemeClr val="dk1"/>
              </a:buClr>
              <a:buSzPts val="1100"/>
              <a:buFont typeface="Arial"/>
              <a:buNone/>
            </a:pPr>
            <a:r>
              <a:rPr lang="en-US" sz="1100"/>
              <a:t>Diliberti, M. K., Lake, R. J., &amp; Weiner, S. R. (2025). </a:t>
            </a:r>
            <a:r>
              <a:rPr i="1" lang="en-US" sz="1100"/>
              <a:t>More districts are training teachers on artificial intelligence: Findings from the American School District Panel.</a:t>
            </a:r>
            <a:r>
              <a:rPr lang="en-US" sz="1100"/>
              <a:t> RAND.</a:t>
            </a:r>
            <a:r>
              <a:rPr lang="en-US" sz="1100">
                <a:uFill>
                  <a:noFill/>
                </a:uFill>
                <a:hlinkClick r:id="rId7"/>
              </a:rPr>
              <a:t> </a:t>
            </a:r>
            <a:r>
              <a:rPr lang="en-US" sz="1100" u="sng">
                <a:solidFill>
                  <a:schemeClr val="hlink"/>
                </a:solidFill>
                <a:hlinkClick r:id="rId8"/>
              </a:rPr>
              <a:t>https://www.rand.org/pubs/research_reports/RRA956-31.html</a:t>
            </a:r>
            <a:endParaRPr sz="1100" u="sng">
              <a:solidFill>
                <a:schemeClr val="hlink"/>
              </a:solidFill>
            </a:endParaRPr>
          </a:p>
          <a:p>
            <a:pPr indent="0" lvl="0" marL="0" rtl="0" algn="l">
              <a:lnSpc>
                <a:spcPct val="115000"/>
              </a:lnSpc>
              <a:spcBef>
                <a:spcPts val="1200"/>
              </a:spcBef>
              <a:spcAft>
                <a:spcPts val="0"/>
              </a:spcAft>
              <a:buClr>
                <a:schemeClr val="dk1"/>
              </a:buClr>
              <a:buSzPts val="1100"/>
              <a:buFont typeface="Arial"/>
              <a:buNone/>
            </a:pPr>
            <a:r>
              <a:rPr lang="en-US" sz="1100"/>
              <a:t>Freeman, J. (2025). </a:t>
            </a:r>
            <a:r>
              <a:rPr i="1" lang="en-US" sz="1100"/>
              <a:t>Student generative AI survey 2025</a:t>
            </a:r>
            <a:r>
              <a:rPr lang="en-US" sz="1100"/>
              <a:t> (Policy Note 61). Higher Education Policy Institute.</a:t>
            </a:r>
            <a:r>
              <a:rPr lang="en-US" sz="1100">
                <a:uFill>
                  <a:noFill/>
                </a:uFill>
                <a:hlinkClick r:id="rId9"/>
              </a:rPr>
              <a:t> </a:t>
            </a:r>
            <a:r>
              <a:rPr lang="en-US" sz="1100" u="sng">
                <a:solidFill>
                  <a:schemeClr val="hlink"/>
                </a:solidFill>
                <a:hlinkClick r:id="rId10"/>
              </a:rPr>
              <a:t>https://www.hepi.ac.uk/reports/student-generative-ai-survey-2025/</a:t>
            </a:r>
            <a:endParaRPr sz="1100" u="sng">
              <a:solidFill>
                <a:schemeClr val="hlink"/>
              </a:solidFill>
            </a:endParaRPr>
          </a:p>
          <a:p>
            <a:pPr indent="0" lvl="0" marL="0" rtl="0" algn="l">
              <a:lnSpc>
                <a:spcPct val="115000"/>
              </a:lnSpc>
              <a:spcBef>
                <a:spcPts val="1200"/>
              </a:spcBef>
              <a:spcAft>
                <a:spcPts val="0"/>
              </a:spcAft>
              <a:buNone/>
            </a:pPr>
            <a:r>
              <a:rPr lang="en-US" sz="1100"/>
              <a:t>Kharbach, M. (2026). </a:t>
            </a:r>
            <a:r>
              <a:rPr i="1" lang="en-US" sz="1100"/>
              <a:t>What AI-literate students do differently.</a:t>
            </a:r>
            <a:r>
              <a:rPr lang="en-US" sz="1100">
                <a:uFill>
                  <a:noFill/>
                </a:uFill>
                <a:hlinkClick r:id="rId11"/>
              </a:rPr>
              <a:t> </a:t>
            </a:r>
            <a:r>
              <a:rPr lang="en-US" sz="1100" u="sng">
                <a:solidFill>
                  <a:schemeClr val="hlink"/>
                </a:solidFill>
                <a:hlinkClick r:id="rId12"/>
              </a:rPr>
              <a:t>https://www.medkharbach.com</a:t>
            </a:r>
            <a:r>
              <a:rPr lang="en-US" sz="1100"/>
              <a:t> </a:t>
            </a:r>
            <a:endParaRPr sz="1100"/>
          </a:p>
          <a:p>
            <a:pPr indent="0" lvl="0" marL="0" rtl="0" algn="l">
              <a:lnSpc>
                <a:spcPct val="115000"/>
              </a:lnSpc>
              <a:spcBef>
                <a:spcPts val="1200"/>
              </a:spcBef>
              <a:spcAft>
                <a:spcPts val="0"/>
              </a:spcAft>
              <a:buClr>
                <a:schemeClr val="dk1"/>
              </a:buClr>
              <a:buSzPts val="1100"/>
              <a:buFont typeface="Arial"/>
              <a:buNone/>
            </a:pPr>
            <a:r>
              <a:rPr lang="en-US" sz="1100"/>
              <a:t>Liang, W., Yuksekgonul, M., Mao, Y., Wu, E., &amp; Zou, J. (2023). GPT detectors are biased against non-native English writers. </a:t>
            </a:r>
            <a:r>
              <a:rPr i="1" lang="en-US" sz="1100"/>
              <a:t>Patterns, 4</a:t>
            </a:r>
            <a:r>
              <a:rPr lang="en-US" sz="1100"/>
              <a:t>(7), 100779.</a:t>
            </a:r>
            <a:r>
              <a:rPr lang="en-US" sz="1100">
                <a:uFill>
                  <a:noFill/>
                </a:uFill>
                <a:hlinkClick r:id="rId13"/>
              </a:rPr>
              <a:t> </a:t>
            </a:r>
            <a:r>
              <a:rPr lang="en-US" sz="1100" u="sng">
                <a:solidFill>
                  <a:schemeClr val="hlink"/>
                </a:solidFill>
                <a:hlinkClick r:id="rId14"/>
              </a:rPr>
              <a:t>https://doi.org/10.1016/j.patter.2023.100779</a:t>
            </a:r>
            <a:endParaRPr sz="1100" u="sng">
              <a:solidFill>
                <a:schemeClr val="hlink"/>
              </a:solidFill>
            </a:endParaRPr>
          </a:p>
          <a:p>
            <a:pPr indent="0" lvl="0" marL="0" rtl="0" algn="l">
              <a:lnSpc>
                <a:spcPct val="115000"/>
              </a:lnSpc>
              <a:spcBef>
                <a:spcPts val="1200"/>
              </a:spcBef>
              <a:spcAft>
                <a:spcPts val="0"/>
              </a:spcAft>
              <a:buClr>
                <a:schemeClr val="dk1"/>
              </a:buClr>
              <a:buSzPts val="1100"/>
              <a:buFont typeface="Arial"/>
              <a:buNone/>
            </a:pPr>
            <a:r>
              <a:rPr lang="en-US" sz="1100"/>
              <a:t>LinkedIn. (2025). </a:t>
            </a:r>
            <a:r>
              <a:rPr i="1" lang="en-US" sz="1100"/>
              <a:t>AI and the global economy: Unlocking growth and reshaping work.</a:t>
            </a:r>
            <a:r>
              <a:rPr lang="en-US" sz="1100">
                <a:uFill>
                  <a:noFill/>
                </a:uFill>
                <a:hlinkClick r:id="rId15"/>
              </a:rPr>
              <a:t> </a:t>
            </a:r>
            <a:r>
              <a:rPr lang="en-US" sz="1100" u="sng">
                <a:solidFill>
                  <a:schemeClr val="hlink"/>
                </a:solidFill>
                <a:hlinkClick r:id="rId16"/>
              </a:rPr>
              <a:t>https://economicgraph.linkedin.com/content/dam/me/economicgraph/en-us/PDF/ai-and-the-global-economy.pdf</a:t>
            </a:r>
            <a:endParaRPr sz="1100" u="sng">
              <a:solidFill>
                <a:schemeClr val="hlink"/>
              </a:solidFill>
            </a:endParaRPr>
          </a:p>
          <a:p>
            <a:pPr indent="0" lvl="0" marL="0" rtl="0" algn="l">
              <a:lnSpc>
                <a:spcPct val="115000"/>
              </a:lnSpc>
              <a:spcBef>
                <a:spcPts val="1200"/>
              </a:spcBef>
              <a:spcAft>
                <a:spcPts val="0"/>
              </a:spcAft>
              <a:buClr>
                <a:schemeClr val="dk1"/>
              </a:buClr>
              <a:buSzPts val="1100"/>
              <a:buFont typeface="Arial"/>
              <a:buNone/>
            </a:pPr>
            <a:r>
              <a:rPr lang="en-US" sz="1100"/>
              <a:t>Perkins, M., Roe, J., Vu, B. H., Postma, D., Hickerson, D., McGaughran, J., &amp; Khuat, H. Q. (2024). Simple techniques to bypass GenAI text detectors: Implications for inclusive education. </a:t>
            </a:r>
            <a:r>
              <a:rPr i="1" lang="en-US" sz="1100"/>
              <a:t>International Journal of Educational Technology in Higher Education, 21</a:t>
            </a:r>
            <a:r>
              <a:rPr lang="en-US" sz="1100"/>
              <a:t>(53).</a:t>
            </a:r>
            <a:r>
              <a:rPr lang="en-US" sz="1100">
                <a:uFill>
                  <a:noFill/>
                </a:uFill>
                <a:hlinkClick r:id="rId17"/>
              </a:rPr>
              <a:t> </a:t>
            </a:r>
            <a:r>
              <a:rPr lang="en-US" sz="1100" u="sng">
                <a:solidFill>
                  <a:schemeClr val="hlink"/>
                </a:solidFill>
                <a:hlinkClick r:id="rId18"/>
              </a:rPr>
              <a:t>https://doi.org/10.1186/s41239-024-00487-w</a:t>
            </a:r>
            <a:endParaRPr sz="1100" u="sng">
              <a:solidFill>
                <a:schemeClr val="hlink"/>
              </a:solidFill>
            </a:endParaRPr>
          </a:p>
          <a:p>
            <a:pPr indent="0" lvl="0" marL="0" rtl="0" algn="l">
              <a:lnSpc>
                <a:spcPct val="115000"/>
              </a:lnSpc>
              <a:spcBef>
                <a:spcPts val="1200"/>
              </a:spcBef>
              <a:spcAft>
                <a:spcPts val="0"/>
              </a:spcAft>
              <a:buClr>
                <a:schemeClr val="dk1"/>
              </a:buClr>
              <a:buSzPts val="1100"/>
              <a:buFont typeface="Arial"/>
              <a:buNone/>
            </a:pPr>
            <a:r>
              <a:rPr lang="en-US" sz="1100"/>
              <a:t>Pew Research Center. (2026). </a:t>
            </a:r>
            <a:r>
              <a:rPr i="1" lang="en-US" sz="1100"/>
              <a:t>How teens use and view AI.</a:t>
            </a:r>
            <a:r>
              <a:rPr lang="en-US" sz="1100">
                <a:uFill>
                  <a:noFill/>
                </a:uFill>
                <a:hlinkClick r:id="rId19"/>
              </a:rPr>
              <a:t> </a:t>
            </a:r>
            <a:r>
              <a:rPr lang="en-US" sz="1100" u="sng">
                <a:solidFill>
                  <a:schemeClr val="hlink"/>
                </a:solidFill>
                <a:hlinkClick r:id="rId20"/>
              </a:rPr>
              <a:t>https://www.pewresearch.org/internet/2026/02/24/how-teens-use-and-view-ai/</a:t>
            </a:r>
            <a:endParaRPr sz="1100" u="sng">
              <a:solidFill>
                <a:schemeClr val="hlink"/>
              </a:solidFill>
            </a:endParaRPr>
          </a:p>
          <a:p>
            <a:pPr indent="0" lvl="0" marL="0" rtl="0" algn="l">
              <a:lnSpc>
                <a:spcPct val="115000"/>
              </a:lnSpc>
              <a:spcBef>
                <a:spcPts val="1200"/>
              </a:spcBef>
              <a:spcAft>
                <a:spcPts val="0"/>
              </a:spcAft>
              <a:buClr>
                <a:schemeClr val="dk1"/>
              </a:buClr>
              <a:buSzPts val="1100"/>
              <a:buFont typeface="Arial"/>
              <a:buNone/>
            </a:pPr>
            <a:r>
              <a:rPr lang="en-US" sz="1100"/>
              <a:t>Powers-O'Brien, A., &amp; Rochman, A. (2025). </a:t>
            </a:r>
            <a:r>
              <a:rPr i="1" lang="en-US" sz="1100"/>
              <a:t>Generative AI in uncertain times: How teens are navigating a new digital frontier.</a:t>
            </a:r>
            <a:r>
              <a:rPr lang="en-US" sz="1100"/>
              <a:t> Family Online Safety Institute.</a:t>
            </a:r>
            <a:r>
              <a:rPr lang="en-US" sz="1100">
                <a:uFill>
                  <a:noFill/>
                </a:uFill>
                <a:hlinkClick r:id="rId21"/>
              </a:rPr>
              <a:t> </a:t>
            </a:r>
            <a:r>
              <a:rPr lang="en-US" sz="1100" u="sng">
                <a:solidFill>
                  <a:schemeClr val="hlink"/>
                </a:solidFill>
                <a:hlinkClick r:id="rId22"/>
              </a:rPr>
              <a:t>https://fosi.org/research/generative-ai-in-uncertain-times-how-teens-are-navigating-a-new-digital-frontier/</a:t>
            </a:r>
            <a:endParaRPr sz="1100" u="sng">
              <a:solidFill>
                <a:schemeClr val="hlink"/>
              </a:solidFill>
            </a:endParaRPr>
          </a:p>
          <a:p>
            <a:pPr indent="0" lvl="0" marL="0" rtl="0" algn="l">
              <a:spcBef>
                <a:spcPts val="1200"/>
              </a:spcBef>
              <a:spcAft>
                <a:spcPts val="0"/>
              </a:spcAft>
              <a:buNone/>
            </a:pPr>
            <a:r>
              <a:t/>
            </a:r>
            <a:endParaRPr/>
          </a:p>
        </p:txBody>
      </p:sp>
      <p:sp>
        <p:nvSpPr>
          <p:cNvPr id="586" name="Google Shape;586;g3f09fe75800_1_0"/>
          <p:cNvSpPr txBox="1"/>
          <p:nvPr>
            <p:ph idx="12" type="sldNum"/>
          </p:nvPr>
        </p:nvSpPr>
        <p:spPr>
          <a:xfrm>
            <a:off x="401443" y="6446837"/>
            <a:ext cx="2743200" cy="218100"/>
          </a:xfrm>
          <a:prstGeom prst="rect">
            <a:avLst/>
          </a:prstGeom>
        </p:spPr>
        <p:txBody>
          <a:bodyPr anchorCtr="0" anchor="b" bIns="0" lIns="0" spcFirstLastPara="1" rIns="0" wrap="square" tIns="0">
            <a:noAutofit/>
          </a:bodyPr>
          <a:lstStyle/>
          <a:p>
            <a:pPr indent="0" lvl="0" marL="0" rtl="0" algn="l">
              <a:spcBef>
                <a:spcPts val="0"/>
              </a:spcBef>
              <a:spcAft>
                <a:spcPts val="0"/>
              </a:spcAft>
              <a:buClr>
                <a:srgbClr val="000000"/>
              </a:buClr>
              <a:buFont typeface="Arial"/>
              <a:buNone/>
            </a:pPr>
            <a:fld id="{00000000-1234-1234-1234-123412341234}" type="slidenum">
              <a:rPr lang="en-US"/>
              <a:t>‹#›</a:t>
            </a:fld>
            <a:endParaRPr/>
          </a:p>
        </p:txBody>
      </p:sp>
      <p:sp>
        <p:nvSpPr>
          <p:cNvPr id="587" name="Google Shape;587;g3f09fe75800_1_0"/>
          <p:cNvSpPr txBox="1"/>
          <p:nvPr>
            <p:ph type="title"/>
          </p:nvPr>
        </p:nvSpPr>
        <p:spPr>
          <a:xfrm>
            <a:off x="624114" y="825037"/>
            <a:ext cx="11129400" cy="11655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en-US"/>
              <a:t>References</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1" name="Shape 591"/>
        <p:cNvGrpSpPr/>
        <p:nvPr/>
      </p:nvGrpSpPr>
      <p:grpSpPr>
        <a:xfrm>
          <a:off x="0" y="0"/>
          <a:ext cx="0" cy="0"/>
          <a:chOff x="0" y="0"/>
          <a:chExt cx="0" cy="0"/>
        </a:xfrm>
      </p:grpSpPr>
      <p:sp>
        <p:nvSpPr>
          <p:cNvPr id="592" name="Google Shape;592;g3f2e596bd45_0_150"/>
          <p:cNvSpPr txBox="1"/>
          <p:nvPr>
            <p:ph type="title"/>
          </p:nvPr>
        </p:nvSpPr>
        <p:spPr>
          <a:xfrm>
            <a:off x="633678" y="856343"/>
            <a:ext cx="4370700" cy="1600200"/>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dk1"/>
              </a:buClr>
              <a:buSzPts val="3600"/>
              <a:buFont typeface="Arial"/>
              <a:buNone/>
            </a:pPr>
            <a:br>
              <a:rPr lang="en-US">
                <a:latin typeface="Arial"/>
                <a:ea typeface="Arial"/>
                <a:cs typeface="Arial"/>
                <a:sym typeface="Arial"/>
              </a:rPr>
            </a:br>
            <a:r>
              <a:rPr lang="en-US">
                <a:latin typeface="Arial"/>
                <a:ea typeface="Arial"/>
                <a:cs typeface="Arial"/>
                <a:sym typeface="Arial"/>
              </a:rPr>
              <a:t>Session Survey</a:t>
            </a:r>
            <a:endParaRPr/>
          </a:p>
        </p:txBody>
      </p:sp>
      <p:pic>
        <p:nvPicPr>
          <p:cNvPr id="593" name="Google Shape;593;g3f2e596bd45_0_150"/>
          <p:cNvPicPr preferRelativeResize="0"/>
          <p:nvPr>
            <p:ph idx="2" type="pic"/>
          </p:nvPr>
        </p:nvPicPr>
        <p:blipFill rotWithShape="1">
          <a:blip r:embed="rId3">
            <a:alphaModFix/>
          </a:blip>
          <a:srcRect b="2253" l="0" r="0" t="2263"/>
          <a:stretch/>
        </p:blipFill>
        <p:spPr>
          <a:xfrm>
            <a:off x="5415423" y="856344"/>
            <a:ext cx="6142901" cy="5319485"/>
          </a:xfrm>
          <a:prstGeom prst="rect">
            <a:avLst/>
          </a:prstGeom>
          <a:noFill/>
          <a:ln>
            <a:noFill/>
          </a:ln>
        </p:spPr>
      </p:pic>
      <p:sp>
        <p:nvSpPr>
          <p:cNvPr id="594" name="Google Shape;594;g3f2e596bd45_0_150"/>
          <p:cNvSpPr txBox="1"/>
          <p:nvPr>
            <p:ph idx="1" type="body"/>
          </p:nvPr>
        </p:nvSpPr>
        <p:spPr>
          <a:xfrm>
            <a:off x="633678" y="2595934"/>
            <a:ext cx="4370700" cy="3579900"/>
          </a:xfrm>
          <a:prstGeom prst="rect">
            <a:avLst/>
          </a:prstGeom>
          <a:noFill/>
          <a:ln>
            <a:noFill/>
          </a:ln>
        </p:spPr>
        <p:txBody>
          <a:bodyPr anchorCtr="0" anchor="t" bIns="0" lIns="0" spcFirstLastPara="1" rIns="0" wrap="square" tIns="91425">
            <a:normAutofit/>
          </a:bodyPr>
          <a:lstStyle/>
          <a:p>
            <a:pPr indent="0" lvl="0" marL="0" rtl="0" algn="l">
              <a:lnSpc>
                <a:spcPct val="90000"/>
              </a:lnSpc>
              <a:spcBef>
                <a:spcPts val="0"/>
              </a:spcBef>
              <a:spcAft>
                <a:spcPts val="0"/>
              </a:spcAft>
              <a:buSzPts val="2200"/>
              <a:buNone/>
            </a:pPr>
            <a:r>
              <a:rPr lang="en-US">
                <a:latin typeface="Arial"/>
                <a:ea typeface="Arial"/>
                <a:cs typeface="Arial"/>
                <a:sym typeface="Arial"/>
              </a:rPr>
              <a:t>Your feedback is important. Please scan the QR code below to rate this session. </a:t>
            </a:r>
            <a:endParaRPr/>
          </a:p>
        </p:txBody>
      </p:sp>
      <p:sp>
        <p:nvSpPr>
          <p:cNvPr id="595" name="Google Shape;595;g3f2e596bd45_0_150"/>
          <p:cNvSpPr txBox="1"/>
          <p:nvPr>
            <p:ph idx="12" type="sldNum"/>
          </p:nvPr>
        </p:nvSpPr>
        <p:spPr>
          <a:xfrm>
            <a:off x="401443" y="6446837"/>
            <a:ext cx="2743200" cy="21810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g3f09fe75800_1_40"/>
          <p:cNvSpPr txBox="1"/>
          <p:nvPr>
            <p:ph type="title"/>
          </p:nvPr>
        </p:nvSpPr>
        <p:spPr>
          <a:xfrm>
            <a:off x="624114" y="825037"/>
            <a:ext cx="11129400" cy="1165500"/>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Clr>
                <a:schemeClr val="dk1"/>
              </a:buClr>
              <a:buSzPts val="3600"/>
              <a:buFont typeface="Arial"/>
              <a:buNone/>
            </a:pPr>
            <a:r>
              <a:rPr lang="en-US"/>
              <a:t>Let’s stay connected!</a:t>
            </a:r>
            <a:endParaRPr i="1" sz="3933"/>
          </a:p>
        </p:txBody>
      </p:sp>
      <p:sp>
        <p:nvSpPr>
          <p:cNvPr id="177" name="Google Shape;177;g3f09fe75800_1_40"/>
          <p:cNvSpPr txBox="1"/>
          <p:nvPr>
            <p:ph idx="12" type="sldNum"/>
          </p:nvPr>
        </p:nvSpPr>
        <p:spPr>
          <a:xfrm>
            <a:off x="401443" y="6446837"/>
            <a:ext cx="2743200" cy="21810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Clr>
                <a:srgbClr val="000000"/>
              </a:buClr>
              <a:buFont typeface="Arial"/>
              <a:buNone/>
            </a:pPr>
            <a:fld id="{00000000-1234-1234-1234-123412341234}" type="slidenum">
              <a:rPr lang="en-US"/>
              <a:t>‹#›</a:t>
            </a:fld>
            <a:endParaRPr/>
          </a:p>
        </p:txBody>
      </p:sp>
      <p:pic>
        <p:nvPicPr>
          <p:cNvPr id="178" name="Google Shape;178;g3f09fe75800_1_40"/>
          <p:cNvPicPr preferRelativeResize="0"/>
          <p:nvPr/>
        </p:nvPicPr>
        <p:blipFill>
          <a:blip r:embed="rId3">
            <a:alphaModFix/>
          </a:blip>
          <a:stretch>
            <a:fillRect/>
          </a:stretch>
        </p:blipFill>
        <p:spPr>
          <a:xfrm>
            <a:off x="7372975" y="525101"/>
            <a:ext cx="3744000" cy="5124973"/>
          </a:xfrm>
          <a:prstGeom prst="rect">
            <a:avLst/>
          </a:prstGeom>
          <a:noFill/>
          <a:ln>
            <a:noFill/>
          </a:ln>
        </p:spPr>
      </p:pic>
      <p:pic>
        <p:nvPicPr>
          <p:cNvPr id="179" name="Google Shape;179;g3f09fe75800_1_40"/>
          <p:cNvPicPr preferRelativeResize="0"/>
          <p:nvPr/>
        </p:nvPicPr>
        <p:blipFill>
          <a:blip r:embed="rId4">
            <a:alphaModFix/>
          </a:blip>
          <a:stretch>
            <a:fillRect/>
          </a:stretch>
        </p:blipFill>
        <p:spPr>
          <a:xfrm>
            <a:off x="2027713" y="2199125"/>
            <a:ext cx="2733675" cy="27622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2"/>
          <p:cNvSpPr txBox="1"/>
          <p:nvPr>
            <p:ph idx="12" type="sldNum"/>
          </p:nvPr>
        </p:nvSpPr>
        <p:spPr>
          <a:xfrm>
            <a:off x="401443" y="6446837"/>
            <a:ext cx="2743200" cy="21807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185" name="Google Shape;185;p2"/>
          <p:cNvSpPr txBox="1"/>
          <p:nvPr>
            <p:ph idx="1" type="body"/>
          </p:nvPr>
        </p:nvSpPr>
        <p:spPr>
          <a:xfrm>
            <a:off x="1531953" y="2183300"/>
            <a:ext cx="4470900" cy="7440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1760"/>
              <a:buNone/>
            </a:pPr>
            <a:r>
              <a:rPr b="1" lang="en-US" sz="2500"/>
              <a:t>Understanding the Landscape</a:t>
            </a:r>
            <a:endParaRPr b="1" sz="2500"/>
          </a:p>
          <a:p>
            <a:pPr indent="0" lvl="0" marL="0" rtl="0" algn="l">
              <a:lnSpc>
                <a:spcPct val="90000"/>
              </a:lnSpc>
              <a:spcBef>
                <a:spcPts val="0"/>
              </a:spcBef>
              <a:spcAft>
                <a:spcPts val="0"/>
              </a:spcAft>
              <a:buSzPts val="1760"/>
              <a:buNone/>
            </a:pPr>
            <a:r>
              <a:t/>
            </a:r>
            <a:endParaRPr sz="2000"/>
          </a:p>
        </p:txBody>
      </p:sp>
      <p:sp>
        <p:nvSpPr>
          <p:cNvPr id="186" name="Google Shape;186;p2"/>
          <p:cNvSpPr txBox="1"/>
          <p:nvPr>
            <p:ph idx="2" type="body"/>
          </p:nvPr>
        </p:nvSpPr>
        <p:spPr>
          <a:xfrm>
            <a:off x="1531938" y="1470706"/>
            <a:ext cx="847725" cy="652462"/>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5280"/>
              <a:buFont typeface="Arial"/>
              <a:buNone/>
            </a:pPr>
            <a:r>
              <a:rPr b="1" lang="en-US"/>
              <a:t>1</a:t>
            </a:r>
            <a:endParaRPr/>
          </a:p>
        </p:txBody>
      </p:sp>
      <p:sp>
        <p:nvSpPr>
          <p:cNvPr id="187" name="Google Shape;187;p2"/>
          <p:cNvSpPr txBox="1"/>
          <p:nvPr>
            <p:ph idx="3" type="body"/>
          </p:nvPr>
        </p:nvSpPr>
        <p:spPr>
          <a:xfrm>
            <a:off x="1531955" y="3714576"/>
            <a:ext cx="5223600" cy="7440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1760"/>
              <a:buNone/>
            </a:pPr>
            <a:r>
              <a:rPr b="1" lang="en-US" sz="2500"/>
              <a:t>Two frameworks: the DOL and SEE framework</a:t>
            </a:r>
            <a:endParaRPr b="1" sz="2500"/>
          </a:p>
        </p:txBody>
      </p:sp>
      <p:sp>
        <p:nvSpPr>
          <p:cNvPr id="188" name="Google Shape;188;p2"/>
          <p:cNvSpPr txBox="1"/>
          <p:nvPr>
            <p:ph idx="4" type="body"/>
          </p:nvPr>
        </p:nvSpPr>
        <p:spPr>
          <a:xfrm>
            <a:off x="1531938" y="3001963"/>
            <a:ext cx="847725" cy="652462"/>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5280"/>
              <a:buFont typeface="Arial"/>
              <a:buNone/>
            </a:pPr>
            <a:r>
              <a:rPr b="1" lang="en-US"/>
              <a:t>2</a:t>
            </a:r>
            <a:endParaRPr/>
          </a:p>
        </p:txBody>
      </p:sp>
      <p:sp>
        <p:nvSpPr>
          <p:cNvPr id="189" name="Google Shape;189;p2"/>
          <p:cNvSpPr txBox="1"/>
          <p:nvPr>
            <p:ph idx="5" type="body"/>
          </p:nvPr>
        </p:nvSpPr>
        <p:spPr>
          <a:xfrm>
            <a:off x="1531938" y="5231306"/>
            <a:ext cx="3641725" cy="7439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1760"/>
              <a:buNone/>
            </a:pPr>
            <a:r>
              <a:rPr b="1" lang="en-US" sz="2500"/>
              <a:t>Come and SEE</a:t>
            </a:r>
            <a:endParaRPr b="1" sz="2500"/>
          </a:p>
        </p:txBody>
      </p:sp>
      <p:sp>
        <p:nvSpPr>
          <p:cNvPr id="190" name="Google Shape;190;p2"/>
          <p:cNvSpPr txBox="1"/>
          <p:nvPr>
            <p:ph idx="6" type="body"/>
          </p:nvPr>
        </p:nvSpPr>
        <p:spPr>
          <a:xfrm>
            <a:off x="1531938" y="4518706"/>
            <a:ext cx="847725" cy="652462"/>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5280"/>
              <a:buFont typeface="Arial"/>
              <a:buNone/>
            </a:pPr>
            <a:r>
              <a:rPr b="1" lang="en-US"/>
              <a:t>3</a:t>
            </a:r>
            <a:endParaRPr/>
          </a:p>
        </p:txBody>
      </p:sp>
      <p:sp>
        <p:nvSpPr>
          <p:cNvPr id="191" name="Google Shape;191;p2"/>
          <p:cNvSpPr txBox="1"/>
          <p:nvPr>
            <p:ph idx="7" type="body"/>
          </p:nvPr>
        </p:nvSpPr>
        <p:spPr>
          <a:xfrm>
            <a:off x="7011081" y="2183306"/>
            <a:ext cx="3641725" cy="7439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1760"/>
              <a:buNone/>
            </a:pPr>
            <a:r>
              <a:rPr b="1" lang="en-US" sz="2500"/>
              <a:t>Apply It to Your Lessons</a:t>
            </a:r>
            <a:endParaRPr b="1" sz="2500"/>
          </a:p>
        </p:txBody>
      </p:sp>
      <p:sp>
        <p:nvSpPr>
          <p:cNvPr id="192" name="Google Shape;192;p2"/>
          <p:cNvSpPr txBox="1"/>
          <p:nvPr>
            <p:ph idx="8" type="body"/>
          </p:nvPr>
        </p:nvSpPr>
        <p:spPr>
          <a:xfrm>
            <a:off x="7011081" y="1470706"/>
            <a:ext cx="847725" cy="652462"/>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5280"/>
              <a:buFont typeface="Arial"/>
              <a:buNone/>
            </a:pPr>
            <a:r>
              <a:rPr b="1" lang="en-US"/>
              <a:t>4</a:t>
            </a:r>
            <a:endParaRPr/>
          </a:p>
        </p:txBody>
      </p:sp>
      <p:sp>
        <p:nvSpPr>
          <p:cNvPr id="193" name="Google Shape;193;p2"/>
          <p:cNvSpPr txBox="1"/>
          <p:nvPr>
            <p:ph idx="9" type="body"/>
          </p:nvPr>
        </p:nvSpPr>
        <p:spPr>
          <a:xfrm>
            <a:off x="7011081" y="3714563"/>
            <a:ext cx="3641725" cy="7439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1760"/>
              <a:buNone/>
            </a:pPr>
            <a:r>
              <a:rPr b="1" lang="en-US" sz="2500"/>
              <a:t>Rethink Assessment</a:t>
            </a:r>
            <a:endParaRPr b="1" sz="2500"/>
          </a:p>
        </p:txBody>
      </p:sp>
      <p:sp>
        <p:nvSpPr>
          <p:cNvPr id="194" name="Google Shape;194;p2"/>
          <p:cNvSpPr txBox="1"/>
          <p:nvPr>
            <p:ph idx="13" type="body"/>
          </p:nvPr>
        </p:nvSpPr>
        <p:spPr>
          <a:xfrm>
            <a:off x="7011081" y="3001963"/>
            <a:ext cx="847725" cy="652462"/>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5280"/>
              <a:buFont typeface="Arial"/>
              <a:buNone/>
            </a:pPr>
            <a:r>
              <a:rPr b="1" lang="en-US"/>
              <a:t>5</a:t>
            </a:r>
            <a:endParaRPr/>
          </a:p>
        </p:txBody>
      </p:sp>
      <p:sp>
        <p:nvSpPr>
          <p:cNvPr id="195" name="Google Shape;195;p2"/>
          <p:cNvSpPr txBox="1"/>
          <p:nvPr>
            <p:ph idx="14" type="body"/>
          </p:nvPr>
        </p:nvSpPr>
        <p:spPr>
          <a:xfrm>
            <a:off x="7011081" y="5231306"/>
            <a:ext cx="3641725" cy="7439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1760"/>
              <a:buNone/>
            </a:pPr>
            <a:r>
              <a:rPr b="1" lang="en-US" sz="2500"/>
              <a:t>Takeaways</a:t>
            </a:r>
            <a:endParaRPr b="1" sz="2500"/>
          </a:p>
        </p:txBody>
      </p:sp>
      <p:sp>
        <p:nvSpPr>
          <p:cNvPr id="196" name="Google Shape;196;p2"/>
          <p:cNvSpPr txBox="1"/>
          <p:nvPr>
            <p:ph idx="15" type="body"/>
          </p:nvPr>
        </p:nvSpPr>
        <p:spPr>
          <a:xfrm>
            <a:off x="7011081" y="4518706"/>
            <a:ext cx="847725" cy="652462"/>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5280"/>
              <a:buFont typeface="Arial"/>
              <a:buNone/>
            </a:pPr>
            <a:r>
              <a:rPr b="1" lang="en-US"/>
              <a:t>6</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4"/>
          <p:cNvSpPr txBox="1"/>
          <p:nvPr>
            <p:ph type="title"/>
          </p:nvPr>
        </p:nvSpPr>
        <p:spPr>
          <a:xfrm>
            <a:off x="616856" y="880958"/>
            <a:ext cx="11054683" cy="226074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rgbClr val="014B64"/>
              </a:buClr>
              <a:buSzPts val="4500"/>
              <a:buFont typeface="Arial"/>
              <a:buNone/>
            </a:pPr>
            <a:r>
              <a:rPr b="1" lang="en-US"/>
              <a:t>This isn’t about catching cheaters. </a:t>
            </a:r>
            <a:endParaRPr b="1"/>
          </a:p>
          <a:p>
            <a:pPr indent="0" lvl="0" marL="0" rtl="0" algn="l">
              <a:lnSpc>
                <a:spcPct val="90000"/>
              </a:lnSpc>
              <a:spcBef>
                <a:spcPts val="0"/>
              </a:spcBef>
              <a:spcAft>
                <a:spcPts val="0"/>
              </a:spcAft>
              <a:buClr>
                <a:srgbClr val="014B64"/>
              </a:buClr>
              <a:buSzPts val="4500"/>
              <a:buFont typeface="Arial"/>
              <a:buNone/>
            </a:pPr>
            <a:r>
              <a:rPr b="1" lang="en-US"/>
              <a:t>It’s about preparing learners.</a:t>
            </a:r>
            <a:endParaRPr/>
          </a:p>
        </p:txBody>
      </p:sp>
      <p:sp>
        <p:nvSpPr>
          <p:cNvPr id="202" name="Google Shape;202;p4"/>
          <p:cNvSpPr txBox="1"/>
          <p:nvPr>
            <p:ph idx="1" type="body"/>
          </p:nvPr>
        </p:nvSpPr>
        <p:spPr>
          <a:xfrm>
            <a:off x="616856" y="3293607"/>
            <a:ext cx="11054684" cy="1092820"/>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640"/>
              <a:buNone/>
            </a:pPr>
            <a:r>
              <a:rPr lang="en-US"/>
              <a:t>AI literacy is becoming the baseline in today’s job market.</a:t>
            </a:r>
            <a:endParaRPr/>
          </a:p>
        </p:txBody>
      </p:sp>
      <p:sp>
        <p:nvSpPr>
          <p:cNvPr id="203" name="Google Shape;203;p4"/>
          <p:cNvSpPr txBox="1"/>
          <p:nvPr>
            <p:ph idx="12" type="sldNum"/>
          </p:nvPr>
        </p:nvSpPr>
        <p:spPr>
          <a:xfrm>
            <a:off x="401443" y="6446837"/>
            <a:ext cx="2743200" cy="21807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g3efae4b88f4_0_27"/>
          <p:cNvSpPr txBox="1"/>
          <p:nvPr>
            <p:ph idx="12" type="sldNum"/>
          </p:nvPr>
        </p:nvSpPr>
        <p:spPr>
          <a:xfrm>
            <a:off x="401443" y="6446837"/>
            <a:ext cx="2743200" cy="218100"/>
          </a:xfrm>
          <a:prstGeom prst="rect">
            <a:avLst/>
          </a:prstGeom>
        </p:spPr>
        <p:txBody>
          <a:bodyPr anchorCtr="0" anchor="b" bIns="0" lIns="0" spcFirstLastPara="1" rIns="0" wrap="square" tIns="0">
            <a:noAutofit/>
          </a:bodyPr>
          <a:lstStyle/>
          <a:p>
            <a:pPr indent="0" lvl="0" marL="0" rtl="0" algn="l">
              <a:spcBef>
                <a:spcPts val="0"/>
              </a:spcBef>
              <a:spcAft>
                <a:spcPts val="0"/>
              </a:spcAft>
              <a:buClr>
                <a:srgbClr val="000000"/>
              </a:buClr>
              <a:buFont typeface="Arial"/>
              <a:buNone/>
            </a:pPr>
            <a:fld id="{00000000-1234-1234-1234-123412341234}" type="slidenum">
              <a:rPr lang="en-US">
                <a:solidFill>
                  <a:srgbClr val="AEABAB"/>
                </a:solidFill>
              </a:rPr>
              <a:t>‹#›</a:t>
            </a:fld>
            <a:endParaRPr>
              <a:solidFill>
                <a:srgbClr val="AEABAB"/>
              </a:solidFill>
            </a:endParaRPr>
          </a:p>
        </p:txBody>
      </p:sp>
      <p:pic>
        <p:nvPicPr>
          <p:cNvPr id="210" name="Google Shape;210;g3efae4b88f4_0_27" title="When you use chatGPT for everything">
            <a:hlinkClick r:id="rId3"/>
          </p:cNvPr>
          <p:cNvPicPr preferRelativeResize="0"/>
          <p:nvPr/>
        </p:nvPicPr>
        <p:blipFill>
          <a:blip r:embed="rId4">
            <a:alphaModFix/>
          </a:blip>
          <a:stretch>
            <a:fillRect/>
          </a:stretch>
        </p:blipFill>
        <p:spPr>
          <a:xfrm>
            <a:off x="1042825" y="586587"/>
            <a:ext cx="10106362" cy="56848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0"/>
                                        </p:tgtEl>
                                        <p:attrNameLst>
                                          <p:attrName>style.visibility</p:attrName>
                                        </p:attrNameLst>
                                      </p:cBhvr>
                                      <p:to>
                                        <p:strVal val="visible"/>
                                      </p:to>
                                    </p:set>
                                    <p:animEffect filter="fade" transition="in">
                                      <p:cBhvr>
                                        <p:cTn dur="1000"/>
                                        <p:tgtEl>
                                          <p:spTgt spid="2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5"/>
          <p:cNvSpPr txBox="1"/>
          <p:nvPr>
            <p:ph type="title"/>
          </p:nvPr>
        </p:nvSpPr>
        <p:spPr>
          <a:xfrm>
            <a:off x="616856" y="880958"/>
            <a:ext cx="11054683" cy="2260742"/>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rgbClr val="014B64"/>
              </a:buClr>
              <a:buSzPts val="4500"/>
              <a:buFont typeface="Arial"/>
              <a:buNone/>
            </a:pPr>
            <a:r>
              <a:rPr b="1" lang="en-US"/>
              <a:t>Why AI Literacy Matters in Adult Education</a:t>
            </a:r>
            <a:endParaRPr/>
          </a:p>
        </p:txBody>
      </p:sp>
      <p:sp>
        <p:nvSpPr>
          <p:cNvPr id="216" name="Google Shape;216;p5"/>
          <p:cNvSpPr txBox="1"/>
          <p:nvPr>
            <p:ph idx="1" type="body"/>
          </p:nvPr>
        </p:nvSpPr>
        <p:spPr>
          <a:xfrm>
            <a:off x="616856" y="3293607"/>
            <a:ext cx="11054684" cy="1092820"/>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2640"/>
              <a:buNone/>
            </a:pPr>
            <a:r>
              <a:rPr lang="en-US" sz="2700"/>
              <a:t>Part 1 — The landscape, the stakes, and the opportunity</a:t>
            </a:r>
            <a:endParaRPr sz="2700"/>
          </a:p>
        </p:txBody>
      </p:sp>
      <p:sp>
        <p:nvSpPr>
          <p:cNvPr id="217" name="Google Shape;217;p5"/>
          <p:cNvSpPr txBox="1"/>
          <p:nvPr>
            <p:ph idx="12" type="sldNum"/>
          </p:nvPr>
        </p:nvSpPr>
        <p:spPr>
          <a:xfrm>
            <a:off x="401443" y="6446837"/>
            <a:ext cx="2743200" cy="21807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GEDTS_theme_2018">
  <a:themeElements>
    <a:clrScheme name="GEDTS BRAND">
      <a:dk1>
        <a:srgbClr val="000000"/>
      </a:dk1>
      <a:lt1>
        <a:srgbClr val="FFFFFF"/>
      </a:lt1>
      <a:dk2>
        <a:srgbClr val="44546A"/>
      </a:dk2>
      <a:lt2>
        <a:srgbClr val="E7E6E6"/>
      </a:lt2>
      <a:accent1>
        <a:srgbClr val="0083A9"/>
      </a:accent1>
      <a:accent2>
        <a:srgbClr val="E86650"/>
      </a:accent2>
      <a:accent3>
        <a:srgbClr val="8E6996"/>
      </a:accent3>
      <a:accent4>
        <a:srgbClr val="FFD65C"/>
      </a:accent4>
      <a:accent5>
        <a:srgbClr val="27BDBE"/>
      </a:accent5>
      <a:accent6>
        <a:srgbClr val="8DC63F"/>
      </a:accent6>
      <a:hlink>
        <a:srgbClr val="0083A9"/>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41F79DF90AAF94B931B3093EDFF1A94" ma:contentTypeVersion="19" ma:contentTypeDescription="Create a new document." ma:contentTypeScope="" ma:versionID="7a568bf8861b11dd106b160428c34ddf">
  <xsd:schema xmlns:xsd="http://www.w3.org/2001/XMLSchema" xmlns:xs="http://www.w3.org/2001/XMLSchema" xmlns:p="http://schemas.microsoft.com/office/2006/metadata/properties" xmlns:ns2="f8892201-b6f9-448a-a857-af8c143e1fef" xmlns:ns3="56cd1905-ff13-4436-8ef1-8fa80665008f" targetNamespace="http://schemas.microsoft.com/office/2006/metadata/properties" ma:root="true" ma:fieldsID="4f07736ac378e89821914848a027cf67" ns2:_="" ns3:_="">
    <xsd:import namespace="f8892201-b6f9-448a-a857-af8c143e1fef"/>
    <xsd:import namespace="56cd1905-ff13-4436-8ef1-8fa80665008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AutoKeyPoints" minOccurs="0"/>
                <xsd:element ref="ns2:MediaServiceKeyPoints" minOccurs="0"/>
                <xsd:element ref="ns2:MediaServiceOCR"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892201-b6f9-448a-a857-af8c143e1f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6cd1905-ff13-4436-8ef1-8fa80665008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3884dac-5cd5-4295-bdda-6b7fcbc72b29}" ma:internalName="TaxCatchAll" ma:showField="CatchAllData" ma:web="56cd1905-ff13-4436-8ef1-8fa80665008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8892201-b6f9-448a-a857-af8c143e1fef">
      <Terms xmlns="http://schemas.microsoft.com/office/infopath/2007/PartnerControls"/>
    </lcf76f155ced4ddcb4097134ff3c332f>
    <TaxCatchAll xmlns="56cd1905-ff13-4436-8ef1-8fa80665008f" xsi:nil="true"/>
  </documentManagement>
</p:properties>
</file>

<file path=customXml/itemProps1.xml><?xml version="1.0" encoding="utf-8"?>
<ds:datastoreItem xmlns:ds="http://schemas.openxmlformats.org/officeDocument/2006/customXml" ds:itemID="{20158ED6-E456-4F44-BEAC-F6A89271E450}"/>
</file>

<file path=customXml/itemProps2.xml><?xml version="1.0" encoding="utf-8"?>
<ds:datastoreItem xmlns:ds="http://schemas.openxmlformats.org/officeDocument/2006/customXml" ds:itemID="{A19A357E-A8EB-4624-B0BA-D8264861803B}"/>
</file>

<file path=customXml/itemProps3.xml><?xml version="1.0" encoding="utf-8"?>
<ds:datastoreItem xmlns:ds="http://schemas.openxmlformats.org/officeDocument/2006/customXml" ds:itemID="{877F5213-9B82-43AE-8615-BA68125CAD11}"/>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Kerry Clark</dc:creator>
  <dcterms:created xsi:type="dcterms:W3CDTF">2023-06-02T14:16:32Z</dcterms:creat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0x010100641F79DF90AAF94B931B3093EDFF1A94</vt:lpwstr>
  </property>
  <property fmtid="{D5CDD505-2E9C-101B-9397-08002B2CF9AE}" pid="3" name="MediaServiceImageTags">
    <vt:lpwstr/>
  </property>
  <property fmtid="{D5CDD505-2E9C-101B-9397-08002B2CF9AE}" pid="4" name="Order">
    <vt:r8>6050900</vt:r8>
  </property>
  <property fmtid="{D5CDD505-2E9C-101B-9397-08002B2CF9AE}" pid="5" name="_SourceUrl">
    <vt:lpwstr/>
  </property>
  <property fmtid="{D5CDD505-2E9C-101B-9397-08002B2CF9AE}" pid="6" name="_SharedFileIndex">
    <vt:lpwstr/>
  </property>
  <property fmtid="{D5CDD505-2E9C-101B-9397-08002B2CF9AE}" pid="7" name="ComplianceAssetId">
    <vt:lpwstr/>
  </property>
  <property fmtid="{D5CDD505-2E9C-101B-9397-08002B2CF9AE}" pid="8" name="_ExtendedDescription">
    <vt:lpwstr/>
  </property>
  <property fmtid="{D5CDD505-2E9C-101B-9397-08002B2CF9AE}" pid="9" name="TriggerFlowInfo">
    <vt:lpwstr/>
  </property>
</Properties>
</file>