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</p:sldMasterIdLst>
  <p:notesMasterIdLst>
    <p:notesMasterId r:id="rId10"/>
  </p:notesMasterIdLst>
  <p:handoutMasterIdLst>
    <p:handoutMasterId r:id="rId11"/>
  </p:handoutMasterIdLst>
  <p:sldIdLst>
    <p:sldId id="292" r:id="rId5"/>
    <p:sldId id="2645" r:id="rId6"/>
    <p:sldId id="2620" r:id="rId7"/>
    <p:sldId id="325" r:id="rId8"/>
    <p:sldId id="293" r:id="rId9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B64"/>
    <a:srgbClr val="0084A9"/>
    <a:srgbClr val="9CCFDF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75506E-DFDC-4BAD-8EA8-7C7157E86C1F}" v="3" dt="2026-07-08T19:54:43.4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68"/>
    <p:restoredTop sz="96303"/>
  </p:normalViewPr>
  <p:slideViewPr>
    <p:cSldViewPr snapToGrid="0" snapToObjects="1">
      <p:cViewPr varScale="1">
        <p:scale>
          <a:sx n="59" d="100"/>
          <a:sy n="59" d="100"/>
        </p:scale>
        <p:origin x="11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e Cummins" userId="bd92c9c1-7919-49b2-898b-e3d1e62773ef" providerId="ADAL" clId="{DBC28089-BE8B-4E9F-BAA8-EFB73E5B1A6F}"/>
    <pc:docChg chg="undo custSel addSld delSld modSld sldOrd">
      <pc:chgData name="Natalie Cummins" userId="bd92c9c1-7919-49b2-898b-e3d1e62773ef" providerId="ADAL" clId="{DBC28089-BE8B-4E9F-BAA8-EFB73E5B1A6F}" dt="2026-07-08T20:05:21.390" v="500" actId="1076"/>
      <pc:docMkLst>
        <pc:docMk/>
      </pc:docMkLst>
      <pc:sldChg chg="addSp delSp modSp mod">
        <pc:chgData name="Natalie Cummins" userId="bd92c9c1-7919-49b2-898b-e3d1e62773ef" providerId="ADAL" clId="{DBC28089-BE8B-4E9F-BAA8-EFB73E5B1A6F}" dt="2026-07-08T20:05:21.390" v="500" actId="1076"/>
        <pc:sldMkLst>
          <pc:docMk/>
          <pc:sldMk cId="3612406414" sldId="293"/>
        </pc:sldMkLst>
        <pc:spChg chg="del">
          <ac:chgData name="Natalie Cummins" userId="bd92c9c1-7919-49b2-898b-e3d1e62773ef" providerId="ADAL" clId="{DBC28089-BE8B-4E9F-BAA8-EFB73E5B1A6F}" dt="2026-07-08T20:05:07.729" v="496" actId="478"/>
          <ac:spMkLst>
            <pc:docMk/>
            <pc:sldMk cId="3612406414" sldId="293"/>
            <ac:spMk id="6" creationId="{DD0811B8-D6D5-6C1E-65E7-89ED37625372}"/>
          </ac:spMkLst>
        </pc:spChg>
        <pc:picChg chg="add mod">
          <ac:chgData name="Natalie Cummins" userId="bd92c9c1-7919-49b2-898b-e3d1e62773ef" providerId="ADAL" clId="{DBC28089-BE8B-4E9F-BAA8-EFB73E5B1A6F}" dt="2026-07-08T20:05:21.390" v="500" actId="1076"/>
          <ac:picMkLst>
            <pc:docMk/>
            <pc:sldMk cId="3612406414" sldId="293"/>
            <ac:picMk id="8" creationId="{59B79B5A-90D4-03DA-DC05-E496FE3F3FD0}"/>
          </ac:picMkLst>
        </pc:picChg>
      </pc:sldChg>
      <pc:sldChg chg="addSp modSp add">
        <pc:chgData name="Natalie Cummins" userId="bd92c9c1-7919-49b2-898b-e3d1e62773ef" providerId="ADAL" clId="{DBC28089-BE8B-4E9F-BAA8-EFB73E5B1A6F}" dt="2026-07-02T18:46:57.643" v="145"/>
        <pc:sldMkLst>
          <pc:docMk/>
          <pc:sldMk cId="3686145926" sldId="325"/>
        </pc:sldMkLst>
        <pc:picChg chg="add mod">
          <ac:chgData name="Natalie Cummins" userId="bd92c9c1-7919-49b2-898b-e3d1e62773ef" providerId="ADAL" clId="{DBC28089-BE8B-4E9F-BAA8-EFB73E5B1A6F}" dt="2026-07-02T18:46:57.643" v="145"/>
          <ac:picMkLst>
            <pc:docMk/>
            <pc:sldMk cId="3686145926" sldId="325"/>
            <ac:picMk id="3" creationId="{6E398702-54D7-85DF-A144-779AB2A980B9}"/>
          </ac:picMkLst>
        </pc:picChg>
      </pc:sldChg>
      <pc:sldChg chg="addSp delSp modSp mod">
        <pc:chgData name="Natalie Cummins" userId="bd92c9c1-7919-49b2-898b-e3d1e62773ef" providerId="ADAL" clId="{DBC28089-BE8B-4E9F-BAA8-EFB73E5B1A6F}" dt="2026-07-08T19:55:11.623" v="494" actId="113"/>
        <pc:sldMkLst>
          <pc:docMk/>
          <pc:sldMk cId="3995641416" sldId="2620"/>
        </pc:sldMkLst>
        <pc:spChg chg="mod">
          <ac:chgData name="Natalie Cummins" userId="bd92c9c1-7919-49b2-898b-e3d1e62773ef" providerId="ADAL" clId="{DBC28089-BE8B-4E9F-BAA8-EFB73E5B1A6F}" dt="2026-07-02T18:44:16.086" v="122" actId="1076"/>
          <ac:spMkLst>
            <pc:docMk/>
            <pc:sldMk cId="3995641416" sldId="2620"/>
            <ac:spMk id="2" creationId="{7B93C782-0409-2416-9D97-8A43B01AAC08}"/>
          </ac:spMkLst>
        </pc:spChg>
        <pc:spChg chg="add mod">
          <ac:chgData name="Natalie Cummins" userId="bd92c9c1-7919-49b2-898b-e3d1e62773ef" providerId="ADAL" clId="{DBC28089-BE8B-4E9F-BAA8-EFB73E5B1A6F}" dt="2026-07-08T19:55:11.623" v="494" actId="113"/>
          <ac:spMkLst>
            <pc:docMk/>
            <pc:sldMk cId="3995641416" sldId="2620"/>
            <ac:spMk id="3" creationId="{25FC272D-8275-3179-3B70-A00A7CAC7D98}"/>
          </ac:spMkLst>
        </pc:spChg>
        <pc:spChg chg="add mod">
          <ac:chgData name="Natalie Cummins" userId="bd92c9c1-7919-49b2-898b-e3d1e62773ef" providerId="ADAL" clId="{DBC28089-BE8B-4E9F-BAA8-EFB73E5B1A6F}" dt="2026-07-08T19:55:03.560" v="493" actId="255"/>
          <ac:spMkLst>
            <pc:docMk/>
            <pc:sldMk cId="3995641416" sldId="2620"/>
            <ac:spMk id="10" creationId="{75F557D5-A7CC-6784-152D-8857F9A74104}"/>
          </ac:spMkLst>
        </pc:spChg>
        <pc:picChg chg="add mod">
          <ac:chgData name="Natalie Cummins" userId="bd92c9c1-7919-49b2-898b-e3d1e62773ef" providerId="ADAL" clId="{DBC28089-BE8B-4E9F-BAA8-EFB73E5B1A6F}" dt="2026-07-08T19:53:32.752" v="465" actId="1076"/>
          <ac:picMkLst>
            <pc:docMk/>
            <pc:sldMk cId="3995641416" sldId="2620"/>
            <ac:picMk id="5" creationId="{AEC81790-B40F-46B9-65A8-CC76672E6217}"/>
          </ac:picMkLst>
        </pc:picChg>
        <pc:picChg chg="add mod">
          <ac:chgData name="Natalie Cummins" userId="bd92c9c1-7919-49b2-898b-e3d1e62773ef" providerId="ADAL" clId="{DBC28089-BE8B-4E9F-BAA8-EFB73E5B1A6F}" dt="2026-07-08T19:53:35.659" v="466" actId="14100"/>
          <ac:picMkLst>
            <pc:docMk/>
            <pc:sldMk cId="3995641416" sldId="2620"/>
            <ac:picMk id="6" creationId="{192FC7E2-53F3-4431-C432-753BA98C2A44}"/>
          </ac:picMkLst>
        </pc:picChg>
        <pc:picChg chg="add mod">
          <ac:chgData name="Natalie Cummins" userId="bd92c9c1-7919-49b2-898b-e3d1e62773ef" providerId="ADAL" clId="{DBC28089-BE8B-4E9F-BAA8-EFB73E5B1A6F}" dt="2026-07-08T19:07:37.249" v="161" actId="1076"/>
          <ac:picMkLst>
            <pc:docMk/>
            <pc:sldMk cId="3995641416" sldId="2620"/>
            <ac:picMk id="8" creationId="{297288A9-4902-0532-69C7-06C9EF832839}"/>
          </ac:picMkLst>
        </pc:picChg>
        <pc:picChg chg="add mod">
          <ac:chgData name="Natalie Cummins" userId="bd92c9c1-7919-49b2-898b-e3d1e62773ef" providerId="ADAL" clId="{DBC28089-BE8B-4E9F-BAA8-EFB73E5B1A6F}" dt="2026-07-08T19:30:49.141" v="463" actId="1076"/>
          <ac:picMkLst>
            <pc:docMk/>
            <pc:sldMk cId="3995641416" sldId="2620"/>
            <ac:picMk id="9" creationId="{75D2AE1D-50E6-87B4-B38A-8931D5EE68D2}"/>
          </ac:picMkLst>
        </pc:picChg>
      </pc:sldChg>
      <pc:sldChg chg="addSp delSp modSp mod">
        <pc:chgData name="Natalie Cummins" userId="bd92c9c1-7919-49b2-898b-e3d1e62773ef" providerId="ADAL" clId="{DBC28089-BE8B-4E9F-BAA8-EFB73E5B1A6F}" dt="2026-07-02T18:40:43.475" v="116" actId="1076"/>
        <pc:sldMkLst>
          <pc:docMk/>
          <pc:sldMk cId="71867101" sldId="2645"/>
        </pc:sldMkLst>
        <pc:spChg chg="mod">
          <ac:chgData name="Natalie Cummins" userId="bd92c9c1-7919-49b2-898b-e3d1e62773ef" providerId="ADAL" clId="{DBC28089-BE8B-4E9F-BAA8-EFB73E5B1A6F}" dt="2026-07-02T18:19:25.731" v="21" actId="20577"/>
          <ac:spMkLst>
            <pc:docMk/>
            <pc:sldMk cId="71867101" sldId="2645"/>
            <ac:spMk id="2" creationId="{FE2C80C1-4848-10B9-B06F-0DC4DF8FC196}"/>
          </ac:spMkLst>
        </pc:spChg>
        <pc:spChg chg="mod">
          <ac:chgData name="Natalie Cummins" userId="bd92c9c1-7919-49b2-898b-e3d1e62773ef" providerId="ADAL" clId="{DBC28089-BE8B-4E9F-BAA8-EFB73E5B1A6F}" dt="2026-07-02T18:40:19.695" v="115" actId="113"/>
          <ac:spMkLst>
            <pc:docMk/>
            <pc:sldMk cId="71867101" sldId="2645"/>
            <ac:spMk id="6" creationId="{37A9623F-DD9C-BC3C-761A-392F32A8A480}"/>
          </ac:spMkLst>
        </pc:spChg>
        <pc:picChg chg="add mod">
          <ac:chgData name="Natalie Cummins" userId="bd92c9c1-7919-49b2-898b-e3d1e62773ef" providerId="ADAL" clId="{DBC28089-BE8B-4E9F-BAA8-EFB73E5B1A6F}" dt="2026-07-02T18:40:43.475" v="116" actId="1076"/>
          <ac:picMkLst>
            <pc:docMk/>
            <pc:sldMk cId="71867101" sldId="2645"/>
            <ac:picMk id="11" creationId="{AA86F04F-590F-2E66-5640-598B2EE80A25}"/>
          </ac:picMkLst>
        </pc:picChg>
      </pc:sldChg>
      <pc:sldMasterChg chg="delSldLayout">
        <pc:chgData name="Natalie Cummins" userId="bd92c9c1-7919-49b2-898b-e3d1e62773ef" providerId="ADAL" clId="{DBC28089-BE8B-4E9F-BAA8-EFB73E5B1A6F}" dt="2026-07-02T18:20:56.160" v="55" actId="47"/>
        <pc:sldMasterMkLst>
          <pc:docMk/>
          <pc:sldMasterMk cId="2240888428" sldId="2147483682"/>
        </pc:sldMasterMkLst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C83787-3F18-0941-951C-86CE87CB8B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FD4A53-B40D-A44E-AAA5-FBB2164960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8A632-5CF8-D44E-AD53-C703B91031D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DF25D8-01A8-9D45-880D-B3EEF298B7F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CD358B-6D43-F24A-8F80-11175938C2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9389A-39F6-AD46-9C37-7F1CB3D65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30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CF907-54E3-414C-B907-4EC57FF97ED0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3769A-2A3C-664A-B1A3-FCFF0FA8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70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430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B747056-D864-9943-B945-CBDEC0DBFA18}"/>
              </a:ext>
            </a:extLst>
          </p:cNvPr>
          <p:cNvSpPr/>
          <p:nvPr/>
        </p:nvSpPr>
        <p:spPr>
          <a:xfrm>
            <a:off x="0" y="2359712"/>
            <a:ext cx="12192036" cy="449828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192036" h="4498288">
                <a:moveTo>
                  <a:pt x="0" y="924262"/>
                </a:moveTo>
                <a:cubicBezTo>
                  <a:pt x="6775596" y="1089771"/>
                  <a:pt x="12208387" y="-6526"/>
                  <a:pt x="12192000" y="30"/>
                </a:cubicBezTo>
                <a:lnTo>
                  <a:pt x="12192000" y="4498288"/>
                </a:lnTo>
                <a:lnTo>
                  <a:pt x="0" y="4498288"/>
                </a:lnTo>
                <a:lnTo>
                  <a:pt x="0" y="924262"/>
                </a:ln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E7EC74-D20B-574D-AB10-A4B7B90B2B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6161" y="5100080"/>
            <a:ext cx="10879667" cy="407805"/>
          </a:xfrm>
          <a:noFill/>
        </p:spPr>
        <p:txBody>
          <a:bodyPr wrap="none" lIns="0" tIns="0" rIns="0" bIns="0" anchor="t" anchorCtr="0">
            <a:noAutofit/>
          </a:bodyPr>
          <a:lstStyle>
            <a:lvl1pPr marL="0" indent="0" algn="ctr">
              <a:buNone/>
              <a:defRPr sz="1800">
                <a:solidFill>
                  <a:schemeClr val="accent4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Click to add presenter name and/or 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6E5C3F-8D26-E84F-B390-3C5ADC7534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162" y="3701850"/>
            <a:ext cx="10879667" cy="1254780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34156-DBB1-53AA-8B6C-6B5E13E509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90998" y="381337"/>
            <a:ext cx="2410003" cy="2459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4E9389-7092-C6C6-2901-7E2030E7A5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48420" y="5679189"/>
            <a:ext cx="1095148" cy="61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65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3584" y="2109370"/>
            <a:ext cx="3517264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48746" y="2116147"/>
            <a:ext cx="3511296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448747" y="2116147"/>
            <a:ext cx="3511296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109373"/>
            <a:ext cx="3517263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FF5CD06F-127B-554B-A173-766C0CD9DD2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37942" y="2116147"/>
            <a:ext cx="3515444" cy="228600"/>
          </a:xfrm>
          <a:solidFill>
            <a:schemeClr val="accent1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69F9AC2-CF2E-D648-AE72-707E239D6B6A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237942" y="2116147"/>
            <a:ext cx="3515444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BF60DA4-0E5E-5965-D44F-2925D3980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2315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n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9580B2A-1B59-E750-B0C5-123BF9DC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43328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2702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r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36CCF299-1FFF-C64C-5DA3-3AD9BAC36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36071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5079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5A573-266D-FD4C-B96B-20E086323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1990624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55411A-0306-BE4F-8725-1A6F3DAAE2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586" y="2814536"/>
            <a:ext cx="5157787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FBBEA7-A3E5-A548-A13A-B8061E4F8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4706" y="1990624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3C6838-3013-4346-8732-32B11F863E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04706" y="2814536"/>
            <a:ext cx="5183188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AC9CA4-BA24-C94A-A925-C6955C8BF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261C7C-4418-E4A9-E20E-C6F51D3BB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1224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89BAA-F938-2F4A-9A6F-3BAD8DE04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33BD69-E9C6-F842-B9E0-92E45C7E1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520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819F20-715D-954B-A7DA-F648D52FC9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747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3C966-C5BA-054C-A04D-47E740DC4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909" y="863601"/>
            <a:ext cx="6171928" cy="532674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7085FB4-97DB-EA42-A44C-EA7C8D9548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49F7C9F-F23E-5FAE-EC30-C38ADFC2E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64" y="863600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DA8CF62-3BFB-ED88-07A9-2CA96124F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164" y="2603190"/>
            <a:ext cx="4370583" cy="3587153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9647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CFF36-73D1-6641-A81E-626247772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78" y="856343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DA541-F771-F44D-B879-91605476BD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15423" y="856344"/>
            <a:ext cx="6142900" cy="5319485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59967-644C-ED41-B6D6-984569C08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678" y="2595934"/>
            <a:ext cx="4370583" cy="3579896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D260F6B-8180-044B-AA16-163F69841E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8056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Slide with Image Placeholder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">
            <a:extLst>
              <a:ext uri="{FF2B5EF4-FFF2-40B4-BE49-F238E27FC236}">
                <a16:creationId xmlns:a16="http://schemas.microsoft.com/office/drawing/2014/main" id="{8384F486-3B04-1389-DE66-3371A30E6DE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0" y="-457200"/>
            <a:ext cx="12188952" cy="457200"/>
          </a:xfrm>
        </p:spPr>
        <p:txBody>
          <a:bodyPr anchor="t" anchorCtr="0"/>
          <a:lstStyle>
            <a:lvl1pPr algn="l">
              <a:defRPr sz="3200" b="0">
                <a:solidFill>
                  <a:schemeClr val="accent6"/>
                </a:solidFill>
                <a:latin typeface="+mj-lt"/>
              </a:defRPr>
            </a:lvl1pPr>
          </a:lstStyle>
          <a:p>
            <a:r>
              <a:rPr lang="en-US" noProof="0"/>
              <a:t>Insert offscreen slide title here</a:t>
            </a:r>
          </a:p>
        </p:txBody>
      </p:sp>
      <p:pic>
        <p:nvPicPr>
          <p:cNvPr id="12" name="Pearson Logo" descr="Pearson Logo">
            <a:extLst>
              <a:ext uri="{FF2B5EF4-FFF2-40B4-BE49-F238E27FC236}">
                <a16:creationId xmlns:a16="http://schemas.microsoft.com/office/drawing/2014/main" id="{E5F82EA5-8ACA-3575-748B-08F781F4276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43025" y="1096964"/>
            <a:ext cx="2276856" cy="455371"/>
          </a:xfrm>
          <a:prstGeom prst="rect">
            <a:avLst/>
          </a:prstGeom>
        </p:spPr>
      </p:pic>
      <p:sp>
        <p:nvSpPr>
          <p:cNvPr id="2" name="Statement">
            <a:extLst>
              <a:ext uri="{FF2B5EF4-FFF2-40B4-BE49-F238E27FC236}">
                <a16:creationId xmlns:a16="http://schemas.microsoft.com/office/drawing/2014/main" id="{5043BFA6-5CE1-2FDE-0027-3B9EE605CF6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1343025" y="1796776"/>
            <a:ext cx="4681537" cy="2724913"/>
          </a:xfrm>
        </p:spPr>
        <p:txBody>
          <a:bodyPr anchor="ctr"/>
          <a:lstStyle>
            <a:lvl1pPr marL="0" indent="0">
              <a:lnSpc>
                <a:spcPct val="90000"/>
              </a:lnSpc>
              <a:buNone/>
              <a:defRPr sz="6000" b="1"/>
            </a:lvl1pPr>
          </a:lstStyle>
          <a:p>
            <a:pPr lvl="0"/>
            <a:r>
              <a:rPr lang="en-US"/>
              <a:t>Closing statement.</a:t>
            </a:r>
          </a:p>
        </p:txBody>
      </p:sp>
      <p:sp>
        <p:nvSpPr>
          <p:cNvPr id="17" name="Contact">
            <a:extLst>
              <a:ext uri="{FF2B5EF4-FFF2-40B4-BE49-F238E27FC236}">
                <a16:creationId xmlns:a16="http://schemas.microsoft.com/office/drawing/2014/main" id="{411DD343-B04A-AC7E-4B87-39CC7AE9466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343026" y="4676778"/>
            <a:ext cx="3886200" cy="836782"/>
          </a:xfrm>
        </p:spPr>
        <p:txBody>
          <a:bodyPr anchor="b">
            <a:norm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Place contact info here</a:t>
            </a:r>
          </a:p>
        </p:txBody>
      </p:sp>
      <p:cxnSp>
        <p:nvCxnSpPr>
          <p:cNvPr id="7" name="Straight Connector">
            <a:extLst>
              <a:ext uri="{FF2B5EF4-FFF2-40B4-BE49-F238E27FC236}">
                <a16:creationId xmlns:a16="http://schemas.microsoft.com/office/drawing/2014/main" id="{72F25D72-AF6B-A7AA-3326-A2EF6AD5D2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 bwMode="white">
          <a:xfrm>
            <a:off x="1343025" y="5758001"/>
            <a:ext cx="3886200" cy="0"/>
          </a:xfrm>
          <a:prstGeom prst="line">
            <a:avLst/>
          </a:prstGeom>
          <a:ln w="12700">
            <a:solidFill>
              <a:srgbClr val="512E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icture">
            <a:extLst>
              <a:ext uri="{FF2B5EF4-FFF2-40B4-BE49-F238E27FC236}">
                <a16:creationId xmlns:a16="http://schemas.microsoft.com/office/drawing/2014/main" id="{4BADEAC3-C0F2-B1F7-76FD-AC496098E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6306441" y="1096965"/>
            <a:ext cx="4540250" cy="4665661"/>
          </a:xfrm>
          <a:custGeom>
            <a:avLst/>
            <a:gdLst>
              <a:gd name="connsiteX0" fmla="*/ 203222 w 4540250"/>
              <a:gd name="connsiteY0" fmla="*/ 0 h 4665661"/>
              <a:gd name="connsiteX1" fmla="*/ 4337028 w 4540250"/>
              <a:gd name="connsiteY1" fmla="*/ 0 h 4665661"/>
              <a:gd name="connsiteX2" fmla="*/ 4540250 w 4540250"/>
              <a:gd name="connsiteY2" fmla="*/ 203222 h 4665661"/>
              <a:gd name="connsiteX3" fmla="*/ 4540250 w 4540250"/>
              <a:gd name="connsiteY3" fmla="*/ 4462439 h 4665661"/>
              <a:gd name="connsiteX4" fmla="*/ 4337028 w 4540250"/>
              <a:gd name="connsiteY4" fmla="*/ 4665661 h 4665661"/>
              <a:gd name="connsiteX5" fmla="*/ 203222 w 4540250"/>
              <a:gd name="connsiteY5" fmla="*/ 4665661 h 4665661"/>
              <a:gd name="connsiteX6" fmla="*/ 0 w 4540250"/>
              <a:gd name="connsiteY6" fmla="*/ 4462439 h 4665661"/>
              <a:gd name="connsiteX7" fmla="*/ 0 w 4540250"/>
              <a:gd name="connsiteY7" fmla="*/ 203222 h 4665661"/>
              <a:gd name="connsiteX8" fmla="*/ 203222 w 4540250"/>
              <a:gd name="connsiteY8" fmla="*/ 0 h 4665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40250" h="4665661">
                <a:moveTo>
                  <a:pt x="203222" y="0"/>
                </a:moveTo>
                <a:lnTo>
                  <a:pt x="4337028" y="0"/>
                </a:lnTo>
                <a:cubicBezTo>
                  <a:pt x="4449264" y="0"/>
                  <a:pt x="4540250" y="90986"/>
                  <a:pt x="4540250" y="203222"/>
                </a:cubicBezTo>
                <a:lnTo>
                  <a:pt x="4540250" y="4462439"/>
                </a:lnTo>
                <a:cubicBezTo>
                  <a:pt x="4540250" y="4574675"/>
                  <a:pt x="4449264" y="4665661"/>
                  <a:pt x="4337028" y="4665661"/>
                </a:cubicBezTo>
                <a:lnTo>
                  <a:pt x="203222" y="4665661"/>
                </a:lnTo>
                <a:cubicBezTo>
                  <a:pt x="90986" y="4665661"/>
                  <a:pt x="0" y="4574675"/>
                  <a:pt x="0" y="4462439"/>
                </a:cubicBezTo>
                <a:lnTo>
                  <a:pt x="0" y="203222"/>
                </a:lnTo>
                <a:cubicBezTo>
                  <a:pt x="0" y="90986"/>
                  <a:pt x="90986" y="0"/>
                  <a:pt x="203222" y="0"/>
                </a:cubicBezTo>
                <a:close/>
              </a:path>
            </a:pathLst>
          </a:custGeom>
          <a:solidFill>
            <a:srgbClr val="EDECF6"/>
          </a:solidFill>
        </p:spPr>
        <p:txBody>
          <a:bodyPr wrap="square" tIns="91440" bIns="0">
            <a:noAutofit/>
          </a:bodyPr>
          <a:lstStyle>
            <a:lvl1pPr marL="0" indent="0" algn="ctr">
              <a:buNone/>
              <a:defRPr sz="1400">
                <a:solidFill>
                  <a:srgbClr val="0D004D"/>
                </a:solidFill>
              </a:defRPr>
            </a:lvl1pPr>
          </a:lstStyle>
          <a:p>
            <a:r>
              <a:rPr lang="en-US" noProof="0"/>
              <a:t>Add picture here</a:t>
            </a:r>
          </a:p>
        </p:txBody>
      </p:sp>
    </p:spTree>
    <p:extLst>
      <p:ext uri="{BB962C8B-B14F-4D97-AF65-F5344CB8AC3E}">
        <p14:creationId xmlns:p14="http://schemas.microsoft.com/office/powerpoint/2010/main" val="42653574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082078-36D7-86CE-2FF9-A6BB562368BF}"/>
              </a:ext>
            </a:extLst>
          </p:cNvPr>
          <p:cNvSpPr txBox="1"/>
          <p:nvPr userDrawn="1"/>
        </p:nvSpPr>
        <p:spPr>
          <a:xfrm>
            <a:off x="609599" y="776554"/>
            <a:ext cx="394979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Session Overview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8E3370-EB2F-B28C-2B9F-87EE0C80DD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1938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C6DEBAC-EE78-B772-6DAE-F85D29D663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31938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5093A1F5-FC59-2F04-C2B3-33127AF7B1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31938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9D23BD6-7B4A-054F-81A7-B32C4870CB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31938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75395EA-A99F-3F6F-334B-4655129DFE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31938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EC90861A-6E4B-F5F0-7373-C7F106DB5C0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31938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A17C2D0A-8C29-2BC8-326A-0E05EA8DB7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11081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D38DA4A9-4CDC-A50E-8C05-B7865D490A5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11081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383348BD-5E76-89AC-A331-3DBA42DBBC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11081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AAF8F278-8ACC-108E-59DD-A0B9903EEE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1081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931FBF74-978A-AAB4-9F75-3105744E9D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11081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F7D0135F-5B70-63E3-D0E1-0E34F79283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11081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74FC42-CE47-0112-B39D-17F6D3B9CB3F}"/>
              </a:ext>
            </a:extLst>
          </p:cNvPr>
          <p:cNvSpPr txBox="1"/>
          <p:nvPr userDrawn="1"/>
        </p:nvSpPr>
        <p:spPr>
          <a:xfrm>
            <a:off x="609599" y="6162442"/>
            <a:ext cx="10980057" cy="2180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GED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and GED Testing Service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are registered trademarks of the American Council on Education. Used under license. Copyright 2026 GED Testing Service LLC. All rights reserved.</a:t>
            </a:r>
            <a:endParaRPr lang="en-US" sz="900" b="0" i="0" dirty="0">
              <a:solidFill>
                <a:srgbClr val="0084A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292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</p:spPr>
        <p:txBody>
          <a:bodyPr lIns="0" tIns="0" rIns="0" bIns="0" anchor="t" anchorCtr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1129271" cy="4054598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57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74755"/>
            <a:ext cx="11130948" cy="1795849"/>
          </a:xfrm>
        </p:spPr>
        <p:txBody>
          <a:bodyPr lIns="0" tIns="0" rIns="0" bIns="0"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D7114C-B6AA-15B7-6D80-F4E4195E4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837" y="3058885"/>
            <a:ext cx="11143548" cy="2444937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4587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raphic Text Lower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CE39FC-8FAD-AA43-9C92-A75071E7541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3585" y="2111889"/>
            <a:ext cx="11100265" cy="2578168"/>
          </a:xfrm>
        </p:spPr>
        <p:txBody>
          <a:bodyPr/>
          <a:lstStyle/>
          <a:p>
            <a:pPr lvl="0"/>
            <a:r>
              <a:rPr lang="en-US" dirty="0"/>
              <a:t>Graphic or Graphs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D02AAE-D1A2-4A47-84E5-FCA6A267D3FC}"/>
              </a:ext>
            </a:extLst>
          </p:cNvPr>
          <p:cNvSpPr/>
          <p:nvPr/>
        </p:nvSpPr>
        <p:spPr>
          <a:xfrm>
            <a:off x="-159657" y="4811318"/>
            <a:ext cx="12467771" cy="134266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223B582-68D5-1442-90AE-81446A66CC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3585" y="4932582"/>
            <a:ext cx="3166063" cy="1100137"/>
          </a:xfrm>
        </p:spPr>
        <p:txBody>
          <a:bodyPr>
            <a:normAutofit/>
          </a:bodyPr>
          <a:lstStyle>
            <a:lvl1pPr marL="0" indent="0" algn="r">
              <a:buNone/>
              <a:defRPr sz="2400" b="1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 dirty="0"/>
              <a:t>Edit This </a:t>
            </a:r>
            <a:r>
              <a:rPr lang="en-US" dirty="0" err="1"/>
              <a:t>Subheader</a:t>
            </a:r>
            <a:r>
              <a:rPr lang="en-US" dirty="0"/>
              <a:t>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6E6D12-0BCB-1F42-BE91-DFAC882E9606}"/>
              </a:ext>
            </a:extLst>
          </p:cNvPr>
          <p:cNvCxnSpPr/>
          <p:nvPr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B2283F8-1BE1-B348-BFF3-258F230C6D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36335" y="4932582"/>
            <a:ext cx="7517516" cy="11001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6E283D-CD05-2A46-A323-E49A33ABE084}"/>
              </a:ext>
            </a:extLst>
          </p:cNvPr>
          <p:cNvCxnSpPr/>
          <p:nvPr userDrawn="1"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38334FC3-E3B7-6064-297B-FC73C2F6D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8"/>
            <a:ext cx="11099800" cy="110200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5331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586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3776" y="2135613"/>
            <a:ext cx="3501291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AB2A2BC-9AAE-0240-9F33-9E8FB40195D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5274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BD6159D2-B4F3-FB41-B17E-8F593A0A90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52742" y="2135613"/>
            <a:ext cx="3501484" cy="1293387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F96123-4B08-C44F-A786-C1868520740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5190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DD4E196C-3A50-3C4A-9A5E-1ECF0F233CF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1902" y="2135613"/>
            <a:ext cx="3501484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1FA764C-4427-4071-2F7C-4CEA5839A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152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16" y="2156357"/>
            <a:ext cx="3544025" cy="1983429"/>
          </a:xfrm>
          <a:solidFill>
            <a:schemeClr val="accent4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606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6CC65AB-C295-7A41-9E03-C0E1ED78863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17887" y="2156357"/>
            <a:ext cx="3544025" cy="1983429"/>
          </a:xfrm>
          <a:solidFill>
            <a:schemeClr val="accent2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9AAEDCDC-DB62-1F4B-B898-8CB8A2B484F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18074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31DC619D-F61A-5047-888B-01130188CA0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09359" y="2156357"/>
            <a:ext cx="3544025" cy="1983429"/>
          </a:xfrm>
          <a:solidFill>
            <a:schemeClr val="accent5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AF73AC8-3114-4C42-98D2-58D0C72D02A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09548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7D0D6CAB-F5E1-B74C-A3FF-C19FDFCD8C3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6416" y="4297675"/>
            <a:ext cx="3544025" cy="1983429"/>
          </a:xfrm>
          <a:solidFill>
            <a:schemeClr val="accent3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3845FBE7-DB4B-7742-9CAB-55CC994B139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6606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768AE83-B91F-FA47-84E2-B9E3D1C4118D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7887" y="4297675"/>
            <a:ext cx="3544025" cy="1983429"/>
          </a:xfrm>
          <a:solidFill>
            <a:schemeClr val="accent1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8C28903F-337C-9843-BD4D-36307E639BF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418074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9B2E0AC-5BF2-B247-812E-59BFDA6F9651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8209359" y="4297675"/>
            <a:ext cx="3544025" cy="1983429"/>
          </a:xfrm>
          <a:solidFill>
            <a:schemeClr val="accent6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D62129C6-A867-1047-B875-E625916D748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209548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0CF3247-72BE-C277-F914-C691F93B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0996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0D8F93F5-62BA-73EA-BF03-2F27D4E59E20}"/>
              </a:ext>
            </a:extLst>
          </p:cNvPr>
          <p:cNvSpPr/>
          <p:nvPr userDrawn="1"/>
        </p:nvSpPr>
        <p:spPr>
          <a:xfrm>
            <a:off x="-56707" y="4386427"/>
            <a:ext cx="12291274" cy="257733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28353 w 12192036"/>
              <a:gd name="csY3" fmla="*/ 389577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35442 w 12192036"/>
              <a:gd name="csY3" fmla="*/ 337123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3087702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2492279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244186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463925 h 4498288"/>
              <a:gd name="csX4" fmla="*/ 0 w 12192036"/>
              <a:gd name="csY4" fmla="*/ 924262 h 4498288"/>
              <a:gd name="csX0" fmla="*/ 0 w 12192036"/>
              <a:gd name="csY0" fmla="*/ 924262 h 2463925"/>
              <a:gd name="csX1" fmla="*/ 12192000 w 12192036"/>
              <a:gd name="csY1" fmla="*/ 30 h 2463925"/>
              <a:gd name="csX2" fmla="*/ 12142382 w 12192036"/>
              <a:gd name="csY2" fmla="*/ 2152037 h 2463925"/>
              <a:gd name="csX3" fmla="*/ 0 w 12192036"/>
              <a:gd name="csY3" fmla="*/ 2463925 h 2463925"/>
              <a:gd name="csX4" fmla="*/ 0 w 12192036"/>
              <a:gd name="csY4" fmla="*/ 924262 h 2463925"/>
              <a:gd name="csX0" fmla="*/ 0 w 12192036"/>
              <a:gd name="csY0" fmla="*/ 924262 h 2471013"/>
              <a:gd name="csX1" fmla="*/ 12192000 w 12192036"/>
              <a:gd name="csY1" fmla="*/ 30 h 2471013"/>
              <a:gd name="csX2" fmla="*/ 12184913 w 12192036"/>
              <a:gd name="csY2" fmla="*/ 2471013 h 2471013"/>
              <a:gd name="csX3" fmla="*/ 0 w 12192036"/>
              <a:gd name="csY3" fmla="*/ 2463925 h 2471013"/>
              <a:gd name="csX4" fmla="*/ 0 w 12192036"/>
              <a:gd name="csY4" fmla="*/ 924262 h 2471013"/>
              <a:gd name="csX0" fmla="*/ 14177 w 12206213"/>
              <a:gd name="csY0" fmla="*/ 924262 h 2527720"/>
              <a:gd name="csX1" fmla="*/ 12206177 w 12206213"/>
              <a:gd name="csY1" fmla="*/ 30 h 2527720"/>
              <a:gd name="csX2" fmla="*/ 12199090 w 12206213"/>
              <a:gd name="csY2" fmla="*/ 2471013 h 2527720"/>
              <a:gd name="csX3" fmla="*/ 0 w 12206213"/>
              <a:gd name="csY3" fmla="*/ 2527720 h 2527720"/>
              <a:gd name="csX4" fmla="*/ 14177 w 12206213"/>
              <a:gd name="csY4" fmla="*/ 924262 h 2527720"/>
              <a:gd name="csX0" fmla="*/ 0 w 12213301"/>
              <a:gd name="csY0" fmla="*/ 931350 h 2527720"/>
              <a:gd name="csX1" fmla="*/ 12213265 w 12213301"/>
              <a:gd name="csY1" fmla="*/ 30 h 2527720"/>
              <a:gd name="csX2" fmla="*/ 12206178 w 12213301"/>
              <a:gd name="csY2" fmla="*/ 2471013 h 2527720"/>
              <a:gd name="csX3" fmla="*/ 7088 w 12213301"/>
              <a:gd name="csY3" fmla="*/ 2527720 h 2527720"/>
              <a:gd name="csX4" fmla="*/ 0 w 12213301"/>
              <a:gd name="csY4" fmla="*/ 931350 h 2527720"/>
              <a:gd name="csX0" fmla="*/ 14381 w 12227682"/>
              <a:gd name="csY0" fmla="*/ 931350 h 2548985"/>
              <a:gd name="csX1" fmla="*/ 12227646 w 12227682"/>
              <a:gd name="csY1" fmla="*/ 30 h 2548985"/>
              <a:gd name="csX2" fmla="*/ 12220559 w 12227682"/>
              <a:gd name="csY2" fmla="*/ 2471013 h 2548985"/>
              <a:gd name="csX3" fmla="*/ 204 w 12227682"/>
              <a:gd name="csY3" fmla="*/ 2548985 h 2548985"/>
              <a:gd name="csX4" fmla="*/ 14381 w 12227682"/>
              <a:gd name="csY4" fmla="*/ 931350 h 2548985"/>
              <a:gd name="csX0" fmla="*/ 14177 w 12227478"/>
              <a:gd name="csY0" fmla="*/ 931350 h 2548985"/>
              <a:gd name="csX1" fmla="*/ 12227442 w 12227478"/>
              <a:gd name="csY1" fmla="*/ 30 h 2548985"/>
              <a:gd name="csX2" fmla="*/ 12220355 w 12227478"/>
              <a:gd name="csY2" fmla="*/ 2471013 h 2548985"/>
              <a:gd name="csX3" fmla="*/ 0 w 12227478"/>
              <a:gd name="csY3" fmla="*/ 2548985 h 2548985"/>
              <a:gd name="csX4" fmla="*/ 14177 w 12227478"/>
              <a:gd name="csY4" fmla="*/ 931350 h 2548985"/>
              <a:gd name="csX0" fmla="*/ 7089 w 12227478"/>
              <a:gd name="csY0" fmla="*/ 959702 h 2548984"/>
              <a:gd name="csX1" fmla="*/ 12227442 w 12227478"/>
              <a:gd name="csY1" fmla="*/ 29 h 2548984"/>
              <a:gd name="csX2" fmla="*/ 12220355 w 12227478"/>
              <a:gd name="csY2" fmla="*/ 2471012 h 2548984"/>
              <a:gd name="csX3" fmla="*/ 0 w 12227478"/>
              <a:gd name="csY3" fmla="*/ 2548984 h 2548984"/>
              <a:gd name="csX4" fmla="*/ 7089 w 12227478"/>
              <a:gd name="csY4" fmla="*/ 959702 h 2548984"/>
              <a:gd name="csX0" fmla="*/ 0 w 12234566"/>
              <a:gd name="csY0" fmla="*/ 945525 h 2548984"/>
              <a:gd name="csX1" fmla="*/ 12234530 w 12234566"/>
              <a:gd name="csY1" fmla="*/ 29 h 2548984"/>
              <a:gd name="csX2" fmla="*/ 12227443 w 12234566"/>
              <a:gd name="csY2" fmla="*/ 2471012 h 2548984"/>
              <a:gd name="csX3" fmla="*/ 7088 w 12234566"/>
              <a:gd name="csY3" fmla="*/ 2548984 h 2548984"/>
              <a:gd name="csX4" fmla="*/ 0 w 12234566"/>
              <a:gd name="csY4" fmla="*/ 945525 h 2548984"/>
              <a:gd name="csX0" fmla="*/ 21266 w 12255832"/>
              <a:gd name="csY0" fmla="*/ 945525 h 2556072"/>
              <a:gd name="csX1" fmla="*/ 12255796 w 12255832"/>
              <a:gd name="csY1" fmla="*/ 29 h 2556072"/>
              <a:gd name="csX2" fmla="*/ 12248709 w 12255832"/>
              <a:gd name="csY2" fmla="*/ 2471012 h 2556072"/>
              <a:gd name="csX3" fmla="*/ 0 w 12255832"/>
              <a:gd name="csY3" fmla="*/ 2556072 h 2556072"/>
              <a:gd name="csX4" fmla="*/ 21266 w 12255832"/>
              <a:gd name="csY4" fmla="*/ 945525 h 2556072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48709 w 12298363"/>
              <a:gd name="csY2" fmla="*/ 2463924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84151 w 12298363"/>
              <a:gd name="csY2" fmla="*/ 2485189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14177 w 12291274"/>
              <a:gd name="csY0" fmla="*/ 938437 h 2577338"/>
              <a:gd name="csX1" fmla="*/ 12291238 w 12291274"/>
              <a:gd name="csY1" fmla="*/ 29 h 2577338"/>
              <a:gd name="csX2" fmla="*/ 12277062 w 12291274"/>
              <a:gd name="csY2" fmla="*/ 2485189 h 2577338"/>
              <a:gd name="csX3" fmla="*/ 0 w 12291274"/>
              <a:gd name="csY3" fmla="*/ 2577338 h 2577338"/>
              <a:gd name="csX4" fmla="*/ 14177 w 12291274"/>
              <a:gd name="csY4" fmla="*/ 938437 h 2577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291274" h="2577338">
                <a:moveTo>
                  <a:pt x="14177" y="938437"/>
                </a:moveTo>
                <a:cubicBezTo>
                  <a:pt x="6789773" y="1103946"/>
                  <a:pt x="12307625" y="-6527"/>
                  <a:pt x="12291238" y="29"/>
                </a:cubicBezTo>
                <a:cubicBezTo>
                  <a:pt x="12288876" y="823690"/>
                  <a:pt x="12279424" y="1661528"/>
                  <a:pt x="12277062" y="2485189"/>
                </a:cubicBezTo>
                <a:lnTo>
                  <a:pt x="0" y="2577338"/>
                </a:lnTo>
                <a:cubicBezTo>
                  <a:pt x="7088" y="1768520"/>
                  <a:pt x="16540" y="1470560"/>
                  <a:pt x="14177" y="938437"/>
                </a:cubicBez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5109FD-6428-A74C-8BE5-90D70DBBF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56" y="880958"/>
            <a:ext cx="11054683" cy="2260742"/>
          </a:xfrm>
        </p:spPr>
        <p:txBody>
          <a:bodyPr anchor="b"/>
          <a:lstStyle>
            <a:lvl1pPr>
              <a:defRPr sz="4500" b="1">
                <a:solidFill>
                  <a:srgbClr val="014B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EA0E6B-2599-C742-A2A2-B2E71AE96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856" y="3293607"/>
            <a:ext cx="11054684" cy="109282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 i="1">
                <a:solidFill>
                  <a:schemeClr val="tx1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7841D-C20F-7F4A-A9F5-D3921C819E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455EA5-A407-C327-6C96-6BC530F25A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05262" y="6343727"/>
            <a:ext cx="560800" cy="31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6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6771" y="2044055"/>
            <a:ext cx="5181600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55833" y="2044055"/>
            <a:ext cx="5181600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55833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6771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0393502-4950-CEA4-ADC0-6D873166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50585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0001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09606-3FF4-AA4E-B54E-D3439CA74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79D7D9-9E56-864E-97A0-4BB376C15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2155372"/>
            <a:ext cx="11099800" cy="4054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333C7-F68D-3840-AF0B-49B5C9428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E4871-A936-9D44-87B5-A71D2410054C}"/>
              </a:ext>
            </a:extLst>
          </p:cNvPr>
          <p:cNvSpPr/>
          <p:nvPr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C15262-F13A-A545-9E19-10E73B12B587}"/>
              </a:ext>
            </a:extLst>
          </p:cNvPr>
          <p:cNvSpPr/>
          <p:nvPr userDrawn="1"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606BDE-C71B-C34D-99BE-05C9ADB1E5B6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3387" y="6343364"/>
            <a:ext cx="562253" cy="3249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8AED11-D0FE-0611-01C1-2AD529D2E7B8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105759" y="288452"/>
            <a:ext cx="504284" cy="51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88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03" r:id="rId2"/>
    <p:sldLayoutId id="2147483684" r:id="rId3"/>
    <p:sldLayoutId id="2147483701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702" r:id="rId10"/>
    <p:sldLayoutId id="2147483699" r:id="rId11"/>
    <p:sldLayoutId id="2147483700" r:id="rId12"/>
    <p:sldLayoutId id="2147483690" r:id="rId13"/>
    <p:sldLayoutId id="2147483691" r:id="rId14"/>
    <p:sldLayoutId id="2147483693" r:id="rId15"/>
    <p:sldLayoutId id="2147483694" r:id="rId16"/>
    <p:sldLayoutId id="2147483695" r:id="rId17"/>
    <p:sldLayoutId id="2147483704" r:id="rId18"/>
  </p:sldLayoutIdLst>
  <p:hf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sv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Natalie.Cummins@pearson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E0C0E29-0064-B0EC-394D-76A8949824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Natalie E. Cummins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1269D-3132-7FFF-FE79-F67064984D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Ask Pearson Testing! Question and Answer Time with Experts</a:t>
            </a:r>
          </a:p>
        </p:txBody>
      </p:sp>
    </p:spTree>
    <p:extLst>
      <p:ext uri="{BB962C8B-B14F-4D97-AF65-F5344CB8AC3E}">
        <p14:creationId xmlns:p14="http://schemas.microsoft.com/office/powerpoint/2010/main" val="4083366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2D097-CC2A-73CA-C4B6-FBE448FA4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C80C1-4848-10B9-B06F-0DC4DF8F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Pearson Representative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5554D3-078A-86F3-62F0-D1EC4011EB1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Picture 6" descr="A blue letter p on a black background">
            <a:extLst>
              <a:ext uri="{FF2B5EF4-FFF2-40B4-BE49-F238E27FC236}">
                <a16:creationId xmlns:a16="http://schemas.microsoft.com/office/drawing/2014/main" id="{B795785B-1DCA-684C-9F19-640AA02C5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A9623F-DD9C-BC3C-761A-392F32A8A480}"/>
              </a:ext>
            </a:extLst>
          </p:cNvPr>
          <p:cNvSpPr txBox="1"/>
          <p:nvPr/>
        </p:nvSpPr>
        <p:spPr>
          <a:xfrm>
            <a:off x="5533553" y="1510586"/>
            <a:ext cx="633103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Natalie E. Cummins</a:t>
            </a:r>
          </a:p>
          <a:p>
            <a:endParaRPr lang="en-US" dirty="0"/>
          </a:p>
          <a:p>
            <a:r>
              <a:rPr lang="en-US" sz="3200" dirty="0"/>
              <a:t>Specialist, Test Center Support</a:t>
            </a:r>
          </a:p>
          <a:p>
            <a:r>
              <a:rPr lang="en-US" sz="3200" dirty="0"/>
              <a:t>Pearson Professional Assessments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Liaison between GED Testing Service and Pearson regarding testing centers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Former adult educator and GED Administrator™</a:t>
            </a:r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A86F04F-590F-2E66-5640-598B2EE80A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870" y="1990624"/>
            <a:ext cx="4565928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67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3C782-0409-2416-9D97-8A43B01AA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514" y="444751"/>
            <a:ext cx="11129271" cy="1165587"/>
          </a:xfrm>
        </p:spPr>
        <p:txBody>
          <a:bodyPr/>
          <a:lstStyle/>
          <a:p>
            <a:r>
              <a:rPr lang="en-US" dirty="0"/>
              <a:t>This is your time!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F05356-FEA3-C6DC-AD4A-85074E854C4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Picture 6" descr="A blue letter p on a black background">
            <a:extLst>
              <a:ext uri="{FF2B5EF4-FFF2-40B4-BE49-F238E27FC236}">
                <a16:creationId xmlns:a16="http://schemas.microsoft.com/office/drawing/2014/main" id="{0B8CEC4A-FC00-95CE-29C8-B58E7770A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5" name="Graphic 4" descr="lightbulb">
            <a:extLst>
              <a:ext uri="{FF2B5EF4-FFF2-40B4-BE49-F238E27FC236}">
                <a16:creationId xmlns:a16="http://schemas.microsoft.com/office/drawing/2014/main" id="{AEC81790-B40F-46B9-65A8-CC76672E62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296828">
            <a:off x="140030" y="2080678"/>
            <a:ext cx="1509838" cy="1509838"/>
          </a:xfrm>
          <a:prstGeom prst="rect">
            <a:avLst/>
          </a:prstGeom>
        </p:spPr>
      </p:pic>
      <p:pic>
        <p:nvPicPr>
          <p:cNvPr id="6" name="Graphic 5" descr="thinking">
            <a:extLst>
              <a:ext uri="{FF2B5EF4-FFF2-40B4-BE49-F238E27FC236}">
                <a16:creationId xmlns:a16="http://schemas.microsoft.com/office/drawing/2014/main" id="{192FC7E2-53F3-4431-C432-753BA98C2A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19682568">
            <a:off x="185831" y="3201311"/>
            <a:ext cx="1708301" cy="1708301"/>
          </a:xfrm>
          <a:prstGeom prst="rect">
            <a:avLst/>
          </a:prstGeom>
        </p:spPr>
      </p:pic>
      <p:pic>
        <p:nvPicPr>
          <p:cNvPr id="8" name="Graphic 7" descr="speech bubbles">
            <a:extLst>
              <a:ext uri="{FF2B5EF4-FFF2-40B4-BE49-F238E27FC236}">
                <a16:creationId xmlns:a16="http://schemas.microsoft.com/office/drawing/2014/main" id="{297288A9-4902-0532-69C7-06C9EF8328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 rot="1823414">
            <a:off x="10070762" y="730242"/>
            <a:ext cx="1549531" cy="1549531"/>
          </a:xfrm>
          <a:prstGeom prst="rect">
            <a:avLst/>
          </a:prstGeom>
        </p:spPr>
      </p:pic>
      <p:pic>
        <p:nvPicPr>
          <p:cNvPr id="9" name="Graphic 8" descr="a group of people">
            <a:extLst>
              <a:ext uri="{FF2B5EF4-FFF2-40B4-BE49-F238E27FC236}">
                <a16:creationId xmlns:a16="http://schemas.microsoft.com/office/drawing/2014/main" id="{75D2AE1D-50E6-87B4-B38A-8931D5EE68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 rot="20031688">
            <a:off x="10228259" y="4483095"/>
            <a:ext cx="1679650" cy="16796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5FC272D-8275-3179-3B70-A00A7CAC7D98}"/>
              </a:ext>
            </a:extLst>
          </p:cNvPr>
          <p:cNvSpPr txBox="1"/>
          <p:nvPr/>
        </p:nvSpPr>
        <p:spPr>
          <a:xfrm>
            <a:off x="2133600" y="1610338"/>
            <a:ext cx="783983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Some common questions I receive: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Who do I contact with technical issues?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Who can answer Online Proctored questions?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How do I become a GED® testing center?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I have an active application, but I haven’t heard anything. Who do I talk to?</a:t>
            </a: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F557D5-A7CC-6784-152D-8857F9A74104}"/>
              </a:ext>
            </a:extLst>
          </p:cNvPr>
          <p:cNvSpPr txBox="1"/>
          <p:nvPr/>
        </p:nvSpPr>
        <p:spPr>
          <a:xfrm>
            <a:off x="1874862" y="5606143"/>
            <a:ext cx="7737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/>
              <a:t>Now let’s hear yours!</a:t>
            </a:r>
          </a:p>
        </p:txBody>
      </p:sp>
    </p:spTree>
    <p:extLst>
      <p:ext uri="{BB962C8B-B14F-4D97-AF65-F5344CB8AC3E}">
        <p14:creationId xmlns:p14="http://schemas.microsoft.com/office/powerpoint/2010/main" val="3995641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207E2F9-FD2B-92FE-5334-71B970A094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2B99AB9-C472-0ADA-5616-68FD7D45AE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800" y="1861457"/>
            <a:ext cx="6115833" cy="3526972"/>
          </a:xfrm>
        </p:spPr>
        <p:txBody>
          <a:bodyPr>
            <a:normAutofit fontScale="62500" lnSpcReduction="20000"/>
          </a:bodyPr>
          <a:lstStyle/>
          <a:p>
            <a:pPr marL="12700" marR="5080"/>
            <a:r>
              <a:rPr lang="en-US" spc="-1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Natalie E. Cummins</a:t>
            </a:r>
          </a:p>
          <a:p>
            <a:pPr marL="12700" marR="5080"/>
            <a:r>
              <a:rPr lang="en-US" spc="-1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Specialist, Test Center Support</a:t>
            </a:r>
          </a:p>
          <a:p>
            <a:pPr marL="12700" marR="5080"/>
            <a:r>
              <a:rPr lang="en-US" spc="-1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Pearson</a:t>
            </a:r>
          </a:p>
          <a:p>
            <a:pPr marL="12700" marR="5080"/>
            <a:r>
              <a:rPr lang="en-US" spc="-1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(859) 285-7099</a:t>
            </a:r>
          </a:p>
          <a:p>
            <a:pPr marL="12700" marR="5080"/>
            <a:r>
              <a:rPr lang="en-US" spc="-1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gedccom@pearson.com</a:t>
            </a:r>
            <a:endParaRPr lang="en-US" spc="-1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48DA72F6-CDF7-424A-9284-8460A68C231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rcRect l="17477" r="17477"/>
          <a:stretch>
            <a:fillRect/>
          </a:stretch>
        </p:blipFill>
        <p:spPr>
          <a:xfrm>
            <a:off x="7119938" y="1096963"/>
            <a:ext cx="4540250" cy="4664075"/>
          </a:xfrm>
          <a:prstGeom prst="rect">
            <a:avLst/>
          </a:prstGeom>
        </p:spPr>
      </p:pic>
      <p:pic>
        <p:nvPicPr>
          <p:cNvPr id="3" name="Picture 2" descr="A blue letter p on a black background">
            <a:extLst>
              <a:ext uri="{FF2B5EF4-FFF2-40B4-BE49-F238E27FC236}">
                <a16:creationId xmlns:a16="http://schemas.microsoft.com/office/drawing/2014/main" id="{6E398702-54D7-85DF-A144-779AB2A980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145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3D982-236C-A0AF-F847-389616A6D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Session Survey</a:t>
            </a: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90A71BD-1337-06B0-AF85-B5C19B31500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2259" b="2259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A72576-C4B0-00A7-78F3-75A6078E0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vert="horz" lIns="0" tIns="91440" rIns="0" bIns="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Your feedback is important. Please scan the QR code below to rate this session. 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CDA83-BDD3-D167-10C3-FB2A11634C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9B79B5A-90D4-03DA-DC05-E496FE3F3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0953" y="3643002"/>
            <a:ext cx="2716927" cy="266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06414"/>
      </p:ext>
    </p:extLst>
  </p:cSld>
  <p:clrMapOvr>
    <a:masterClrMapping/>
  </p:clrMapOvr>
</p:sld>
</file>

<file path=ppt/theme/theme1.xml><?xml version="1.0" encoding="utf-8"?>
<a:theme xmlns:a="http://schemas.openxmlformats.org/drawingml/2006/main" name="GEDTS_theme_2018">
  <a:themeElements>
    <a:clrScheme name="GEDTS BRAN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3A9"/>
      </a:accent1>
      <a:accent2>
        <a:srgbClr val="E86650"/>
      </a:accent2>
      <a:accent3>
        <a:srgbClr val="8E6996"/>
      </a:accent3>
      <a:accent4>
        <a:srgbClr val="FFD65C"/>
      </a:accent4>
      <a:accent5>
        <a:srgbClr val="27BDBE"/>
      </a:accent5>
      <a:accent6>
        <a:srgbClr val="8DC63F"/>
      </a:accent6>
      <a:hlink>
        <a:srgbClr val="0083A9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DTS_Brand_slides_2022-04_wide" id="{F8904C7E-A255-DC4E-9858-D7296C25A73B}" vid="{C9125D42-9F6B-D64D-B8FE-F51140D366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1F79DF90AAF94B931B3093EDFF1A94" ma:contentTypeVersion="19" ma:contentTypeDescription="Create a new document." ma:contentTypeScope="" ma:versionID="7a568bf8861b11dd106b160428c34ddf">
  <xsd:schema xmlns:xsd="http://www.w3.org/2001/XMLSchema" xmlns:xs="http://www.w3.org/2001/XMLSchema" xmlns:p="http://schemas.microsoft.com/office/2006/metadata/properties" xmlns:ns2="f8892201-b6f9-448a-a857-af8c143e1fef" xmlns:ns3="56cd1905-ff13-4436-8ef1-8fa80665008f" targetNamespace="http://schemas.microsoft.com/office/2006/metadata/properties" ma:root="true" ma:fieldsID="4f07736ac378e89821914848a027cf67" ns2:_="" ns3:_="">
    <xsd:import namespace="f8892201-b6f9-448a-a857-af8c143e1fef"/>
    <xsd:import namespace="56cd1905-ff13-4436-8ef1-8fa8066500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892201-b6f9-448a-a857-af8c143e1f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d1905-ff13-4436-8ef1-8fa80665008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3884dac-5cd5-4295-bdda-6b7fcbc72b29}" ma:internalName="TaxCatchAll" ma:showField="CatchAllData" ma:web="56cd1905-ff13-4436-8ef1-8fa8066500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892201-b6f9-448a-a857-af8c143e1fef">
      <Terms xmlns="http://schemas.microsoft.com/office/infopath/2007/PartnerControls"/>
    </lcf76f155ced4ddcb4097134ff3c332f>
    <TaxCatchAll xmlns="56cd1905-ff13-4436-8ef1-8fa80665008f" xsi:nil="true"/>
    <SharedWithUsers xmlns="56cd1905-ff13-4436-8ef1-8fa80665008f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506DAA80-CA51-428F-AD77-DE0315F30C35}"/>
</file>

<file path=customXml/itemProps2.xml><?xml version="1.0" encoding="utf-8"?>
<ds:datastoreItem xmlns:ds="http://schemas.openxmlformats.org/officeDocument/2006/customXml" ds:itemID="{D51C1EBE-42B9-41B1-B583-A9753CA6C6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E7BAEE-8EB7-4B74-BB91-B94AE5AC8430}">
  <ds:schemaRefs>
    <ds:schemaRef ds:uri="http://schemas.microsoft.com/office/2006/metadata/properties"/>
    <ds:schemaRef ds:uri="http://schemas.microsoft.com/office/infopath/2007/PartnerControls"/>
    <ds:schemaRef ds:uri="f8892201-b6f9-448a-a857-af8c143e1fef"/>
    <ds:schemaRef ds:uri="56cd1905-ff13-4436-8ef1-8fa80665008f"/>
  </ds:schemaRefs>
</ds:datastoreItem>
</file>

<file path=docMetadata/LabelInfo.xml><?xml version="1.0" encoding="utf-8"?>
<clbl:labelList xmlns:clbl="http://schemas.microsoft.com/office/2020/mipLabelMetadata">
  <clbl:label id="{8cc434d7-97d0-47d3-b5c5-14fe0e33e34b}" enabled="0" method="" siteId="{8cc434d7-97d0-47d3-b5c5-14fe0e33e34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GEDTS_theme_2018</Template>
  <TotalTime>1191</TotalTime>
  <Words>147</Words>
  <Application>Microsoft Office PowerPoint</Application>
  <PresentationFormat>Widescreen</PresentationFormat>
  <Paragraphs>27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Arial Narrow</vt:lpstr>
      <vt:lpstr>Calibri</vt:lpstr>
      <vt:lpstr>Open Sans</vt:lpstr>
      <vt:lpstr>GEDTS_theme_2018</vt:lpstr>
      <vt:lpstr>PowerPoint Presentation</vt:lpstr>
      <vt:lpstr>Your Pearson Representative</vt:lpstr>
      <vt:lpstr>This is your time!</vt:lpstr>
      <vt:lpstr>PowerPoint Presentation</vt:lpstr>
      <vt:lpstr> Session Survey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Kerry Clark</dc:creator>
  <cp:lastModifiedBy>Natalie Cummins</cp:lastModifiedBy>
  <cp:revision>27</cp:revision>
  <cp:lastPrinted>2018-06-14T14:59:40Z</cp:lastPrinted>
  <dcterms:created xsi:type="dcterms:W3CDTF">2023-06-02T14:16:32Z</dcterms:created>
  <dcterms:modified xsi:type="dcterms:W3CDTF">2026-07-08T20:05:21Z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0x010100641F79DF90AAF94B931B3093EDFF1A94</vt:lpwstr>
  </property>
  <property fmtid="{D5CDD505-2E9C-101B-9397-08002B2CF9AE}" pid="3" name="MediaServiceImageTags">
    <vt:lpwstr/>
  </property>
  <property fmtid="{D5CDD505-2E9C-101B-9397-08002B2CF9AE}" pid="4" name="Order">
    <vt:r8>6050900</vt:r8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</Properties>
</file>