
<file path=[Content_Types].xml><?xml version="1.0" encoding="utf-8"?>
<Types xmlns="http://schemas.openxmlformats.org/package/2006/content-types">
  <Default Extension="1" ContentType="image/jpeg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2" r:id="rId4"/>
  </p:sldMasterIdLst>
  <p:notesMasterIdLst>
    <p:notesMasterId r:id="rId29"/>
  </p:notesMasterIdLst>
  <p:handoutMasterIdLst>
    <p:handoutMasterId r:id="rId30"/>
  </p:handoutMasterIdLst>
  <p:sldIdLst>
    <p:sldId id="292" r:id="rId5"/>
    <p:sldId id="295" r:id="rId6"/>
    <p:sldId id="261" r:id="rId7"/>
    <p:sldId id="296" r:id="rId8"/>
    <p:sldId id="297" r:id="rId9"/>
    <p:sldId id="298" r:id="rId10"/>
    <p:sldId id="299" r:id="rId11"/>
    <p:sldId id="300" r:id="rId12"/>
    <p:sldId id="301" r:id="rId13"/>
    <p:sldId id="302" r:id="rId14"/>
    <p:sldId id="303" r:id="rId15"/>
    <p:sldId id="304" r:id="rId16"/>
    <p:sldId id="305" r:id="rId17"/>
    <p:sldId id="306" r:id="rId18"/>
    <p:sldId id="307" r:id="rId19"/>
    <p:sldId id="308" r:id="rId20"/>
    <p:sldId id="309" r:id="rId21"/>
    <p:sldId id="310" r:id="rId22"/>
    <p:sldId id="311" r:id="rId23"/>
    <p:sldId id="312" r:id="rId24"/>
    <p:sldId id="313" r:id="rId25"/>
    <p:sldId id="314" r:id="rId26"/>
    <p:sldId id="283" r:id="rId27"/>
    <p:sldId id="293" r:id="rId28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4B64"/>
    <a:srgbClr val="0084A9"/>
    <a:srgbClr val="9CCFDF"/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3D2902-A525-4BC8-A460-6266E145E2AA}" v="34" dt="2026-07-30T13:54:31.4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877" autoAdjust="0"/>
    <p:restoredTop sz="96303"/>
  </p:normalViewPr>
  <p:slideViewPr>
    <p:cSldViewPr snapToGrid="0" snapToObjects="1">
      <p:cViewPr varScale="1">
        <p:scale>
          <a:sx n="106" d="100"/>
          <a:sy n="106" d="100"/>
        </p:scale>
        <p:origin x="102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ff Arnott" userId="436850675e80cd14" providerId="LiveId" clId="{E00C6F3C-46D8-41A9-9D46-EEF4466C2C7C}"/>
    <pc:docChg chg="undo custSel modSld">
      <pc:chgData name="Jeff Arnott" userId="436850675e80cd14" providerId="LiveId" clId="{E00C6F3C-46D8-41A9-9D46-EEF4466C2C7C}" dt="2026-07-30T13:54:31.431" v="286"/>
      <pc:docMkLst>
        <pc:docMk/>
      </pc:docMkLst>
      <pc:sldChg chg="addSp modSp mod">
        <pc:chgData name="Jeff Arnott" userId="436850675e80cd14" providerId="LiveId" clId="{E00C6F3C-46D8-41A9-9D46-EEF4466C2C7C}" dt="2026-07-30T03:42:53.381" v="168" actId="1076"/>
        <pc:sldMkLst>
          <pc:docMk/>
          <pc:sldMk cId="727240868" sldId="261"/>
        </pc:sldMkLst>
        <pc:picChg chg="add mod">
          <ac:chgData name="Jeff Arnott" userId="436850675e80cd14" providerId="LiveId" clId="{E00C6F3C-46D8-41A9-9D46-EEF4466C2C7C}" dt="2026-07-30T03:42:53.381" v="168" actId="1076"/>
          <ac:picMkLst>
            <pc:docMk/>
            <pc:sldMk cId="727240868" sldId="261"/>
            <ac:picMk id="3" creationId="{D2403FC3-546A-4AFB-25E5-E19105A55B1A}"/>
          </ac:picMkLst>
        </pc:picChg>
      </pc:sldChg>
      <pc:sldChg chg="addSp modSp mod">
        <pc:chgData name="Jeff Arnott" userId="436850675e80cd14" providerId="LiveId" clId="{E00C6F3C-46D8-41A9-9D46-EEF4466C2C7C}" dt="2026-07-30T03:40:33.328" v="165" actId="1076"/>
        <pc:sldMkLst>
          <pc:docMk/>
          <pc:sldMk cId="4066498958" sldId="283"/>
        </pc:sldMkLst>
        <pc:picChg chg="add mod">
          <ac:chgData name="Jeff Arnott" userId="436850675e80cd14" providerId="LiveId" clId="{E00C6F3C-46D8-41A9-9D46-EEF4466C2C7C}" dt="2026-07-30T03:40:33.328" v="165" actId="1076"/>
          <ac:picMkLst>
            <pc:docMk/>
            <pc:sldMk cId="4066498958" sldId="283"/>
            <ac:picMk id="5" creationId="{71589E56-990A-1027-2892-E0E5183295A4}"/>
          </ac:picMkLst>
        </pc:picChg>
      </pc:sldChg>
      <pc:sldChg chg="addSp modSp mod">
        <pc:chgData name="Jeff Arnott" userId="436850675e80cd14" providerId="LiveId" clId="{E00C6F3C-46D8-41A9-9D46-EEF4466C2C7C}" dt="2026-07-30T03:33:17.363" v="3" actId="1076"/>
        <pc:sldMkLst>
          <pc:docMk/>
          <pc:sldMk cId="4083366582" sldId="292"/>
        </pc:sldMkLst>
        <pc:picChg chg="add mod">
          <ac:chgData name="Jeff Arnott" userId="436850675e80cd14" providerId="LiveId" clId="{E00C6F3C-46D8-41A9-9D46-EEF4466C2C7C}" dt="2026-07-30T03:33:17.363" v="3" actId="1076"/>
          <ac:picMkLst>
            <pc:docMk/>
            <pc:sldMk cId="4083366582" sldId="292"/>
            <ac:picMk id="5" creationId="{AFB0209B-41ED-F3D1-699E-DD7043E96345}"/>
          </ac:picMkLst>
        </pc:picChg>
      </pc:sldChg>
      <pc:sldChg chg="modSp mod">
        <pc:chgData name="Jeff Arnott" userId="436850675e80cd14" providerId="LiveId" clId="{E00C6F3C-46D8-41A9-9D46-EEF4466C2C7C}" dt="2026-07-30T03:36:56.607" v="11" actId="20577"/>
        <pc:sldMkLst>
          <pc:docMk/>
          <pc:sldMk cId="968449581" sldId="295"/>
        </pc:sldMkLst>
        <pc:spChg chg="mod">
          <ac:chgData name="Jeff Arnott" userId="436850675e80cd14" providerId="LiveId" clId="{E00C6F3C-46D8-41A9-9D46-EEF4466C2C7C}" dt="2026-07-30T03:36:56.607" v="11" actId="20577"/>
          <ac:spMkLst>
            <pc:docMk/>
            <pc:sldMk cId="968449581" sldId="295"/>
            <ac:spMk id="3" creationId="{10D78496-2824-437A-2BB3-E97511C090E9}"/>
          </ac:spMkLst>
        </pc:spChg>
      </pc:sldChg>
      <pc:sldChg chg="addSp modSp mod">
        <pc:chgData name="Jeff Arnott" userId="436850675e80cd14" providerId="LiveId" clId="{E00C6F3C-46D8-41A9-9D46-EEF4466C2C7C}" dt="2026-07-30T03:44:08.577" v="171" actId="1076"/>
        <pc:sldMkLst>
          <pc:docMk/>
          <pc:sldMk cId="2596854299" sldId="296"/>
        </pc:sldMkLst>
        <pc:spChg chg="mod">
          <ac:chgData name="Jeff Arnott" userId="436850675e80cd14" providerId="LiveId" clId="{E00C6F3C-46D8-41A9-9D46-EEF4466C2C7C}" dt="2026-07-30T03:37:15.887" v="19" actId="20577"/>
          <ac:spMkLst>
            <pc:docMk/>
            <pc:sldMk cId="2596854299" sldId="296"/>
            <ac:spMk id="8" creationId="{D7D553A1-8277-7F07-33F5-6697B4E6B4C9}"/>
          </ac:spMkLst>
        </pc:spChg>
        <pc:spChg chg="mod">
          <ac:chgData name="Jeff Arnott" userId="436850675e80cd14" providerId="LiveId" clId="{E00C6F3C-46D8-41A9-9D46-EEF4466C2C7C}" dt="2026-07-30T03:37:32.810" v="43" actId="20577"/>
          <ac:spMkLst>
            <pc:docMk/>
            <pc:sldMk cId="2596854299" sldId="296"/>
            <ac:spMk id="9" creationId="{3284CBFF-7FAB-6AAA-0A96-156BA8D19C59}"/>
          </ac:spMkLst>
        </pc:spChg>
        <pc:picChg chg="add mod">
          <ac:chgData name="Jeff Arnott" userId="436850675e80cd14" providerId="LiveId" clId="{E00C6F3C-46D8-41A9-9D46-EEF4466C2C7C}" dt="2026-07-30T03:44:08.577" v="171" actId="1076"/>
          <ac:picMkLst>
            <pc:docMk/>
            <pc:sldMk cId="2596854299" sldId="296"/>
            <ac:picMk id="3" creationId="{E1F8430A-B044-F900-374A-DD232D57F875}"/>
          </ac:picMkLst>
        </pc:picChg>
      </pc:sldChg>
      <pc:sldChg chg="modSp mod modAnim">
        <pc:chgData name="Jeff Arnott" userId="436850675e80cd14" providerId="LiveId" clId="{E00C6F3C-46D8-41A9-9D46-EEF4466C2C7C}" dt="2026-07-30T13:53:28.635" v="270"/>
        <pc:sldMkLst>
          <pc:docMk/>
          <pc:sldMk cId="906791537" sldId="297"/>
        </pc:sldMkLst>
        <pc:spChg chg="mod">
          <ac:chgData name="Jeff Arnott" userId="436850675e80cd14" providerId="LiveId" clId="{E00C6F3C-46D8-41A9-9D46-EEF4466C2C7C}" dt="2026-07-30T03:37:49.569" v="61" actId="20577"/>
          <ac:spMkLst>
            <pc:docMk/>
            <pc:sldMk cId="906791537" sldId="297"/>
            <ac:spMk id="9" creationId="{C1A58EE1-25CE-CFB1-6313-86E77591E333}"/>
          </ac:spMkLst>
        </pc:spChg>
      </pc:sldChg>
      <pc:sldChg chg="modSp mod modAnim">
        <pc:chgData name="Jeff Arnott" userId="436850675e80cd14" providerId="LiveId" clId="{E00C6F3C-46D8-41A9-9D46-EEF4466C2C7C}" dt="2026-07-30T13:53:36.895" v="271"/>
        <pc:sldMkLst>
          <pc:docMk/>
          <pc:sldMk cId="1318960924" sldId="298"/>
        </pc:sldMkLst>
        <pc:spChg chg="mod">
          <ac:chgData name="Jeff Arnott" userId="436850675e80cd14" providerId="LiveId" clId="{E00C6F3C-46D8-41A9-9D46-EEF4466C2C7C}" dt="2026-07-30T03:38:02.314" v="69" actId="20577"/>
          <ac:spMkLst>
            <pc:docMk/>
            <pc:sldMk cId="1318960924" sldId="298"/>
            <ac:spMk id="9" creationId="{9B34C804-CE19-2422-1906-1C793CB87181}"/>
          </ac:spMkLst>
        </pc:spChg>
      </pc:sldChg>
      <pc:sldChg chg="addSp modSp mod modAnim">
        <pc:chgData name="Jeff Arnott" userId="436850675e80cd14" providerId="LiveId" clId="{E00C6F3C-46D8-41A9-9D46-EEF4466C2C7C}" dt="2026-07-30T13:53:40.429" v="272"/>
        <pc:sldMkLst>
          <pc:docMk/>
          <pc:sldMk cId="3835986824" sldId="299"/>
        </pc:sldMkLst>
        <pc:picChg chg="add mod">
          <ac:chgData name="Jeff Arnott" userId="436850675e80cd14" providerId="LiveId" clId="{E00C6F3C-46D8-41A9-9D46-EEF4466C2C7C}" dt="2026-07-30T03:45:30.991" v="174" actId="1076"/>
          <ac:picMkLst>
            <pc:docMk/>
            <pc:sldMk cId="3835986824" sldId="299"/>
            <ac:picMk id="3" creationId="{914BE35F-956E-7ADB-303D-6674766DA547}"/>
          </ac:picMkLst>
        </pc:picChg>
      </pc:sldChg>
      <pc:sldChg chg="addSp delSp modSp mod modAnim">
        <pc:chgData name="Jeff Arnott" userId="436850675e80cd14" providerId="LiveId" clId="{E00C6F3C-46D8-41A9-9D46-EEF4466C2C7C}" dt="2026-07-30T13:53:43.750" v="273"/>
        <pc:sldMkLst>
          <pc:docMk/>
          <pc:sldMk cId="1343983079" sldId="300"/>
        </pc:sldMkLst>
        <pc:picChg chg="add del mod">
          <ac:chgData name="Jeff Arnott" userId="436850675e80cd14" providerId="LiveId" clId="{E00C6F3C-46D8-41A9-9D46-EEF4466C2C7C}" dt="2026-07-30T03:46:08.588" v="176" actId="478"/>
          <ac:picMkLst>
            <pc:docMk/>
            <pc:sldMk cId="1343983079" sldId="300"/>
            <ac:picMk id="3" creationId="{1FC173E9-8022-8F6A-4A3C-30F5C61479CA}"/>
          </ac:picMkLst>
        </pc:picChg>
        <pc:picChg chg="add mod">
          <ac:chgData name="Jeff Arnott" userId="436850675e80cd14" providerId="LiveId" clId="{E00C6F3C-46D8-41A9-9D46-EEF4466C2C7C}" dt="2026-07-30T03:47:03.618" v="180" actId="1076"/>
          <ac:picMkLst>
            <pc:docMk/>
            <pc:sldMk cId="1343983079" sldId="300"/>
            <ac:picMk id="6" creationId="{48A19D64-E366-AAC9-535A-89C7D3B46FDB}"/>
          </ac:picMkLst>
        </pc:picChg>
      </pc:sldChg>
      <pc:sldChg chg="addSp modSp mod modAnim">
        <pc:chgData name="Jeff Arnott" userId="436850675e80cd14" providerId="LiveId" clId="{E00C6F3C-46D8-41A9-9D46-EEF4466C2C7C}" dt="2026-07-30T13:53:47.033" v="274"/>
        <pc:sldMkLst>
          <pc:docMk/>
          <pc:sldMk cId="2694019863" sldId="301"/>
        </pc:sldMkLst>
        <pc:spChg chg="mod">
          <ac:chgData name="Jeff Arnott" userId="436850675e80cd14" providerId="LiveId" clId="{E00C6F3C-46D8-41A9-9D46-EEF4466C2C7C}" dt="2026-07-30T03:47:42.435" v="202" actId="20577"/>
          <ac:spMkLst>
            <pc:docMk/>
            <pc:sldMk cId="2694019863" sldId="301"/>
            <ac:spMk id="9" creationId="{86855BA1-521A-591F-E16A-64F5CD813AC8}"/>
          </ac:spMkLst>
        </pc:spChg>
        <pc:picChg chg="add mod">
          <ac:chgData name="Jeff Arnott" userId="436850675e80cd14" providerId="LiveId" clId="{E00C6F3C-46D8-41A9-9D46-EEF4466C2C7C}" dt="2026-07-30T03:47:31.546" v="183" actId="1076"/>
          <ac:picMkLst>
            <pc:docMk/>
            <pc:sldMk cId="2694019863" sldId="301"/>
            <ac:picMk id="3" creationId="{1212FBCC-6632-7C67-4D9E-B3B7BC24871D}"/>
          </ac:picMkLst>
        </pc:picChg>
      </pc:sldChg>
      <pc:sldChg chg="addSp modSp mod modAnim">
        <pc:chgData name="Jeff Arnott" userId="436850675e80cd14" providerId="LiveId" clId="{E00C6F3C-46D8-41A9-9D46-EEF4466C2C7C}" dt="2026-07-30T13:53:52.702" v="275"/>
        <pc:sldMkLst>
          <pc:docMk/>
          <pc:sldMk cId="3033971089" sldId="302"/>
        </pc:sldMkLst>
        <pc:picChg chg="add mod">
          <ac:chgData name="Jeff Arnott" userId="436850675e80cd14" providerId="LiveId" clId="{E00C6F3C-46D8-41A9-9D46-EEF4466C2C7C}" dt="2026-07-30T03:48:42.210" v="205" actId="1076"/>
          <ac:picMkLst>
            <pc:docMk/>
            <pc:sldMk cId="3033971089" sldId="302"/>
            <ac:picMk id="3" creationId="{5ECB37B0-2B3B-F02F-E9EF-D2A0F0223198}"/>
          </ac:picMkLst>
        </pc:picChg>
      </pc:sldChg>
      <pc:sldChg chg="addSp modSp mod modAnim">
        <pc:chgData name="Jeff Arnott" userId="436850675e80cd14" providerId="LiveId" clId="{E00C6F3C-46D8-41A9-9D46-EEF4466C2C7C}" dt="2026-07-30T13:53:55.555" v="276"/>
        <pc:sldMkLst>
          <pc:docMk/>
          <pc:sldMk cId="1353110979" sldId="303"/>
        </pc:sldMkLst>
        <pc:spChg chg="mod">
          <ac:chgData name="Jeff Arnott" userId="436850675e80cd14" providerId="LiveId" clId="{E00C6F3C-46D8-41A9-9D46-EEF4466C2C7C}" dt="2026-07-30T13:47:33.411" v="233" actId="20577"/>
          <ac:spMkLst>
            <pc:docMk/>
            <pc:sldMk cId="1353110979" sldId="303"/>
            <ac:spMk id="9" creationId="{2F870B4A-3BFE-4CE2-FC8B-445EDEA8F54F}"/>
          </ac:spMkLst>
        </pc:spChg>
        <pc:picChg chg="add mod">
          <ac:chgData name="Jeff Arnott" userId="436850675e80cd14" providerId="LiveId" clId="{E00C6F3C-46D8-41A9-9D46-EEF4466C2C7C}" dt="2026-07-30T13:48:37.722" v="235" actId="1076"/>
          <ac:picMkLst>
            <pc:docMk/>
            <pc:sldMk cId="1353110979" sldId="303"/>
            <ac:picMk id="3" creationId="{72E97B4B-1509-E2E1-B127-F75E1459C3BB}"/>
          </ac:picMkLst>
        </pc:picChg>
      </pc:sldChg>
      <pc:sldChg chg="addSp delSp modSp mod modAnim">
        <pc:chgData name="Jeff Arnott" userId="436850675e80cd14" providerId="LiveId" clId="{E00C6F3C-46D8-41A9-9D46-EEF4466C2C7C}" dt="2026-07-30T13:53:58.665" v="277"/>
        <pc:sldMkLst>
          <pc:docMk/>
          <pc:sldMk cId="832682184" sldId="304"/>
        </pc:sldMkLst>
        <pc:picChg chg="add del mod">
          <ac:chgData name="Jeff Arnott" userId="436850675e80cd14" providerId="LiveId" clId="{E00C6F3C-46D8-41A9-9D46-EEF4466C2C7C}" dt="2026-07-30T13:49:32.987" v="242" actId="478"/>
          <ac:picMkLst>
            <pc:docMk/>
            <pc:sldMk cId="832682184" sldId="304"/>
            <ac:picMk id="3" creationId="{4BCA537B-9799-93F5-F009-5A26F8DFF421}"/>
          </ac:picMkLst>
        </pc:picChg>
      </pc:sldChg>
      <pc:sldChg chg="addSp modSp mod modAnim">
        <pc:chgData name="Jeff Arnott" userId="436850675e80cd14" providerId="LiveId" clId="{E00C6F3C-46D8-41A9-9D46-EEF4466C2C7C}" dt="2026-07-30T13:54:02.926" v="278"/>
        <pc:sldMkLst>
          <pc:docMk/>
          <pc:sldMk cId="3594251552" sldId="305"/>
        </pc:sldMkLst>
        <pc:picChg chg="add mod">
          <ac:chgData name="Jeff Arnott" userId="436850675e80cd14" providerId="LiveId" clId="{E00C6F3C-46D8-41A9-9D46-EEF4466C2C7C}" dt="2026-07-30T13:50:11.591" v="244" actId="1076"/>
          <ac:picMkLst>
            <pc:docMk/>
            <pc:sldMk cId="3594251552" sldId="305"/>
            <ac:picMk id="3" creationId="{F2D6470B-7A05-001B-B1DC-FC015C6E1341}"/>
          </ac:picMkLst>
        </pc:picChg>
      </pc:sldChg>
      <pc:sldChg chg="addSp modSp mod modAnim">
        <pc:chgData name="Jeff Arnott" userId="436850675e80cd14" providerId="LiveId" clId="{E00C6F3C-46D8-41A9-9D46-EEF4466C2C7C}" dt="2026-07-30T13:54:05.756" v="279"/>
        <pc:sldMkLst>
          <pc:docMk/>
          <pc:sldMk cId="468876192" sldId="306"/>
        </pc:sldMkLst>
        <pc:picChg chg="add mod">
          <ac:chgData name="Jeff Arnott" userId="436850675e80cd14" providerId="LiveId" clId="{E00C6F3C-46D8-41A9-9D46-EEF4466C2C7C}" dt="2026-07-30T13:51:09.387" v="249" actId="14100"/>
          <ac:picMkLst>
            <pc:docMk/>
            <pc:sldMk cId="468876192" sldId="306"/>
            <ac:picMk id="3" creationId="{32DA4650-0E37-C8D3-F2C8-0BF28E3EBD7C}"/>
          </ac:picMkLst>
        </pc:picChg>
      </pc:sldChg>
      <pc:sldChg chg="addSp delSp modSp mod modAnim">
        <pc:chgData name="Jeff Arnott" userId="436850675e80cd14" providerId="LiveId" clId="{E00C6F3C-46D8-41A9-9D46-EEF4466C2C7C}" dt="2026-07-30T13:54:10.436" v="280"/>
        <pc:sldMkLst>
          <pc:docMk/>
          <pc:sldMk cId="345213588" sldId="307"/>
        </pc:sldMkLst>
        <pc:spChg chg="add del mod">
          <ac:chgData name="Jeff Arnott" userId="436850675e80cd14" providerId="LiveId" clId="{E00C6F3C-46D8-41A9-9D46-EEF4466C2C7C}" dt="2026-07-30T13:51:52.445" v="255" actId="478"/>
          <ac:spMkLst>
            <pc:docMk/>
            <pc:sldMk cId="345213588" sldId="307"/>
            <ac:spMk id="4" creationId="{E02BF9E8-82AC-FFF8-6C2B-80862F138549}"/>
          </ac:spMkLst>
        </pc:spChg>
        <pc:spChg chg="add mod">
          <ac:chgData name="Jeff Arnott" userId="436850675e80cd14" providerId="LiveId" clId="{E00C6F3C-46D8-41A9-9D46-EEF4466C2C7C}" dt="2026-07-30T13:52:26.109" v="263" actId="20577"/>
          <ac:spMkLst>
            <pc:docMk/>
            <pc:sldMk cId="345213588" sldId="307"/>
            <ac:spMk id="10" creationId="{ECEACF8D-C42D-1288-E58C-BF1F96A0BB99}"/>
          </ac:spMkLst>
        </pc:spChg>
        <pc:picChg chg="add del mod">
          <ac:chgData name="Jeff Arnott" userId="436850675e80cd14" providerId="LiveId" clId="{E00C6F3C-46D8-41A9-9D46-EEF4466C2C7C}" dt="2026-07-30T13:51:52.445" v="255" actId="478"/>
          <ac:picMkLst>
            <pc:docMk/>
            <pc:sldMk cId="345213588" sldId="307"/>
            <ac:picMk id="3" creationId="{DCBE2F0A-5FDF-688C-5296-939AC51C18D6}"/>
          </ac:picMkLst>
        </pc:picChg>
        <pc:picChg chg="add mod">
          <ac:chgData name="Jeff Arnott" userId="436850675e80cd14" providerId="LiveId" clId="{E00C6F3C-46D8-41A9-9D46-EEF4466C2C7C}" dt="2026-07-30T13:52:29.085" v="264" actId="1076"/>
          <ac:picMkLst>
            <pc:docMk/>
            <pc:sldMk cId="345213588" sldId="307"/>
            <ac:picMk id="7" creationId="{FF37D917-8831-A8F5-0458-F6A2BFFB9634}"/>
          </ac:picMkLst>
        </pc:picChg>
      </pc:sldChg>
      <pc:sldChg chg="addSp delSp modSp mod modAnim">
        <pc:chgData name="Jeff Arnott" userId="436850675e80cd14" providerId="LiveId" clId="{E00C6F3C-46D8-41A9-9D46-EEF4466C2C7C}" dt="2026-07-30T13:54:13.440" v="281"/>
        <pc:sldMkLst>
          <pc:docMk/>
          <pc:sldMk cId="589439259" sldId="308"/>
        </pc:sldMkLst>
        <pc:spChg chg="add del mod">
          <ac:chgData name="Jeff Arnott" userId="436850675e80cd14" providerId="LiveId" clId="{E00C6F3C-46D8-41A9-9D46-EEF4466C2C7C}" dt="2026-07-30T13:52:59.054" v="268" actId="478"/>
          <ac:spMkLst>
            <pc:docMk/>
            <pc:sldMk cId="589439259" sldId="308"/>
            <ac:spMk id="4" creationId="{E2BA5CA4-67F2-44AF-4632-0577475E634B}"/>
          </ac:spMkLst>
        </pc:spChg>
        <pc:picChg chg="add mod">
          <ac:chgData name="Jeff Arnott" userId="436850675e80cd14" providerId="LiveId" clId="{E00C6F3C-46D8-41A9-9D46-EEF4466C2C7C}" dt="2026-07-30T13:53:02.017" v="269" actId="1076"/>
          <ac:picMkLst>
            <pc:docMk/>
            <pc:sldMk cId="589439259" sldId="308"/>
            <ac:picMk id="3" creationId="{D86C912F-AFCD-D7C1-7288-989BDF8A8D6C}"/>
          </ac:picMkLst>
        </pc:picChg>
      </pc:sldChg>
      <pc:sldChg chg="modSp mod modAnim">
        <pc:chgData name="Jeff Arnott" userId="436850675e80cd14" providerId="LiveId" clId="{E00C6F3C-46D8-41A9-9D46-EEF4466C2C7C}" dt="2026-07-30T13:54:17.547" v="282"/>
        <pc:sldMkLst>
          <pc:docMk/>
          <pc:sldMk cId="1238881023" sldId="309"/>
        </pc:sldMkLst>
        <pc:spChg chg="mod">
          <ac:chgData name="Jeff Arnott" userId="436850675e80cd14" providerId="LiveId" clId="{E00C6F3C-46D8-41A9-9D46-EEF4466C2C7C}" dt="2026-07-30T03:39:26.947" v="110" actId="20577"/>
          <ac:spMkLst>
            <pc:docMk/>
            <pc:sldMk cId="1238881023" sldId="309"/>
            <ac:spMk id="9" creationId="{AC0E25FE-E911-2718-54AA-5E4C441BF80E}"/>
          </ac:spMkLst>
        </pc:spChg>
      </pc:sldChg>
      <pc:sldChg chg="modSp mod modAnim">
        <pc:chgData name="Jeff Arnott" userId="436850675e80cd14" providerId="LiveId" clId="{E00C6F3C-46D8-41A9-9D46-EEF4466C2C7C}" dt="2026-07-30T13:54:20.548" v="283"/>
        <pc:sldMkLst>
          <pc:docMk/>
          <pc:sldMk cId="4238567541" sldId="310"/>
        </pc:sldMkLst>
        <pc:spChg chg="mod">
          <ac:chgData name="Jeff Arnott" userId="436850675e80cd14" providerId="LiveId" clId="{E00C6F3C-46D8-41A9-9D46-EEF4466C2C7C}" dt="2026-07-30T13:47:10.598" v="226" actId="20577"/>
          <ac:spMkLst>
            <pc:docMk/>
            <pc:sldMk cId="4238567541" sldId="310"/>
            <ac:spMk id="9" creationId="{A8468944-A511-E71E-1BF5-61A3CF3FC1D1}"/>
          </ac:spMkLst>
        </pc:spChg>
      </pc:sldChg>
      <pc:sldChg chg="modAnim">
        <pc:chgData name="Jeff Arnott" userId="436850675e80cd14" providerId="LiveId" clId="{E00C6F3C-46D8-41A9-9D46-EEF4466C2C7C}" dt="2026-07-30T13:54:24.961" v="284"/>
        <pc:sldMkLst>
          <pc:docMk/>
          <pc:sldMk cId="1073226503" sldId="311"/>
        </pc:sldMkLst>
      </pc:sldChg>
      <pc:sldChg chg="modSp mod modAnim">
        <pc:chgData name="Jeff Arnott" userId="436850675e80cd14" providerId="LiveId" clId="{E00C6F3C-46D8-41A9-9D46-EEF4466C2C7C}" dt="2026-07-30T13:54:28.847" v="285"/>
        <pc:sldMkLst>
          <pc:docMk/>
          <pc:sldMk cId="1835444706" sldId="312"/>
        </pc:sldMkLst>
        <pc:spChg chg="mod">
          <ac:chgData name="Jeff Arnott" userId="436850675e80cd14" providerId="LiveId" clId="{E00C6F3C-46D8-41A9-9D46-EEF4466C2C7C}" dt="2026-07-30T03:39:55.191" v="161" actId="20577"/>
          <ac:spMkLst>
            <pc:docMk/>
            <pc:sldMk cId="1835444706" sldId="312"/>
            <ac:spMk id="9" creationId="{4B850FF0-3481-940F-AAE4-664544AA8C5D}"/>
          </ac:spMkLst>
        </pc:spChg>
      </pc:sldChg>
      <pc:sldChg chg="modAnim">
        <pc:chgData name="Jeff Arnott" userId="436850675e80cd14" providerId="LiveId" clId="{E00C6F3C-46D8-41A9-9D46-EEF4466C2C7C}" dt="2026-07-30T13:54:31.431" v="286"/>
        <pc:sldMkLst>
          <pc:docMk/>
          <pc:sldMk cId="145209120" sldId="313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CC83787-3F18-0941-951C-86CE87CB8BF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FD4A53-B40D-A44E-AAA5-FBB21649604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F8A632-5CF8-D44E-AD53-C703B91031D5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DF25D8-01A8-9D45-880D-B3EEF298B7F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CD358B-6D43-F24A-8F80-11175938C27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19389A-39F6-AD46-9C37-7F1CB3D658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306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9CF907-54E3-414C-B907-4EC57FF97ED0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83769A-2A3C-664A-B1A3-FCFF0FA87D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870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Optional Closing Activity (10–15 minutes)</a:t>
            </a:r>
          </a:p>
          <a:p>
            <a:r>
              <a:rPr lang="en-US" dirty="0"/>
              <a:t>Have participants work in small groups.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83769A-2A3C-664A-B1A3-FCFF0FA87D20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6431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DF185D-38D4-10D5-2B63-8605A1418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3BA775-9125-5ACD-BF81-C919438DD5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1BEC892-BA19-34BB-268A-29C76C03B6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This presentation is likely to resonate well with adult education directors and instructors because it doesn't argue against TABE's accountability role; instead, it reframes how programs can use GED Ready diagnostic data as an instructional tool to personalize learning, reduce unnecessary delays, and accelerate students toward their ultimate goal: earning the GED.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13D8BE-1831-8125-48DD-62714435DB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83769A-2A3C-664A-B1A3-FCFF0FA87D20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6803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B747056-D864-9943-B945-CBDEC0DBFA18}"/>
              </a:ext>
            </a:extLst>
          </p:cNvPr>
          <p:cNvSpPr/>
          <p:nvPr/>
        </p:nvSpPr>
        <p:spPr>
          <a:xfrm>
            <a:off x="0" y="2359712"/>
            <a:ext cx="12192036" cy="4498288"/>
          </a:xfrm>
          <a:custGeom>
            <a:avLst/>
            <a:gdLst>
              <a:gd name="csX0" fmla="*/ 0 w 12192000"/>
              <a:gd name="csY0" fmla="*/ 0 h 3574026"/>
              <a:gd name="csX1" fmla="*/ 12192000 w 12192000"/>
              <a:gd name="csY1" fmla="*/ 0 h 3574026"/>
              <a:gd name="csX2" fmla="*/ 12192000 w 12192000"/>
              <a:gd name="csY2" fmla="*/ 3574026 h 3574026"/>
              <a:gd name="csX3" fmla="*/ 0 w 12192000"/>
              <a:gd name="csY3" fmla="*/ 3574026 h 3574026"/>
              <a:gd name="csX4" fmla="*/ 0 w 12192000"/>
              <a:gd name="csY4" fmla="*/ 0 h 3574026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51"/>
              <a:gd name="csY0" fmla="*/ 924262 h 4498288"/>
              <a:gd name="csX1" fmla="*/ 12192000 w 12192051"/>
              <a:gd name="csY1" fmla="*/ 30 h 4498288"/>
              <a:gd name="csX2" fmla="*/ 12192000 w 12192051"/>
              <a:gd name="csY2" fmla="*/ 4498288 h 4498288"/>
              <a:gd name="csX3" fmla="*/ 0 w 12192051"/>
              <a:gd name="csY3" fmla="*/ 4498288 h 4498288"/>
              <a:gd name="csX4" fmla="*/ 0 w 12192051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0 w 12192036"/>
              <a:gd name="csY3" fmla="*/ 4498288 h 4498288"/>
              <a:gd name="csX4" fmla="*/ 0 w 12192036"/>
              <a:gd name="csY4" fmla="*/ 924262 h 449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2192036" h="4498288">
                <a:moveTo>
                  <a:pt x="0" y="924262"/>
                </a:moveTo>
                <a:cubicBezTo>
                  <a:pt x="6775596" y="1089771"/>
                  <a:pt x="12208387" y="-6526"/>
                  <a:pt x="12192000" y="30"/>
                </a:cubicBezTo>
                <a:lnTo>
                  <a:pt x="12192000" y="4498288"/>
                </a:lnTo>
                <a:lnTo>
                  <a:pt x="0" y="4498288"/>
                </a:lnTo>
                <a:lnTo>
                  <a:pt x="0" y="924262"/>
                </a:lnTo>
                <a:close/>
              </a:path>
            </a:pathLst>
          </a:custGeom>
          <a:solidFill>
            <a:srgbClr val="014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E7EC74-D20B-574D-AB10-A4B7B90B2B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6161" y="5100080"/>
            <a:ext cx="10879667" cy="407805"/>
          </a:xfrm>
          <a:noFill/>
        </p:spPr>
        <p:txBody>
          <a:bodyPr wrap="none" lIns="0" tIns="0" rIns="0" bIns="0" anchor="t" anchorCtr="0">
            <a:noAutofit/>
          </a:bodyPr>
          <a:lstStyle>
            <a:lvl1pPr marL="0" indent="0" algn="ctr">
              <a:buNone/>
              <a:defRPr sz="1800">
                <a:solidFill>
                  <a:schemeClr val="accent4"/>
                </a:solidFill>
              </a:defRPr>
            </a:lvl1pPr>
            <a:lvl2pPr marL="342884" indent="0" algn="ctr">
              <a:buNone/>
              <a:defRPr sz="1500"/>
            </a:lvl2pPr>
            <a:lvl3pPr marL="685766" indent="0" algn="ctr">
              <a:buNone/>
              <a:defRPr sz="1350"/>
            </a:lvl3pPr>
            <a:lvl4pPr marL="1028649" indent="0" algn="ctr">
              <a:buNone/>
              <a:defRPr sz="1200"/>
            </a:lvl4pPr>
            <a:lvl5pPr marL="1371532" indent="0" algn="ctr">
              <a:buNone/>
              <a:defRPr sz="1200"/>
            </a:lvl5pPr>
            <a:lvl6pPr marL="1714415" indent="0" algn="ctr">
              <a:buNone/>
              <a:defRPr sz="1200"/>
            </a:lvl6pPr>
            <a:lvl7pPr marL="2057297" indent="0" algn="ctr">
              <a:buNone/>
              <a:defRPr sz="1200"/>
            </a:lvl7pPr>
            <a:lvl8pPr marL="2400180" indent="0" algn="ctr">
              <a:buNone/>
              <a:defRPr sz="1200"/>
            </a:lvl8pPr>
            <a:lvl9pPr marL="2743064" indent="0" algn="ctr">
              <a:buNone/>
              <a:defRPr sz="1200"/>
            </a:lvl9pPr>
          </a:lstStyle>
          <a:p>
            <a:r>
              <a:rPr lang="en-US" dirty="0"/>
              <a:t>Click to add presenter name and/or date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6E5C3F-8D26-E84F-B390-3C5ADC75341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6162" y="3701850"/>
            <a:ext cx="10879667" cy="1254780"/>
          </a:xfrm>
        </p:spPr>
        <p:txBody>
          <a:bodyPr lIns="0" tIns="0" rIns="0" bIns="0" anchor="t" anchorCtr="0">
            <a:normAutofit/>
          </a:bodyPr>
          <a:lstStyle>
            <a:lvl1pPr marL="0" indent="0" algn="ctr">
              <a:buNone/>
              <a:defRPr sz="4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Edit Title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834156-DBB1-53AA-8B6C-6B5E13E509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890998" y="381337"/>
            <a:ext cx="2410003" cy="24594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54E9389-7092-C6C6-2901-7E2030E7A57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548420" y="5679189"/>
            <a:ext cx="1095148" cy="619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0653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7EBFA8B-9121-7449-A4EB-206378AAAEF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53584" y="2109370"/>
            <a:ext cx="3517264" cy="228600"/>
          </a:xfrm>
          <a:solidFill>
            <a:schemeClr val="accent2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407A52B1-75F0-BA4C-9C19-8861B479402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448746" y="2116147"/>
            <a:ext cx="3511296" cy="228600"/>
          </a:xfrm>
          <a:solidFill>
            <a:schemeClr val="accent3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55A100-3887-6743-9B36-18479C19323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448747" y="2116147"/>
            <a:ext cx="3511296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A08B5-566F-B349-BFA2-05121F492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3586" y="2109373"/>
            <a:ext cx="3517263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lIns="228600" tIns="457200" rIns="2286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92AB-8F98-5F47-9407-0AC5D973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FF5CD06F-127B-554B-A173-766C0CD9DD20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237942" y="2116147"/>
            <a:ext cx="3515444" cy="228600"/>
          </a:xfrm>
          <a:solidFill>
            <a:schemeClr val="accent1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69F9AC2-CF2E-D648-AE72-707E239D6B6A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8237942" y="2116147"/>
            <a:ext cx="3515444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BF60DA4-0E5E-5965-D44F-2925D3980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12315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2nd color comb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55A100-3887-6743-9B36-18479C19323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62648" y="2079861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A08B5-566F-B349-BFA2-05121F492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3586" y="2079861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lIns="228600" tIns="457200" rIns="2286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92AB-8F98-5F47-9407-0AC5D973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FC4BD02-03E7-8642-B0E6-135850D5BEC1}"/>
              </a:ext>
            </a:extLst>
          </p:cNvPr>
          <p:cNvSpPr/>
          <p:nvPr/>
        </p:nvSpPr>
        <p:spPr>
          <a:xfrm>
            <a:off x="653586" y="2079860"/>
            <a:ext cx="5181600" cy="2150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D0408B-B86A-744D-8F37-716CE888CED4}"/>
              </a:ext>
            </a:extLst>
          </p:cNvPr>
          <p:cNvSpPr/>
          <p:nvPr/>
        </p:nvSpPr>
        <p:spPr>
          <a:xfrm>
            <a:off x="6262654" y="2079860"/>
            <a:ext cx="5185319" cy="215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6CDCF30-BCEE-E64B-B5FE-A8EE9B8D00C9}"/>
              </a:ext>
            </a:extLst>
          </p:cNvPr>
          <p:cNvSpPr/>
          <p:nvPr userDrawn="1"/>
        </p:nvSpPr>
        <p:spPr>
          <a:xfrm>
            <a:off x="653586" y="2079860"/>
            <a:ext cx="5181600" cy="21504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30220D-155F-B144-B72A-ECE29424D3B0}"/>
              </a:ext>
            </a:extLst>
          </p:cNvPr>
          <p:cNvSpPr/>
          <p:nvPr userDrawn="1"/>
        </p:nvSpPr>
        <p:spPr>
          <a:xfrm>
            <a:off x="6262654" y="2079860"/>
            <a:ext cx="5185319" cy="2150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59580B2A-1B59-E750-B0C5-123BF9DC4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0943328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027025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3rd color comb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55A100-3887-6743-9B36-18479C19323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62648" y="2083843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A08B5-566F-B349-BFA2-05121F492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3586" y="2083843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lIns="228600" tIns="457200" rIns="2286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92AB-8F98-5F47-9407-0AC5D973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FC4BD02-03E7-8642-B0E6-135850D5BEC1}"/>
              </a:ext>
            </a:extLst>
          </p:cNvPr>
          <p:cNvSpPr/>
          <p:nvPr/>
        </p:nvSpPr>
        <p:spPr>
          <a:xfrm>
            <a:off x="653586" y="2083842"/>
            <a:ext cx="5181600" cy="2150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D0408B-B86A-744D-8F37-716CE888CED4}"/>
              </a:ext>
            </a:extLst>
          </p:cNvPr>
          <p:cNvSpPr/>
          <p:nvPr/>
        </p:nvSpPr>
        <p:spPr>
          <a:xfrm>
            <a:off x="6262654" y="2083842"/>
            <a:ext cx="5185319" cy="215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6CDCF30-BCEE-E64B-B5FE-A8EE9B8D00C9}"/>
              </a:ext>
            </a:extLst>
          </p:cNvPr>
          <p:cNvSpPr/>
          <p:nvPr userDrawn="1"/>
        </p:nvSpPr>
        <p:spPr>
          <a:xfrm>
            <a:off x="653586" y="2083842"/>
            <a:ext cx="5181600" cy="215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30220D-155F-B144-B72A-ECE29424D3B0}"/>
              </a:ext>
            </a:extLst>
          </p:cNvPr>
          <p:cNvSpPr/>
          <p:nvPr userDrawn="1"/>
        </p:nvSpPr>
        <p:spPr>
          <a:xfrm>
            <a:off x="6262654" y="2083842"/>
            <a:ext cx="5185319" cy="21504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36CCF299-1FFF-C64C-5DA3-3AD9BAC36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0936071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950791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05A573-266D-FD4C-B96B-20E0863234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3586" y="1990624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35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55411A-0306-BE4F-8725-1A6F3DAAE2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3586" y="2814536"/>
            <a:ext cx="5157787" cy="33903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FBBEA7-A3E5-A548-A13A-B8061E4F86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04706" y="1990624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35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3C6838-3013-4346-8732-32B11F863E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04706" y="2814536"/>
            <a:ext cx="5183188" cy="33903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DAC9CA4-BA24-C94A-A925-C6955C8BF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261C7C-4418-E4A9-E20E-C6F51D3BB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912249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89BAA-F938-2F4A-9A6F-3BAD8DE04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33BD69-E9C6-F842-B9E0-92E45C7E1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5209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819F20-715D-954B-A7DA-F648D52FC94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7478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83C966-C5BA-054C-A04D-47E740DC46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909" y="863601"/>
            <a:ext cx="6171928" cy="532674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7085FB4-97DB-EA42-A44C-EA7C8D95486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49F7C9F-F23E-5FAE-EC30-C38ADFC2E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64" y="863600"/>
            <a:ext cx="4370583" cy="1600200"/>
          </a:xfrm>
        </p:spPr>
        <p:txBody>
          <a:bodyPr anchor="b">
            <a:normAutofit/>
          </a:bodyPr>
          <a:lstStyle>
            <a:lvl1pPr>
              <a:defRPr sz="36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BDA8CF62-3BFB-ED88-07A9-2CA96124F1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9164" y="2603190"/>
            <a:ext cx="4370583" cy="3587153"/>
          </a:xfrm>
        </p:spPr>
        <p:txBody>
          <a:bodyPr lIns="0" tIns="91440" rIns="0" bIns="0">
            <a:normAutofit/>
          </a:bodyPr>
          <a:lstStyle>
            <a:lvl1pPr marL="0" indent="0">
              <a:buNone/>
              <a:defRPr sz="2000"/>
            </a:lvl1pPr>
            <a:lvl2pPr marL="342884" indent="0">
              <a:buNone/>
              <a:defRPr sz="1050"/>
            </a:lvl2pPr>
            <a:lvl3pPr marL="685766" indent="0">
              <a:buNone/>
              <a:defRPr sz="900"/>
            </a:lvl3pPr>
            <a:lvl4pPr marL="1028649" indent="0">
              <a:buNone/>
              <a:defRPr sz="750"/>
            </a:lvl4pPr>
            <a:lvl5pPr marL="1371532" indent="0">
              <a:buNone/>
              <a:defRPr sz="750"/>
            </a:lvl5pPr>
            <a:lvl6pPr marL="1714415" indent="0">
              <a:buNone/>
              <a:defRPr sz="750"/>
            </a:lvl6pPr>
            <a:lvl7pPr marL="2057297" indent="0">
              <a:buNone/>
              <a:defRPr sz="750"/>
            </a:lvl7pPr>
            <a:lvl8pPr marL="2400180" indent="0">
              <a:buNone/>
              <a:defRPr sz="750"/>
            </a:lvl8pPr>
            <a:lvl9pPr marL="2743064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096479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CFF36-73D1-6641-A81E-626247772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678" y="856343"/>
            <a:ext cx="4370583" cy="1600200"/>
          </a:xfrm>
        </p:spPr>
        <p:txBody>
          <a:bodyPr anchor="b">
            <a:normAutofit/>
          </a:bodyPr>
          <a:lstStyle>
            <a:lvl1pPr>
              <a:defRPr sz="36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CDA541-F771-F44D-B879-91605476BD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415423" y="856344"/>
            <a:ext cx="6142900" cy="5319485"/>
          </a:xfrm>
        </p:spPr>
        <p:txBody>
          <a:bodyPr/>
          <a:lstStyle>
            <a:lvl1pPr marL="0" indent="0">
              <a:buNone/>
              <a:defRPr sz="2400"/>
            </a:lvl1pPr>
            <a:lvl2pPr marL="342884" indent="0">
              <a:buNone/>
              <a:defRPr sz="2100"/>
            </a:lvl2pPr>
            <a:lvl3pPr marL="685766" indent="0">
              <a:buNone/>
              <a:defRPr sz="1800"/>
            </a:lvl3pPr>
            <a:lvl4pPr marL="1028649" indent="0">
              <a:buNone/>
              <a:defRPr sz="1500"/>
            </a:lvl4pPr>
            <a:lvl5pPr marL="1371532" indent="0">
              <a:buNone/>
              <a:defRPr sz="1500"/>
            </a:lvl5pPr>
            <a:lvl6pPr marL="1714415" indent="0">
              <a:buNone/>
              <a:defRPr sz="1500"/>
            </a:lvl6pPr>
            <a:lvl7pPr marL="2057297" indent="0">
              <a:buNone/>
              <a:defRPr sz="1500"/>
            </a:lvl7pPr>
            <a:lvl8pPr marL="2400180" indent="0">
              <a:buNone/>
              <a:defRPr sz="1500"/>
            </a:lvl8pPr>
            <a:lvl9pPr marL="2743064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059967-644C-ED41-B6D6-984569C083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3678" y="2595934"/>
            <a:ext cx="4370583" cy="3579896"/>
          </a:xfrm>
        </p:spPr>
        <p:txBody>
          <a:bodyPr lIns="0" tIns="91440" rIns="0" bIns="0">
            <a:normAutofit/>
          </a:bodyPr>
          <a:lstStyle>
            <a:lvl1pPr marL="0" indent="0">
              <a:buNone/>
              <a:defRPr sz="2000"/>
            </a:lvl1pPr>
            <a:lvl2pPr marL="342884" indent="0">
              <a:buNone/>
              <a:defRPr sz="1050"/>
            </a:lvl2pPr>
            <a:lvl3pPr marL="685766" indent="0">
              <a:buNone/>
              <a:defRPr sz="900"/>
            </a:lvl3pPr>
            <a:lvl4pPr marL="1028649" indent="0">
              <a:buNone/>
              <a:defRPr sz="750"/>
            </a:lvl4pPr>
            <a:lvl5pPr marL="1371532" indent="0">
              <a:buNone/>
              <a:defRPr sz="750"/>
            </a:lvl5pPr>
            <a:lvl6pPr marL="1714415" indent="0">
              <a:buNone/>
              <a:defRPr sz="750"/>
            </a:lvl6pPr>
            <a:lvl7pPr marL="2057297" indent="0">
              <a:buNone/>
              <a:defRPr sz="750"/>
            </a:lvl7pPr>
            <a:lvl8pPr marL="2400180" indent="0">
              <a:buNone/>
              <a:defRPr sz="750"/>
            </a:lvl8pPr>
            <a:lvl9pPr marL="2743064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D260F6B-8180-044B-AA16-163F69841E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805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ssion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082078-36D7-86CE-2FF9-A6BB562368BF}"/>
              </a:ext>
            </a:extLst>
          </p:cNvPr>
          <p:cNvSpPr txBox="1"/>
          <p:nvPr userDrawn="1"/>
        </p:nvSpPr>
        <p:spPr>
          <a:xfrm>
            <a:off x="609599" y="776554"/>
            <a:ext cx="3949799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600" b="1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Session Overview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58E3370-EB2F-B28C-2B9F-87EE0C80DDD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31938" y="2183306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C6DEBAC-EE78-B772-6DAE-F85D29D663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31938" y="1470706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5093A1F5-FC59-2F04-C2B3-33127AF7B19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31938" y="3714563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F9D23BD6-7B4A-054F-81A7-B32C4870CB1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31938" y="3001963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75395EA-A99F-3F6F-334B-4655129DFEB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531938" y="5231306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EC90861A-6E4B-F5F0-7373-C7F106DB5C0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531938" y="4518706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A17C2D0A-8C29-2BC8-326A-0E05EA8DB74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011081" y="2183306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21" name="Text Placeholder 13">
            <a:extLst>
              <a:ext uri="{FF2B5EF4-FFF2-40B4-BE49-F238E27FC236}">
                <a16:creationId xmlns:a16="http://schemas.microsoft.com/office/drawing/2014/main" id="{D38DA4A9-4CDC-A50E-8C05-B7865D490A5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011081" y="1470706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383348BD-5E76-89AC-A331-3DBA42DBBC3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011081" y="3714563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23" name="Text Placeholder 13">
            <a:extLst>
              <a:ext uri="{FF2B5EF4-FFF2-40B4-BE49-F238E27FC236}">
                <a16:creationId xmlns:a16="http://schemas.microsoft.com/office/drawing/2014/main" id="{AAF8F278-8ACC-108E-59DD-A0B9903EEE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11081" y="3001963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931FBF74-978A-AAB4-9F75-3105744E9D2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011081" y="5231306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25" name="Text Placeholder 13">
            <a:extLst>
              <a:ext uri="{FF2B5EF4-FFF2-40B4-BE49-F238E27FC236}">
                <a16:creationId xmlns:a16="http://schemas.microsoft.com/office/drawing/2014/main" id="{F7D0135F-5B70-63E3-D0E1-0E34F79283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011081" y="4518706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874FC42-CE47-0112-B39D-17F6D3B9CB3F}"/>
              </a:ext>
            </a:extLst>
          </p:cNvPr>
          <p:cNvSpPr txBox="1"/>
          <p:nvPr userDrawn="1"/>
        </p:nvSpPr>
        <p:spPr>
          <a:xfrm>
            <a:off x="609599" y="6162442"/>
            <a:ext cx="10980057" cy="21807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900" b="0" i="0" kern="12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GED</a:t>
            </a:r>
            <a:r>
              <a:rPr lang="en-US" sz="900" b="0" i="0" kern="1200" baseline="300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®</a:t>
            </a:r>
            <a:r>
              <a:rPr lang="en-US" sz="900" b="0" i="0" kern="12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and GED Testing Service</a:t>
            </a:r>
            <a:r>
              <a:rPr lang="en-US" sz="900" b="0" i="0" kern="1200" baseline="300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®</a:t>
            </a:r>
            <a:r>
              <a:rPr lang="en-US" sz="900" b="0" i="0" kern="12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are registered trademarks of the American Council on Education. Used under license. Copyright 2026 GED Testing Service LLC. All rights reserved.</a:t>
            </a:r>
            <a:endParaRPr lang="en-US" sz="900" b="0" i="0" dirty="0">
              <a:solidFill>
                <a:srgbClr val="0084A9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02928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B54C2-981B-EE46-8396-135367C7A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114" y="825037"/>
            <a:ext cx="11129271" cy="1165587"/>
          </a:xfrm>
        </p:spPr>
        <p:txBody>
          <a:bodyPr lIns="0" tIns="0" rIns="0" bIns="0" anchor="t" anchorCtr="0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E5934-ED0F-9449-B16D-8E2F400E5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114" y="2155372"/>
            <a:ext cx="11129271" cy="4054598"/>
          </a:xfrm>
        </p:spPr>
        <p:txBody>
          <a:bodyPr/>
          <a:lstStyle>
            <a:lvl1pPr>
              <a:buClr>
                <a:schemeClr val="bg2">
                  <a:lumMod val="75000"/>
                </a:schemeClr>
              </a:buClr>
              <a:defRPr sz="2400"/>
            </a:lvl1pPr>
            <a:lvl2pPr>
              <a:buClr>
                <a:schemeClr val="bg2">
                  <a:lumMod val="75000"/>
                </a:schemeClr>
              </a:buClr>
              <a:defRPr sz="2000"/>
            </a:lvl2pPr>
            <a:lvl3pPr>
              <a:buClr>
                <a:schemeClr val="bg2">
                  <a:lumMod val="75000"/>
                </a:schemeClr>
              </a:buClr>
              <a:defRPr sz="1800"/>
            </a:lvl3pPr>
            <a:lvl4pPr>
              <a:buClr>
                <a:schemeClr val="bg2">
                  <a:lumMod val="75000"/>
                </a:schemeClr>
              </a:buClr>
              <a:defRPr sz="1600"/>
            </a:lvl4pPr>
            <a:lvl5pPr>
              <a:buClr>
                <a:schemeClr val="bg2">
                  <a:lumMod val="75000"/>
                </a:schemeClr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757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ver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B54C2-981B-EE46-8396-135367C7A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974755"/>
            <a:ext cx="11130948" cy="1795849"/>
          </a:xfrm>
        </p:spPr>
        <p:txBody>
          <a:bodyPr lIns="0" tIns="0" rIns="0" bIns="0" anchor="b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ED7114C-B6AA-15B7-6D80-F4E4195E41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837" y="3058885"/>
            <a:ext cx="11143548" cy="2444937"/>
          </a:xfrm>
        </p:spPr>
        <p:txBody>
          <a:bodyPr/>
          <a:lstStyle>
            <a:lvl1pPr>
              <a:buClr>
                <a:schemeClr val="bg2">
                  <a:lumMod val="75000"/>
                </a:schemeClr>
              </a:buClr>
              <a:defRPr sz="2400"/>
            </a:lvl1pPr>
            <a:lvl2pPr>
              <a:buClr>
                <a:schemeClr val="bg2">
                  <a:lumMod val="75000"/>
                </a:schemeClr>
              </a:buClr>
              <a:defRPr sz="2000"/>
            </a:lvl2pPr>
            <a:lvl3pPr>
              <a:buClr>
                <a:schemeClr val="bg2">
                  <a:lumMod val="75000"/>
                </a:schemeClr>
              </a:buClr>
              <a:defRPr sz="1800"/>
            </a:lvl3pPr>
            <a:lvl4pPr>
              <a:buClr>
                <a:schemeClr val="bg2">
                  <a:lumMod val="75000"/>
                </a:schemeClr>
              </a:buClr>
              <a:defRPr sz="1600"/>
            </a:lvl4pPr>
            <a:lvl5pPr>
              <a:buClr>
                <a:schemeClr val="bg2">
                  <a:lumMod val="75000"/>
                </a:schemeClr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14587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Graphic Text Lower Thi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2CE39FC-8FAD-AA43-9C92-A75071E7541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53585" y="2111889"/>
            <a:ext cx="11100265" cy="2578168"/>
          </a:xfrm>
        </p:spPr>
        <p:txBody>
          <a:bodyPr/>
          <a:lstStyle/>
          <a:p>
            <a:pPr lvl="0"/>
            <a:r>
              <a:rPr lang="en-US" dirty="0"/>
              <a:t>Graphic or Graphs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8D02AAE-D1A2-4A47-84E5-FCA6A267D3FC}"/>
              </a:ext>
            </a:extLst>
          </p:cNvPr>
          <p:cNvSpPr/>
          <p:nvPr/>
        </p:nvSpPr>
        <p:spPr>
          <a:xfrm>
            <a:off x="-159657" y="4811318"/>
            <a:ext cx="12467771" cy="1342663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223B582-68D5-1442-90AE-81446A66CC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3585" y="4932582"/>
            <a:ext cx="3166063" cy="1100137"/>
          </a:xfrm>
        </p:spPr>
        <p:txBody>
          <a:bodyPr>
            <a:normAutofit/>
          </a:bodyPr>
          <a:lstStyle>
            <a:lvl1pPr marL="0" indent="0" algn="r">
              <a:buNone/>
              <a:defRPr sz="2400" b="1"/>
            </a:lvl1pPr>
            <a:lvl2pPr marL="342884" indent="0">
              <a:buNone/>
              <a:defRPr/>
            </a:lvl2pPr>
            <a:lvl3pPr marL="685766" indent="0">
              <a:buNone/>
              <a:defRPr/>
            </a:lvl3pPr>
            <a:lvl4pPr marL="1028649" indent="0">
              <a:buNone/>
              <a:defRPr/>
            </a:lvl4pPr>
            <a:lvl5pPr marL="1371532" indent="0">
              <a:buNone/>
              <a:defRPr/>
            </a:lvl5pPr>
          </a:lstStyle>
          <a:p>
            <a:pPr lvl="0"/>
            <a:r>
              <a:rPr lang="en-US" dirty="0"/>
              <a:t>Edit This </a:t>
            </a:r>
            <a:r>
              <a:rPr lang="en-US" dirty="0" err="1"/>
              <a:t>Subheader</a:t>
            </a:r>
            <a:r>
              <a:rPr lang="en-US" dirty="0"/>
              <a:t> Text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16E6D12-0BCB-1F42-BE91-DFAC882E9606}"/>
              </a:ext>
            </a:extLst>
          </p:cNvPr>
          <p:cNvCxnSpPr/>
          <p:nvPr/>
        </p:nvCxnSpPr>
        <p:spPr>
          <a:xfrm>
            <a:off x="4027991" y="4932582"/>
            <a:ext cx="0" cy="1100137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B2283F8-1BE1-B348-BFF3-258F230C6D7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36335" y="4932582"/>
            <a:ext cx="7517516" cy="110013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342884" indent="0">
              <a:buNone/>
              <a:defRPr/>
            </a:lvl2pPr>
            <a:lvl3pPr marL="685766" indent="0">
              <a:buNone/>
              <a:defRPr/>
            </a:lvl3pPr>
            <a:lvl4pPr marL="1028649" indent="0">
              <a:buNone/>
              <a:defRPr/>
            </a:lvl4pPr>
            <a:lvl5pPr marL="1371532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C6E283D-CD05-2A46-A323-E49A33ABE084}"/>
              </a:ext>
            </a:extLst>
          </p:cNvPr>
          <p:cNvCxnSpPr/>
          <p:nvPr userDrawn="1"/>
        </p:nvCxnSpPr>
        <p:spPr>
          <a:xfrm>
            <a:off x="4027991" y="4932582"/>
            <a:ext cx="0" cy="1100137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38334FC3-E3B7-6064-297B-FC73C2F6D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8"/>
            <a:ext cx="11099800" cy="110200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45331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E5934-ED0F-9449-B16D-8E2F400E5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586" y="3529362"/>
            <a:ext cx="3501484" cy="2695839"/>
          </a:xfrm>
        </p:spPr>
        <p:txBody>
          <a:bodyPr/>
          <a:lstStyle>
            <a:lvl1pPr marL="0" indent="0" algn="ctr">
              <a:buNone/>
              <a:defRPr sz="1800"/>
            </a:lvl1pPr>
            <a:lvl2pPr>
              <a:defRPr sz="1500"/>
            </a:lvl2pPr>
            <a:lvl3pPr>
              <a:defRPr sz="135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280594D-5C99-4449-8BEF-8FC979CAB6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3776" y="2135613"/>
            <a:ext cx="3501291" cy="1293387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AB2A2BC-9AAE-0240-9F33-9E8FB40195D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452742" y="3529362"/>
            <a:ext cx="3501484" cy="2695839"/>
          </a:xfrm>
        </p:spPr>
        <p:txBody>
          <a:bodyPr/>
          <a:lstStyle>
            <a:lvl1pPr marL="0" indent="0" algn="ctr">
              <a:buNone/>
              <a:defRPr sz="1800"/>
            </a:lvl1pPr>
            <a:lvl2pPr>
              <a:defRPr sz="1500"/>
            </a:lvl2pPr>
            <a:lvl3pPr>
              <a:defRPr sz="135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BD6159D2-B4F3-FB41-B17E-8F593A0A900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452742" y="2135613"/>
            <a:ext cx="3501484" cy="1293387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4F96123-4B08-C44F-A786-C18685207405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251902" y="3529362"/>
            <a:ext cx="3501484" cy="2695839"/>
          </a:xfrm>
        </p:spPr>
        <p:txBody>
          <a:bodyPr/>
          <a:lstStyle>
            <a:lvl1pPr marL="0" indent="0" algn="ctr">
              <a:buNone/>
              <a:defRPr sz="1800"/>
            </a:lvl1pPr>
            <a:lvl2pPr>
              <a:defRPr sz="1500"/>
            </a:lvl2pPr>
            <a:lvl3pPr>
              <a:defRPr sz="135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DD4E196C-3A50-3C4A-9A5E-1ECF0F233CF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251902" y="2135613"/>
            <a:ext cx="3501484" cy="1293387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21FA764C-4427-4071-2F7C-4CEA5839A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3152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E5934-ED0F-9449-B16D-8E2F400E5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416" y="2156357"/>
            <a:ext cx="3544025" cy="1983429"/>
          </a:xfrm>
          <a:solidFill>
            <a:schemeClr val="accent4"/>
          </a:solidFill>
        </p:spPr>
        <p:txBody>
          <a:bodyPr lIns="228600" tIns="1005840" rIns="228600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280594D-5C99-4449-8BEF-8FC979CAB6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6606" y="2248947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96CC65AB-C295-7A41-9E03-C0E1ED78863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417887" y="2156357"/>
            <a:ext cx="3544025" cy="1983429"/>
          </a:xfrm>
          <a:solidFill>
            <a:schemeClr val="accent2"/>
          </a:solidFill>
        </p:spPr>
        <p:txBody>
          <a:bodyPr lIns="228600" tIns="1005840" rIns="2286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9AAEDCDC-DB62-1F4B-B898-8CB8A2B484F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418074" y="2248947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31DC619D-F61A-5047-888B-01130188CA0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209359" y="2156357"/>
            <a:ext cx="3544025" cy="1983429"/>
          </a:xfrm>
          <a:solidFill>
            <a:schemeClr val="accent5"/>
          </a:solidFill>
        </p:spPr>
        <p:txBody>
          <a:bodyPr lIns="228600" tIns="1005840" rIns="2286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AAF73AC8-3114-4C42-98D2-58D0C72D02A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209548" y="2248947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7D0D6CAB-F5E1-B74C-A3FF-C19FDFCD8C3F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26416" y="4297675"/>
            <a:ext cx="3544025" cy="1983429"/>
          </a:xfrm>
          <a:solidFill>
            <a:schemeClr val="accent3"/>
          </a:solidFill>
        </p:spPr>
        <p:txBody>
          <a:bodyPr lIns="228600" tIns="1005840" rIns="2286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3845FBE7-DB4B-7742-9CAB-55CC994B139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26606" y="4390265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5768AE83-B91F-FA47-84E2-B9E3D1C4118D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4417887" y="4297675"/>
            <a:ext cx="3544025" cy="1983429"/>
          </a:xfrm>
          <a:solidFill>
            <a:schemeClr val="accent1"/>
          </a:solidFill>
        </p:spPr>
        <p:txBody>
          <a:bodyPr lIns="228600" tIns="1005840" rIns="2286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4">
            <a:extLst>
              <a:ext uri="{FF2B5EF4-FFF2-40B4-BE49-F238E27FC236}">
                <a16:creationId xmlns:a16="http://schemas.microsoft.com/office/drawing/2014/main" id="{8C28903F-337C-9843-BD4D-36307E639BF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418074" y="4390265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19B2E0AC-5BF2-B247-812E-59BFDA6F9651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8209359" y="4297675"/>
            <a:ext cx="3544025" cy="1983429"/>
          </a:xfrm>
          <a:solidFill>
            <a:schemeClr val="accent6"/>
          </a:solidFill>
        </p:spPr>
        <p:txBody>
          <a:bodyPr lIns="228600" tIns="1005840" rIns="228600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Picture Placeholder 4">
            <a:extLst>
              <a:ext uri="{FF2B5EF4-FFF2-40B4-BE49-F238E27FC236}">
                <a16:creationId xmlns:a16="http://schemas.microsoft.com/office/drawing/2014/main" id="{D62129C6-A867-1047-B875-E625916D748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209548" y="4390265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E0CF3247-72BE-C277-F914-C691F93B3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40996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>
            <a:extLst>
              <a:ext uri="{FF2B5EF4-FFF2-40B4-BE49-F238E27FC236}">
                <a16:creationId xmlns:a16="http://schemas.microsoft.com/office/drawing/2014/main" id="{0D8F93F5-62BA-73EA-BF03-2F27D4E59E20}"/>
              </a:ext>
            </a:extLst>
          </p:cNvPr>
          <p:cNvSpPr/>
          <p:nvPr userDrawn="1"/>
        </p:nvSpPr>
        <p:spPr>
          <a:xfrm>
            <a:off x="-56707" y="4386427"/>
            <a:ext cx="12291274" cy="2577338"/>
          </a:xfrm>
          <a:custGeom>
            <a:avLst/>
            <a:gdLst>
              <a:gd name="csX0" fmla="*/ 0 w 12192000"/>
              <a:gd name="csY0" fmla="*/ 0 h 3574026"/>
              <a:gd name="csX1" fmla="*/ 12192000 w 12192000"/>
              <a:gd name="csY1" fmla="*/ 0 h 3574026"/>
              <a:gd name="csX2" fmla="*/ 12192000 w 12192000"/>
              <a:gd name="csY2" fmla="*/ 3574026 h 3574026"/>
              <a:gd name="csX3" fmla="*/ 0 w 12192000"/>
              <a:gd name="csY3" fmla="*/ 3574026 h 3574026"/>
              <a:gd name="csX4" fmla="*/ 0 w 12192000"/>
              <a:gd name="csY4" fmla="*/ 0 h 3574026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51"/>
              <a:gd name="csY0" fmla="*/ 924262 h 4498288"/>
              <a:gd name="csX1" fmla="*/ 12192000 w 12192051"/>
              <a:gd name="csY1" fmla="*/ 30 h 4498288"/>
              <a:gd name="csX2" fmla="*/ 12192000 w 12192051"/>
              <a:gd name="csY2" fmla="*/ 4498288 h 4498288"/>
              <a:gd name="csX3" fmla="*/ 0 w 12192051"/>
              <a:gd name="csY3" fmla="*/ 4498288 h 4498288"/>
              <a:gd name="csX4" fmla="*/ 0 w 12192051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0 w 12192036"/>
              <a:gd name="csY3" fmla="*/ 4498288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28353 w 12192036"/>
              <a:gd name="csY3" fmla="*/ 3895777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35442 w 12192036"/>
              <a:gd name="csY3" fmla="*/ 3371237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42530 w 12192036"/>
              <a:gd name="csY3" fmla="*/ 3087702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42530 w 12192036"/>
              <a:gd name="csY3" fmla="*/ 2492279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0 w 12192036"/>
              <a:gd name="csY3" fmla="*/ 2244186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0 w 12192036"/>
              <a:gd name="csY3" fmla="*/ 2463925 h 4498288"/>
              <a:gd name="csX4" fmla="*/ 0 w 12192036"/>
              <a:gd name="csY4" fmla="*/ 924262 h 4498288"/>
              <a:gd name="csX0" fmla="*/ 0 w 12192036"/>
              <a:gd name="csY0" fmla="*/ 924262 h 2463925"/>
              <a:gd name="csX1" fmla="*/ 12192000 w 12192036"/>
              <a:gd name="csY1" fmla="*/ 30 h 2463925"/>
              <a:gd name="csX2" fmla="*/ 12142382 w 12192036"/>
              <a:gd name="csY2" fmla="*/ 2152037 h 2463925"/>
              <a:gd name="csX3" fmla="*/ 0 w 12192036"/>
              <a:gd name="csY3" fmla="*/ 2463925 h 2463925"/>
              <a:gd name="csX4" fmla="*/ 0 w 12192036"/>
              <a:gd name="csY4" fmla="*/ 924262 h 2463925"/>
              <a:gd name="csX0" fmla="*/ 0 w 12192036"/>
              <a:gd name="csY0" fmla="*/ 924262 h 2471013"/>
              <a:gd name="csX1" fmla="*/ 12192000 w 12192036"/>
              <a:gd name="csY1" fmla="*/ 30 h 2471013"/>
              <a:gd name="csX2" fmla="*/ 12184913 w 12192036"/>
              <a:gd name="csY2" fmla="*/ 2471013 h 2471013"/>
              <a:gd name="csX3" fmla="*/ 0 w 12192036"/>
              <a:gd name="csY3" fmla="*/ 2463925 h 2471013"/>
              <a:gd name="csX4" fmla="*/ 0 w 12192036"/>
              <a:gd name="csY4" fmla="*/ 924262 h 2471013"/>
              <a:gd name="csX0" fmla="*/ 14177 w 12206213"/>
              <a:gd name="csY0" fmla="*/ 924262 h 2527720"/>
              <a:gd name="csX1" fmla="*/ 12206177 w 12206213"/>
              <a:gd name="csY1" fmla="*/ 30 h 2527720"/>
              <a:gd name="csX2" fmla="*/ 12199090 w 12206213"/>
              <a:gd name="csY2" fmla="*/ 2471013 h 2527720"/>
              <a:gd name="csX3" fmla="*/ 0 w 12206213"/>
              <a:gd name="csY3" fmla="*/ 2527720 h 2527720"/>
              <a:gd name="csX4" fmla="*/ 14177 w 12206213"/>
              <a:gd name="csY4" fmla="*/ 924262 h 2527720"/>
              <a:gd name="csX0" fmla="*/ 0 w 12213301"/>
              <a:gd name="csY0" fmla="*/ 931350 h 2527720"/>
              <a:gd name="csX1" fmla="*/ 12213265 w 12213301"/>
              <a:gd name="csY1" fmla="*/ 30 h 2527720"/>
              <a:gd name="csX2" fmla="*/ 12206178 w 12213301"/>
              <a:gd name="csY2" fmla="*/ 2471013 h 2527720"/>
              <a:gd name="csX3" fmla="*/ 7088 w 12213301"/>
              <a:gd name="csY3" fmla="*/ 2527720 h 2527720"/>
              <a:gd name="csX4" fmla="*/ 0 w 12213301"/>
              <a:gd name="csY4" fmla="*/ 931350 h 2527720"/>
              <a:gd name="csX0" fmla="*/ 14381 w 12227682"/>
              <a:gd name="csY0" fmla="*/ 931350 h 2548985"/>
              <a:gd name="csX1" fmla="*/ 12227646 w 12227682"/>
              <a:gd name="csY1" fmla="*/ 30 h 2548985"/>
              <a:gd name="csX2" fmla="*/ 12220559 w 12227682"/>
              <a:gd name="csY2" fmla="*/ 2471013 h 2548985"/>
              <a:gd name="csX3" fmla="*/ 204 w 12227682"/>
              <a:gd name="csY3" fmla="*/ 2548985 h 2548985"/>
              <a:gd name="csX4" fmla="*/ 14381 w 12227682"/>
              <a:gd name="csY4" fmla="*/ 931350 h 2548985"/>
              <a:gd name="csX0" fmla="*/ 14177 w 12227478"/>
              <a:gd name="csY0" fmla="*/ 931350 h 2548985"/>
              <a:gd name="csX1" fmla="*/ 12227442 w 12227478"/>
              <a:gd name="csY1" fmla="*/ 30 h 2548985"/>
              <a:gd name="csX2" fmla="*/ 12220355 w 12227478"/>
              <a:gd name="csY2" fmla="*/ 2471013 h 2548985"/>
              <a:gd name="csX3" fmla="*/ 0 w 12227478"/>
              <a:gd name="csY3" fmla="*/ 2548985 h 2548985"/>
              <a:gd name="csX4" fmla="*/ 14177 w 12227478"/>
              <a:gd name="csY4" fmla="*/ 931350 h 2548985"/>
              <a:gd name="csX0" fmla="*/ 7089 w 12227478"/>
              <a:gd name="csY0" fmla="*/ 959702 h 2548984"/>
              <a:gd name="csX1" fmla="*/ 12227442 w 12227478"/>
              <a:gd name="csY1" fmla="*/ 29 h 2548984"/>
              <a:gd name="csX2" fmla="*/ 12220355 w 12227478"/>
              <a:gd name="csY2" fmla="*/ 2471012 h 2548984"/>
              <a:gd name="csX3" fmla="*/ 0 w 12227478"/>
              <a:gd name="csY3" fmla="*/ 2548984 h 2548984"/>
              <a:gd name="csX4" fmla="*/ 7089 w 12227478"/>
              <a:gd name="csY4" fmla="*/ 959702 h 2548984"/>
              <a:gd name="csX0" fmla="*/ 0 w 12234566"/>
              <a:gd name="csY0" fmla="*/ 945525 h 2548984"/>
              <a:gd name="csX1" fmla="*/ 12234530 w 12234566"/>
              <a:gd name="csY1" fmla="*/ 29 h 2548984"/>
              <a:gd name="csX2" fmla="*/ 12227443 w 12234566"/>
              <a:gd name="csY2" fmla="*/ 2471012 h 2548984"/>
              <a:gd name="csX3" fmla="*/ 7088 w 12234566"/>
              <a:gd name="csY3" fmla="*/ 2548984 h 2548984"/>
              <a:gd name="csX4" fmla="*/ 0 w 12234566"/>
              <a:gd name="csY4" fmla="*/ 945525 h 2548984"/>
              <a:gd name="csX0" fmla="*/ 21266 w 12255832"/>
              <a:gd name="csY0" fmla="*/ 945525 h 2556072"/>
              <a:gd name="csX1" fmla="*/ 12255796 w 12255832"/>
              <a:gd name="csY1" fmla="*/ 29 h 2556072"/>
              <a:gd name="csX2" fmla="*/ 12248709 w 12255832"/>
              <a:gd name="csY2" fmla="*/ 2471012 h 2556072"/>
              <a:gd name="csX3" fmla="*/ 0 w 12255832"/>
              <a:gd name="csY3" fmla="*/ 2556072 h 2556072"/>
              <a:gd name="csX4" fmla="*/ 21266 w 12255832"/>
              <a:gd name="csY4" fmla="*/ 945525 h 2556072"/>
              <a:gd name="csX0" fmla="*/ 21266 w 12298363"/>
              <a:gd name="csY0" fmla="*/ 938437 h 2548984"/>
              <a:gd name="csX1" fmla="*/ 12298327 w 12298363"/>
              <a:gd name="csY1" fmla="*/ 29 h 2548984"/>
              <a:gd name="csX2" fmla="*/ 12248709 w 12298363"/>
              <a:gd name="csY2" fmla="*/ 2463924 h 2548984"/>
              <a:gd name="csX3" fmla="*/ 0 w 12298363"/>
              <a:gd name="csY3" fmla="*/ 2548984 h 2548984"/>
              <a:gd name="csX4" fmla="*/ 21266 w 12298363"/>
              <a:gd name="csY4" fmla="*/ 938437 h 2548984"/>
              <a:gd name="csX0" fmla="*/ 21266 w 12298363"/>
              <a:gd name="csY0" fmla="*/ 938437 h 2548984"/>
              <a:gd name="csX1" fmla="*/ 12298327 w 12298363"/>
              <a:gd name="csY1" fmla="*/ 29 h 2548984"/>
              <a:gd name="csX2" fmla="*/ 12284151 w 12298363"/>
              <a:gd name="csY2" fmla="*/ 2485189 h 2548984"/>
              <a:gd name="csX3" fmla="*/ 0 w 12298363"/>
              <a:gd name="csY3" fmla="*/ 2548984 h 2548984"/>
              <a:gd name="csX4" fmla="*/ 21266 w 12298363"/>
              <a:gd name="csY4" fmla="*/ 938437 h 2548984"/>
              <a:gd name="csX0" fmla="*/ 14177 w 12291274"/>
              <a:gd name="csY0" fmla="*/ 938437 h 2577338"/>
              <a:gd name="csX1" fmla="*/ 12291238 w 12291274"/>
              <a:gd name="csY1" fmla="*/ 29 h 2577338"/>
              <a:gd name="csX2" fmla="*/ 12277062 w 12291274"/>
              <a:gd name="csY2" fmla="*/ 2485189 h 2577338"/>
              <a:gd name="csX3" fmla="*/ 0 w 12291274"/>
              <a:gd name="csY3" fmla="*/ 2577338 h 2577338"/>
              <a:gd name="csX4" fmla="*/ 14177 w 12291274"/>
              <a:gd name="csY4" fmla="*/ 938437 h 257733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2291274" h="2577338">
                <a:moveTo>
                  <a:pt x="14177" y="938437"/>
                </a:moveTo>
                <a:cubicBezTo>
                  <a:pt x="6789773" y="1103946"/>
                  <a:pt x="12307625" y="-6527"/>
                  <a:pt x="12291238" y="29"/>
                </a:cubicBezTo>
                <a:cubicBezTo>
                  <a:pt x="12288876" y="823690"/>
                  <a:pt x="12279424" y="1661528"/>
                  <a:pt x="12277062" y="2485189"/>
                </a:cubicBezTo>
                <a:lnTo>
                  <a:pt x="0" y="2577338"/>
                </a:lnTo>
                <a:cubicBezTo>
                  <a:pt x="7088" y="1768520"/>
                  <a:pt x="16540" y="1470560"/>
                  <a:pt x="14177" y="938437"/>
                </a:cubicBezTo>
                <a:close/>
              </a:path>
            </a:pathLst>
          </a:custGeom>
          <a:solidFill>
            <a:srgbClr val="014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5109FD-6428-A74C-8BE5-90D70DBBF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856" y="880958"/>
            <a:ext cx="11054683" cy="2260742"/>
          </a:xfrm>
        </p:spPr>
        <p:txBody>
          <a:bodyPr anchor="b"/>
          <a:lstStyle>
            <a:lvl1pPr>
              <a:defRPr sz="4500" b="1">
                <a:solidFill>
                  <a:srgbClr val="014B6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EA0E6B-2599-C742-A2A2-B2E71AE969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6856" y="3293607"/>
            <a:ext cx="11054684" cy="109282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400" i="1">
                <a:solidFill>
                  <a:schemeClr val="tx1"/>
                </a:solidFill>
              </a:defRPr>
            </a:lvl1pPr>
            <a:lvl2pPr marL="34288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66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9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0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47841D-C20F-7F4A-A9F5-D3921C819E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0455EA5-A407-C327-6C96-6BC530F25A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05262" y="6343727"/>
            <a:ext cx="560800" cy="31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46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7EBFA8B-9121-7449-A4EB-206378AAAEF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6771" y="2044055"/>
            <a:ext cx="5181600" cy="228600"/>
          </a:xfrm>
          <a:solidFill>
            <a:schemeClr val="accent2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407A52B1-75F0-BA4C-9C19-8861B479402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55833" y="2044055"/>
            <a:ext cx="5181600" cy="228600"/>
          </a:xfrm>
          <a:solidFill>
            <a:schemeClr val="accent3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55A100-3887-6743-9B36-18479C19323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55833" y="2050832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A08B5-566F-B349-BFA2-05121F492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6771" y="2050832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lIns="228600" tIns="457200" rIns="2286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92AB-8F98-5F47-9407-0AC5D973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F0393502-4950-CEA4-ADC0-6D873166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0950585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90001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1009606-3FF4-AA4E-B54E-D3439CA74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79D7D9-9E56-864E-97A0-4BB376C154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3586" y="2155372"/>
            <a:ext cx="11099800" cy="40545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7333C7-F68D-3840-AF0B-49B5C94289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443" y="6446837"/>
            <a:ext cx="2743200" cy="21807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9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4E4871-A936-9D44-87B5-A71D2410054C}"/>
              </a:ext>
            </a:extLst>
          </p:cNvPr>
          <p:cNvSpPr/>
          <p:nvPr/>
        </p:nvSpPr>
        <p:spPr>
          <a:xfrm>
            <a:off x="0" y="0"/>
            <a:ext cx="12192000" cy="23018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5C15262-F13A-A545-9E19-10E73B12B587}"/>
              </a:ext>
            </a:extLst>
          </p:cNvPr>
          <p:cNvSpPr/>
          <p:nvPr userDrawn="1"/>
        </p:nvSpPr>
        <p:spPr>
          <a:xfrm>
            <a:off x="0" y="0"/>
            <a:ext cx="12192000" cy="230188"/>
          </a:xfrm>
          <a:prstGeom prst="rect">
            <a:avLst/>
          </a:prstGeom>
          <a:solidFill>
            <a:srgbClr val="014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0606BDE-C71B-C34D-99BE-05C9ADB1E5B6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03387" y="6343364"/>
            <a:ext cx="562253" cy="3249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28AED11-D0FE-0611-01C1-2AD529D2E7B8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105759" y="288452"/>
            <a:ext cx="504284" cy="514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888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703" r:id="rId2"/>
    <p:sldLayoutId id="2147483684" r:id="rId3"/>
    <p:sldLayoutId id="2147483701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702" r:id="rId10"/>
    <p:sldLayoutId id="2147483699" r:id="rId11"/>
    <p:sldLayoutId id="2147483700" r:id="rId12"/>
    <p:sldLayoutId id="2147483690" r:id="rId13"/>
    <p:sldLayoutId id="2147483691" r:id="rId14"/>
    <p:sldLayoutId id="2147483693" r:id="rId15"/>
    <p:sldLayoutId id="2147483694" r:id="rId16"/>
    <p:sldLayoutId id="2147483695" r:id="rId17"/>
  </p:sldLayoutIdLst>
  <p:hf hdr="0" ftr="0" dt="0"/>
  <p:txStyles>
    <p:titleStyle>
      <a:lvl1pPr algn="l" defTabSz="685766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1442" indent="-171442" algn="l" defTabSz="685766" rtl="0" eaLnBrk="1" latinLnBrk="0" hangingPunct="1">
        <a:lnSpc>
          <a:spcPct val="90000"/>
        </a:lnSpc>
        <a:spcBef>
          <a:spcPts val="750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25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07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16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090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2974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856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ivicmic.com/city-of-lincoln-annual-reports-2025-26/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awpixel.com/search/student%20centered%20learning" TargetMode="External"/><Relationship Id="rId2" Type="http://schemas.openxmlformats.org/officeDocument/2006/relationships/image" Target="../media/image11.1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news24online.com/trending/tech-ceo-stirs-online-debate-with-post-claiming-firing-keeps-team-happy-and-strong/349932/" TargetMode="Externa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yit.edu/students/accounts/refunds/" TargetMode="External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icpedia.org/chalkboard/b/benefits.html" TargetMode="Externa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John_Burroughs_School" TargetMode="Externa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ed.com/educators-admins/teaching/teaching-resources.html" TargetMode="Externa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mailto:Jeff@Lot12Education.com" TargetMode="Externa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awpixel.com/search/quiz?sort=curated&amp;page=1" TargetMode="External"/><Relationship Id="rId2" Type="http://schemas.openxmlformats.org/officeDocument/2006/relationships/image" Target="../media/image8.1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awpixel.com/search/data%20center" TargetMode="External"/><Relationship Id="rId2" Type="http://schemas.openxmlformats.org/officeDocument/2006/relationships/image" Target="../media/image9.1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DE0C0E29-0064-B0EC-394D-76A8949824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Dr. Jeff Arnott, President of Lot 12 Education – Las Vegas, NV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51269D-3132-7FFF-FE79-F67064984D0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Using Practice Test Data to Accelerate Student Progress Without TABE Barriers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FB0209B-41ED-F3D1-699E-DD7043E963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8467" y="5074467"/>
            <a:ext cx="1783533" cy="1783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366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10ABDA-3BF8-73F0-FDB4-A8DBB6D80C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B2839C66-DE03-47A9-915E-75E87790B1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Using Diagnostic Reports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DB6D50F-9A40-8E67-904D-6FE7E5EC85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Instead of reteaching everything, focus only on: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Number Operations </a:t>
            </a:r>
          </a:p>
          <a:p>
            <a:r>
              <a:rPr lang="en-US" dirty="0"/>
              <a:t>Algebra </a:t>
            </a:r>
          </a:p>
          <a:p>
            <a:r>
              <a:rPr lang="en-US" dirty="0"/>
              <a:t>Reading Comprehension </a:t>
            </a:r>
          </a:p>
          <a:p>
            <a:r>
              <a:rPr lang="en-US" dirty="0"/>
              <a:t>Science Practices </a:t>
            </a:r>
          </a:p>
          <a:p>
            <a:r>
              <a:rPr lang="en-US" dirty="0"/>
              <a:t>Extended Response </a:t>
            </a:r>
          </a:p>
          <a:p>
            <a:r>
              <a:rPr lang="en-US" dirty="0"/>
              <a:t>Social Studies reasoning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Teach exactly what students need</a:t>
            </a:r>
          </a:p>
          <a:p>
            <a:endParaRPr lang="en-US" b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B85A43-9E5E-B5F3-0C44-A2696D111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CB37B0-2B3B-F02F-E9EF-D2A0F02231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056381" y="2697480"/>
            <a:ext cx="4830361" cy="3215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971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712225-3913-EB90-23A9-2F83872245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2D902FEF-5784-D9F0-9594-9DFFBD7F5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Individual Learning Plans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F870B4A-3BFE-4CE2-FC8B-445EDEA8F5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Each student receives:</a:t>
            </a:r>
          </a:p>
          <a:p>
            <a:pPr marL="0" indent="0">
              <a:buNone/>
            </a:pPr>
            <a:endParaRPr lang="en-US" b="1" dirty="0"/>
          </a:p>
          <a:p>
            <a:r>
              <a:rPr lang="en-US" dirty="0"/>
              <a:t>GED Ready Test Scores </a:t>
            </a:r>
          </a:p>
          <a:p>
            <a:r>
              <a:rPr lang="en-US" dirty="0"/>
              <a:t>Skill gaps </a:t>
            </a:r>
          </a:p>
          <a:p>
            <a:r>
              <a:rPr lang="en-US" dirty="0"/>
              <a:t>Learning assignments </a:t>
            </a:r>
          </a:p>
          <a:p>
            <a:r>
              <a:rPr lang="en-US" dirty="0"/>
              <a:t>Short-term goals </a:t>
            </a:r>
          </a:p>
          <a:p>
            <a:r>
              <a:rPr lang="en-US" dirty="0"/>
              <a:t>Practice schedule </a:t>
            </a:r>
          </a:p>
          <a:p>
            <a:r>
              <a:rPr lang="en-US" dirty="0"/>
              <a:t>Retesting timeline 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/>
              <a:t>Students clearly understand: "What do I need to learn next?"</a:t>
            </a:r>
          </a:p>
          <a:p>
            <a:endParaRPr lang="en-US" b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FDB0C0-9AE0-F99B-1459-E93D04962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E97B4B-1509-E2E1-B127-F75E1459C3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162800" y="2304288"/>
            <a:ext cx="3962400" cy="2828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110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EFF6C0-50B0-D30B-6EED-534297D2B2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E2CF99D5-DA10-D9F4-E1D8-7BDC9E381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Accelerating Instruction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207685C-9C19-7A92-67EF-C050AB4032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Move away from:</a:t>
            </a:r>
          </a:p>
          <a:p>
            <a:pPr marL="0" indent="0">
              <a:buNone/>
            </a:pPr>
            <a:endParaRPr lang="en-US" b="1" dirty="0"/>
          </a:p>
          <a:p>
            <a:r>
              <a:rPr lang="en-US" dirty="0"/>
              <a:t>Time-based instruction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/>
              <a:t>Toward</a:t>
            </a:r>
          </a:p>
          <a:p>
            <a:pPr marL="0" indent="0">
              <a:buNone/>
            </a:pPr>
            <a:endParaRPr lang="en-US" b="1" dirty="0"/>
          </a:p>
          <a:p>
            <a:r>
              <a:rPr lang="en-US" dirty="0"/>
              <a:t>Mastery-based instruction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Students progress when they demonstrate competency—not when the calendar says so.</a:t>
            </a:r>
          </a:p>
          <a:p>
            <a:endParaRPr lang="en-US" b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F10913-5E57-3A74-12C7-8BC8CF92A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2682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FDE61C-2D47-3432-8D25-75FAE2A497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BB7F56D0-09B9-8229-0862-1FA778269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Technology Can Help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91FBC56-323F-7E67-69BA-D940FA987A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Use:</a:t>
            </a:r>
          </a:p>
          <a:p>
            <a:pPr marL="0" indent="0">
              <a:buNone/>
            </a:pPr>
            <a:endParaRPr lang="en-US" b="1" dirty="0"/>
          </a:p>
          <a:p>
            <a:r>
              <a:rPr lang="en-US" dirty="0"/>
              <a:t>Learning management systems </a:t>
            </a:r>
          </a:p>
          <a:p>
            <a:r>
              <a:rPr lang="en-US" dirty="0"/>
              <a:t>Online practice </a:t>
            </a:r>
          </a:p>
          <a:p>
            <a:r>
              <a:rPr lang="en-US" dirty="0"/>
              <a:t>AI tutoring </a:t>
            </a:r>
          </a:p>
          <a:p>
            <a:r>
              <a:rPr lang="en-US" dirty="0"/>
              <a:t>Adaptive learning platforms </a:t>
            </a:r>
          </a:p>
          <a:p>
            <a:r>
              <a:rPr lang="en-US" dirty="0"/>
              <a:t>Digital diagnostics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Technology helps personalize instruction at scale.</a:t>
            </a:r>
          </a:p>
          <a:p>
            <a:endParaRPr lang="en-US" b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E4AF28-A557-56A5-D18C-3A1C2CEE6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D6470B-7A05-001B-B1DC-FC015C6E13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315200" y="2903220"/>
            <a:ext cx="3657600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251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6E88B4-8E47-D4E4-8BC2-2FBB125735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FA8FD712-402A-7A93-E651-35BF4CD0C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Sample Student Journey 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DA2CE7A-D091-463B-C53E-E044195537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114" y="1526795"/>
            <a:ext cx="11129271" cy="5138111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Enrollment</a:t>
            </a:r>
          </a:p>
          <a:p>
            <a:r>
              <a:rPr lang="en-US" dirty="0"/>
              <a:t>↓</a:t>
            </a:r>
          </a:p>
          <a:p>
            <a:r>
              <a:rPr lang="en-US" dirty="0"/>
              <a:t>Orientation</a:t>
            </a:r>
          </a:p>
          <a:p>
            <a:r>
              <a:rPr lang="en-US" dirty="0"/>
              <a:t>↓</a:t>
            </a:r>
          </a:p>
          <a:p>
            <a:r>
              <a:rPr lang="en-US" dirty="0"/>
              <a:t>GED Ready Practice Test</a:t>
            </a:r>
          </a:p>
          <a:p>
            <a:r>
              <a:rPr lang="en-US" dirty="0"/>
              <a:t>↓</a:t>
            </a:r>
          </a:p>
          <a:p>
            <a:r>
              <a:rPr lang="en-US" dirty="0"/>
              <a:t>Diagnostic Analysis</a:t>
            </a:r>
          </a:p>
          <a:p>
            <a:r>
              <a:rPr lang="en-US" dirty="0"/>
              <a:t>↓</a:t>
            </a:r>
          </a:p>
          <a:p>
            <a:r>
              <a:rPr lang="en-US" dirty="0"/>
              <a:t>Targeted Lessons</a:t>
            </a:r>
          </a:p>
          <a:p>
            <a:r>
              <a:rPr lang="en-US" dirty="0"/>
              <a:t>↓</a:t>
            </a:r>
          </a:p>
          <a:p>
            <a:r>
              <a:rPr lang="en-US" dirty="0"/>
              <a:t>Retake GED Ready</a:t>
            </a:r>
          </a:p>
          <a:p>
            <a:r>
              <a:rPr lang="en-US" dirty="0"/>
              <a:t>↓</a:t>
            </a:r>
          </a:p>
          <a:p>
            <a:r>
              <a:rPr lang="en-US" dirty="0"/>
              <a:t>Official GED Test</a:t>
            </a:r>
          </a:p>
          <a:p>
            <a:r>
              <a:rPr lang="en-US" dirty="0"/>
              <a:t>↓</a:t>
            </a:r>
          </a:p>
          <a:p>
            <a:r>
              <a:rPr lang="en-US" dirty="0"/>
              <a:t>Career or College</a:t>
            </a:r>
          </a:p>
          <a:p>
            <a:endParaRPr lang="en-US" b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E4DF70-082E-D838-05F4-8A23CA458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2DA4650-0E37-C8D3-F2C8-0BF28E3EBD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827270" y="1813560"/>
            <a:ext cx="6267450" cy="417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876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667CCC-C905-DBEA-E1CE-825EA2BBA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F754359B-6497-576A-367A-573A606156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Benefits for Students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10D1E2C-016F-6ABF-EE32-814739BFA8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114" y="2181138"/>
            <a:ext cx="11129271" cy="42656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Students experience:</a:t>
            </a:r>
          </a:p>
          <a:p>
            <a:pPr marL="0" indent="0">
              <a:buNone/>
            </a:pPr>
            <a:endParaRPr lang="en-US" b="1" dirty="0"/>
          </a:p>
          <a:p>
            <a:r>
              <a:rPr lang="en-US" dirty="0"/>
              <a:t>Faster progress </a:t>
            </a:r>
          </a:p>
          <a:p>
            <a:r>
              <a:rPr lang="en-US" dirty="0"/>
              <a:t>Clear learning goals </a:t>
            </a:r>
          </a:p>
          <a:p>
            <a:r>
              <a:rPr lang="en-US" dirty="0"/>
              <a:t>Greater confidence </a:t>
            </a:r>
          </a:p>
          <a:p>
            <a:r>
              <a:rPr lang="en-US" dirty="0"/>
              <a:t>Less testing fatigue </a:t>
            </a:r>
          </a:p>
          <a:p>
            <a:r>
              <a:rPr lang="en-US" dirty="0"/>
              <a:t>Earlier credential attainment </a:t>
            </a:r>
          </a:p>
          <a:p>
            <a:r>
              <a:rPr lang="en-US" dirty="0"/>
              <a:t>Improved motivation</a:t>
            </a:r>
          </a:p>
          <a:p>
            <a:endParaRPr lang="en-US" b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6B5196-0F80-BD23-D896-05454B734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F37D917-8831-A8F5-0458-F6A2BFFB96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780336" y="2198290"/>
            <a:ext cx="5351122" cy="351836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CEACF8D-C42D-1288-E58C-BF1F96A0BB99}"/>
              </a:ext>
            </a:extLst>
          </p:cNvPr>
          <p:cNvSpPr txBox="1"/>
          <p:nvPr/>
        </p:nvSpPr>
        <p:spPr>
          <a:xfrm>
            <a:off x="8778240" y="5811910"/>
            <a:ext cx="194173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\</a:t>
            </a:r>
          </a:p>
        </p:txBody>
      </p:sp>
    </p:spTree>
    <p:extLst>
      <p:ext uri="{BB962C8B-B14F-4D97-AF65-F5344CB8AC3E}">
        <p14:creationId xmlns:p14="http://schemas.microsoft.com/office/powerpoint/2010/main" val="345213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32DA58-C9FC-EC35-2A83-3634BAB14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6171991F-F412-2A15-EA30-4FDD12178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Benefits for Programs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C319B1C-37ED-31D7-556C-89319E05C2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114" y="2181138"/>
            <a:ext cx="11129271" cy="42656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Programs gain:</a:t>
            </a:r>
          </a:p>
          <a:p>
            <a:pPr marL="0" indent="0">
              <a:buNone/>
            </a:pPr>
            <a:endParaRPr lang="en-US" b="1" dirty="0"/>
          </a:p>
          <a:p>
            <a:r>
              <a:rPr lang="en-US" dirty="0"/>
              <a:t>More efficient instruction </a:t>
            </a:r>
          </a:p>
          <a:p>
            <a:r>
              <a:rPr lang="en-US" dirty="0"/>
              <a:t>Better student persistence </a:t>
            </a:r>
          </a:p>
          <a:p>
            <a:r>
              <a:rPr lang="en-US" dirty="0"/>
              <a:t>Increased credential attainment </a:t>
            </a:r>
          </a:p>
          <a:p>
            <a:r>
              <a:rPr lang="en-US" dirty="0"/>
              <a:t>Improved transition outcomes </a:t>
            </a:r>
          </a:p>
          <a:p>
            <a:r>
              <a:rPr lang="en-US" dirty="0"/>
              <a:t>Better use of instructional time </a:t>
            </a:r>
          </a:p>
          <a:p>
            <a:r>
              <a:rPr lang="en-US" dirty="0"/>
              <a:t>Stronger student engagement</a:t>
            </a:r>
          </a:p>
          <a:p>
            <a:endParaRPr lang="en-US" b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BD0DDE-EA26-B7E2-FA48-FA6064728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86C912F-AFCD-D7C1-7288-989BDF8A8D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396990" y="2181138"/>
            <a:ext cx="4762500" cy="357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439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554F33-B71A-743A-FE24-6E2174611D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6652490-86A8-103F-796D-76E3A82022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Considerations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C0E25FE-E911-2718-54AA-5E4C441BF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114" y="2181138"/>
            <a:ext cx="11129271" cy="42656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Programs should still:</a:t>
            </a:r>
          </a:p>
          <a:p>
            <a:pPr marL="0" indent="0">
              <a:buNone/>
            </a:pPr>
            <a:endParaRPr lang="en-US" b="1" dirty="0"/>
          </a:p>
          <a:p>
            <a:r>
              <a:rPr lang="en-US" dirty="0"/>
              <a:t>Meet state assessment requirements </a:t>
            </a:r>
          </a:p>
          <a:p>
            <a:r>
              <a:rPr lang="en-US" dirty="0"/>
              <a:t>Follow NRS accountability guidelines </a:t>
            </a:r>
          </a:p>
          <a:p>
            <a:r>
              <a:rPr lang="en-US" dirty="0"/>
              <a:t>Use TABE / CASAS when required </a:t>
            </a:r>
          </a:p>
          <a:p>
            <a:r>
              <a:rPr lang="en-US" dirty="0"/>
              <a:t>Ensure instructional quality 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/>
              <a:t>This is not replacing accountability—It improves instructional decision making.</a:t>
            </a:r>
          </a:p>
          <a:p>
            <a:endParaRPr lang="en-US" b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AC50C1-1EB3-48AE-DAE6-ABF41FF5F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881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1DAD0D-6567-BE24-FF7B-56CBAA0208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87CE20FC-B785-14D6-C9C9-407CD8295D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Implementation Steps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8468944-A511-E71E-1BF5-61A3CF3FC1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114" y="2181138"/>
            <a:ext cx="11129271" cy="4265699"/>
          </a:xfrm>
        </p:spPr>
        <p:txBody>
          <a:bodyPr>
            <a:normAutofit/>
          </a:bodyPr>
          <a:lstStyle/>
          <a:p>
            <a:r>
              <a:rPr lang="en-US" dirty="0"/>
              <a:t>Review current assessment practices. </a:t>
            </a:r>
          </a:p>
          <a:p>
            <a:r>
              <a:rPr lang="en-US" dirty="0"/>
              <a:t>Train instructors on GED Ready Enhanced Score Reports. </a:t>
            </a:r>
          </a:p>
          <a:p>
            <a:r>
              <a:rPr lang="en-US" dirty="0"/>
              <a:t>Create individualized learning plans. </a:t>
            </a:r>
          </a:p>
          <a:p>
            <a:r>
              <a:rPr lang="en-US" dirty="0"/>
              <a:t>Align instruction to GED skills. </a:t>
            </a:r>
          </a:p>
          <a:p>
            <a:r>
              <a:rPr lang="en-US" dirty="0"/>
              <a:t>Monitor progress with practice data. </a:t>
            </a:r>
          </a:p>
          <a:p>
            <a:r>
              <a:rPr lang="en-US" dirty="0"/>
              <a:t>Celebrate quick wins.</a:t>
            </a:r>
          </a:p>
          <a:p>
            <a:pPr lvl="0"/>
            <a:r>
              <a:rPr lang="en-US" dirty="0"/>
              <a:t>Utilize</a:t>
            </a:r>
            <a:r>
              <a:rPr lang="en-US" u="sng" dirty="0">
                <a:hlinkClick r:id="rId2" tooltip="https://www.ged.com/educators-admins/teaching/teaching-resources.html"/>
              </a:rPr>
              <a:t> Teaching Resources</a:t>
            </a:r>
            <a:r>
              <a:rPr lang="en-US" dirty="0">
                <a:hlinkClick r:id="rId2" tooltip="https://www.ged.com/educators-admins/teaching/teaching-resources.html"/>
              </a:rPr>
              <a:t> </a:t>
            </a:r>
            <a:r>
              <a:rPr lang="en-US" dirty="0"/>
              <a:t>on GED.com</a:t>
            </a:r>
          </a:p>
          <a:p>
            <a:pPr lvl="1"/>
            <a:r>
              <a:rPr lang="en-US" dirty="0"/>
              <a:t>Performance Level Descriptors</a:t>
            </a:r>
          </a:p>
          <a:p>
            <a:pPr lvl="1"/>
            <a:r>
              <a:rPr lang="en-US" dirty="0"/>
              <a:t>High Impact Indicators</a:t>
            </a:r>
          </a:p>
          <a:p>
            <a:pPr lvl="1"/>
            <a:r>
              <a:rPr lang="en-US" dirty="0"/>
              <a:t>Assessment Guide for Educators</a:t>
            </a:r>
          </a:p>
          <a:p>
            <a:endParaRPr lang="en-US" b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05F114-210B-D4F4-C70E-DD44E8D59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8567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49C216-6828-C12C-2F40-5AAB9C2973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2E0CFEA2-B08B-EEEE-E9CE-D66A2CC3B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Discussion Questions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3187167-2BB3-F147-6E80-C7FBE0C887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114" y="2181138"/>
            <a:ext cx="11129271" cy="42656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How could your program: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Reduce unnecessary testing? </a:t>
            </a:r>
          </a:p>
          <a:p>
            <a:r>
              <a:rPr lang="en-US" dirty="0"/>
              <a:t>Increase instructional efficiency? </a:t>
            </a:r>
          </a:p>
          <a:p>
            <a:r>
              <a:rPr lang="en-US" dirty="0"/>
              <a:t>Better use practice test diagnostics? </a:t>
            </a:r>
          </a:p>
          <a:p>
            <a:r>
              <a:rPr lang="en-US" dirty="0"/>
              <a:t>Help students reach GED success sooner?</a:t>
            </a:r>
          </a:p>
          <a:p>
            <a:endParaRPr lang="en-US" b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6881E7-A608-41A7-6297-4F3DE1CED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226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75A08B6-DCA0-D5F5-F097-8BBBB4AE0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2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D78496-2824-437A-2BB3-E97511C090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Understand why TABE / CASAS can become a barrier for some learners.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B37B7B-A280-59D1-99DD-67394DB0D0E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#1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710606-B594-F51F-93EA-BFF3D8278F7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Examine how GED Ready predicts GED success.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9A22D8-E903-8A70-2EB6-0DC8D8C26BA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#2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85771DF-FDE6-7FFA-B5A4-2959CBC6132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Learn how programs can use practice test data to drive instruction.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0ECE1D1-F3B0-E585-ADE5-14031C45E63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#3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F2B5602-07C8-EDBF-DDC5-278366FD478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/>
              <a:t>Explore alternative instructional models that shorten time to credential.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57A6F39-AD9D-B753-EFA8-DEA46754489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#4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4BBCC97-5A13-31F7-3AA7-07A0116C882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Leave with practical implementation ideas.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6757B5E-DF1D-E349-D599-582AED6AC77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#5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31585AE1-0EC3-804A-4F4D-D6E038EBD16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/>
              <a:t>Question and answer session.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D1A28FDC-D472-7C81-A4C6-4E852647CBE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 dirty="0"/>
              <a:t>#6</a:t>
            </a:r>
          </a:p>
        </p:txBody>
      </p:sp>
    </p:spTree>
    <p:extLst>
      <p:ext uri="{BB962C8B-B14F-4D97-AF65-F5344CB8AC3E}">
        <p14:creationId xmlns:p14="http://schemas.microsoft.com/office/powerpoint/2010/main" val="9684495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D1D9C-DBB9-1ABF-596C-5A750780B8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699F637C-0C3E-31C6-8DD6-97DD37CC38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Key Takeaways</a:t>
            </a:r>
            <a:br>
              <a:rPr lang="en-US" dirty="0"/>
            </a:b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B850FF0-3481-940F-AAE4-664544AA8C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114" y="2181138"/>
            <a:ext cx="11129271" cy="4265699"/>
          </a:xfrm>
        </p:spPr>
        <p:txBody>
          <a:bodyPr>
            <a:normAutofit/>
          </a:bodyPr>
          <a:lstStyle/>
          <a:p>
            <a:r>
              <a:rPr lang="en-US" dirty="0"/>
              <a:t> Keep the focus on student outcomes.</a:t>
            </a:r>
          </a:p>
          <a:p>
            <a:r>
              <a:rPr lang="en-US" dirty="0"/>
              <a:t> Use data that directly predicts success.</a:t>
            </a:r>
          </a:p>
          <a:p>
            <a:r>
              <a:rPr lang="en-US" dirty="0"/>
              <a:t> Personalize instruction.</a:t>
            </a:r>
          </a:p>
          <a:p>
            <a:r>
              <a:rPr lang="en-US" dirty="0"/>
              <a:t> Remove unnecessary barriers.</a:t>
            </a:r>
          </a:p>
          <a:p>
            <a:r>
              <a:rPr lang="en-US" dirty="0"/>
              <a:t> Help students earn credentials faster.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The goal is changing lives through successful GED completion.</a:t>
            </a:r>
            <a:endParaRPr lang="en-US" dirty="0"/>
          </a:p>
          <a:p>
            <a:endParaRPr lang="en-US" b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911583-DDC7-6F67-63A1-66997FBF0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4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C7E28C-D8E0-056E-2BCC-28F61D86E7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8EF007C6-AB8C-45E2-4812-A616A7FEDE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Closing Activity </a:t>
            </a:r>
            <a:br>
              <a:rPr lang="en-US" dirty="0"/>
            </a:b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C7D4776-D005-A709-98B5-05A7D95266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114" y="1526796"/>
            <a:ext cx="11129271" cy="492004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/>
              <a:t>Scenario: A student:</a:t>
            </a:r>
          </a:p>
          <a:p>
            <a:pPr marL="0" indent="0">
              <a:buNone/>
            </a:pPr>
            <a:endParaRPr lang="en-US" b="1" dirty="0"/>
          </a:p>
          <a:p>
            <a:r>
              <a:rPr lang="en-US" dirty="0"/>
              <a:t>TABE Reading: Low Adult Secondary </a:t>
            </a:r>
          </a:p>
          <a:p>
            <a:r>
              <a:rPr lang="en-US" dirty="0"/>
              <a:t>TABE Math: High Intermediate </a:t>
            </a:r>
          </a:p>
          <a:p>
            <a:r>
              <a:rPr lang="en-US" dirty="0"/>
              <a:t>GED Ready Reading: Green </a:t>
            </a:r>
          </a:p>
          <a:p>
            <a:r>
              <a:rPr lang="en-US" dirty="0"/>
              <a:t>GED Ready Social Studies: Green </a:t>
            </a:r>
          </a:p>
          <a:p>
            <a:r>
              <a:rPr lang="en-US" dirty="0"/>
              <a:t>GED Ready Math: Yellow </a:t>
            </a:r>
          </a:p>
          <a:p>
            <a:r>
              <a:rPr lang="en-US" dirty="0"/>
              <a:t>GED Ready Science: Yellow 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/>
              <a:t>Ask:</a:t>
            </a:r>
          </a:p>
          <a:p>
            <a:pPr marL="0" indent="0">
              <a:buNone/>
            </a:pPr>
            <a:endParaRPr lang="en-US" b="1" dirty="0"/>
          </a:p>
          <a:p>
            <a:r>
              <a:rPr lang="en-US" dirty="0"/>
              <a:t>Would you continue TABE preparation? </a:t>
            </a:r>
          </a:p>
          <a:p>
            <a:r>
              <a:rPr lang="en-US" dirty="0"/>
              <a:t>What instructional plan would you create? </a:t>
            </a:r>
          </a:p>
          <a:p>
            <a:r>
              <a:rPr lang="en-US" dirty="0"/>
              <a:t>Which GED test would you recommend first? </a:t>
            </a:r>
          </a:p>
          <a:p>
            <a:r>
              <a:rPr lang="en-US" dirty="0"/>
              <a:t>What supports would you provide? </a:t>
            </a:r>
          </a:p>
          <a:p>
            <a:pPr marL="0" indent="0" algn="ctr">
              <a:buNone/>
            </a:pPr>
            <a:endParaRPr lang="en-US" b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37CE2F-F46B-FE60-AAFC-F4264D54A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209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036918-C131-9409-3AE2-5299A01ECA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129AAF57-3E21-D5DB-48C1-6B4397C56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Questions?</a:t>
            </a:r>
            <a:br>
              <a:rPr lang="en-US" dirty="0"/>
            </a:b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30B2C05-0ACB-A014-B2EC-3D8039EF86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114" y="2223083"/>
            <a:ext cx="11129271" cy="387571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b="1" i="1" dirty="0"/>
          </a:p>
          <a:p>
            <a:pPr marL="0" indent="0">
              <a:buNone/>
            </a:pPr>
            <a:endParaRPr lang="en-US" b="1" i="1" dirty="0"/>
          </a:p>
          <a:p>
            <a:pPr marL="0" indent="0">
              <a:buNone/>
            </a:pPr>
            <a:r>
              <a:rPr lang="en-US" sz="3200" b="1" i="1" dirty="0"/>
              <a:t>"Every assessment should move students closer to success—not become another obstacle on the path.“</a:t>
            </a:r>
          </a:p>
          <a:p>
            <a:endParaRPr lang="en-US" dirty="0"/>
          </a:p>
          <a:p>
            <a:pPr marL="0" indent="0" algn="ctr">
              <a:buNone/>
            </a:pPr>
            <a:endParaRPr lang="en-US" b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C6D33B-B2A5-E1D4-576C-176BD95DA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6951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A511E-FB3F-814C-9BB6-9DDDAB1A2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58" y="885371"/>
            <a:ext cx="11134693" cy="1187249"/>
          </a:xfrm>
        </p:spPr>
        <p:txBody>
          <a:bodyPr/>
          <a:lstStyle/>
          <a:p>
            <a:pPr algn="ctr"/>
            <a:r>
              <a:rPr lang="en-US" dirty="0"/>
              <a:t>Thank You!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EDA56BF-7B3D-1249-B0E5-8C0D23267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C4E844EE-A0D7-C460-6EBE-F343D0C43FF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Dr. Jeff Arnott</a:t>
            </a:r>
          </a:p>
          <a:p>
            <a:r>
              <a:rPr lang="en-US" dirty="0">
                <a:hlinkClick r:id="rId2"/>
              </a:rPr>
              <a:t>Jeff@Lot12Education.com</a:t>
            </a:r>
            <a:endParaRPr lang="en-US" dirty="0"/>
          </a:p>
          <a:p>
            <a:r>
              <a:rPr lang="en-US" dirty="0"/>
              <a:t>X @ </a:t>
            </a:r>
            <a:r>
              <a:rPr lang="en-US" dirty="0" err="1"/>
              <a:t>JefferyArnott</a:t>
            </a:r>
            <a:endParaRPr lang="en-US" dirty="0"/>
          </a:p>
          <a:p>
            <a:r>
              <a:rPr lang="en-US" dirty="0"/>
              <a:t>LinkedIn @JeffArnottEd.D. </a:t>
            </a:r>
          </a:p>
          <a:p>
            <a:r>
              <a:rPr lang="en-US" dirty="0"/>
              <a:t>407-719-7123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589E56-990A-1027-2892-E0E5183295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9120" y="1640370"/>
            <a:ext cx="2621280" cy="2621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4989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3D982-236C-A0AF-F847-389616A6D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>
                <a:latin typeface="Arial"/>
                <a:cs typeface="Arial"/>
              </a:rPr>
            </a:br>
            <a:r>
              <a:rPr lang="en-US" dirty="0">
                <a:latin typeface="Arial"/>
                <a:cs typeface="Arial"/>
              </a:rPr>
              <a:t>Session Survey</a:t>
            </a:r>
            <a:endParaRPr lang="en-US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290A71BD-1337-06B0-AF85-B5C19B31500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t="2259" b="2259"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A72576-C4B0-00A7-78F3-75A6078E0F2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 vert="horz" lIns="0" tIns="91440" rIns="0" bIns="0" rtlCol="0" anchor="t"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Your feedback is important. Please scan the QR code below to rate this session. 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BCDA83-BDD3-D167-10C3-FB2A11634CB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DD0811B8-D6D5-6C1E-65E7-89ED37625372}"/>
              </a:ext>
            </a:extLst>
          </p:cNvPr>
          <p:cNvSpPr txBox="1">
            <a:spLocks/>
          </p:cNvSpPr>
          <p:nvPr/>
        </p:nvSpPr>
        <p:spPr>
          <a:xfrm>
            <a:off x="633677" y="3709002"/>
            <a:ext cx="4240237" cy="1089874"/>
          </a:xfrm>
          <a:prstGeom prst="rect">
            <a:avLst/>
          </a:prstGeom>
        </p:spPr>
        <p:txBody>
          <a:bodyPr vert="horz" lIns="0" tIns="91440" rIns="0" bIns="0" rtlCol="0" anchor="t">
            <a:normAutofit/>
          </a:bodyPr>
          <a:lstStyle>
            <a:lvl1pPr marL="0" indent="0" algn="l" defTabSz="685766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884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85766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28649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532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714415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297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180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064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Arial"/>
                <a:cs typeface="Arial"/>
              </a:rPr>
              <a:t>QR CODE PLACEHOLDER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6CEEB01-3819-64AA-AECC-F264CDF4FC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569" y="3607266"/>
            <a:ext cx="3297644" cy="313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4064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25B3B757-D824-AC4C-955D-FF4C262DE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The Challenge 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EDB3C08-581E-CB4A-9812-322D09A22E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Many adult learners:</a:t>
            </a:r>
          </a:p>
          <a:p>
            <a:pPr marL="0" indent="0">
              <a:buNone/>
            </a:pPr>
            <a:endParaRPr lang="en-US" b="1" dirty="0"/>
          </a:p>
          <a:p>
            <a:r>
              <a:rPr lang="en-US" dirty="0"/>
              <a:t>Need employment quickly </a:t>
            </a:r>
          </a:p>
          <a:p>
            <a:r>
              <a:rPr lang="en-US" dirty="0"/>
              <a:t>Lose motivation after multiple assessments </a:t>
            </a:r>
          </a:p>
          <a:p>
            <a:r>
              <a:rPr lang="en-US" dirty="0"/>
              <a:t>Become frustrated with long testing cycles </a:t>
            </a:r>
          </a:p>
          <a:p>
            <a:r>
              <a:rPr lang="en-US" dirty="0"/>
              <a:t>Spend months preparing for assessments instead of earning credentials 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Question</a:t>
            </a:r>
            <a:endParaRPr lang="en-US" dirty="0"/>
          </a:p>
          <a:p>
            <a:r>
              <a:rPr lang="en-US" dirty="0"/>
              <a:t>Are we measuring learning...or delaying opportunity?</a:t>
            </a:r>
          </a:p>
          <a:p>
            <a:endParaRPr lang="en-US" b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B768E1-2031-024A-B024-04A47028F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3" name="Picture 2" descr="3D rendering of shapes in different colors and are stacked">
            <a:extLst>
              <a:ext uri="{FF2B5EF4-FFF2-40B4-BE49-F238E27FC236}">
                <a16:creationId xmlns:a16="http://schemas.microsoft.com/office/drawing/2014/main" id="{D2403FC3-546A-4AFB-25E5-E19105A55B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6740" y="1341054"/>
            <a:ext cx="36576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240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B613AD-C90B-AD9D-DB8B-8B3ED4D066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D7D553A1-8277-7F07-33F5-6697B4E6B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Why We Use TABE / CASAS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284CBFF-7FAB-6AAA-0A96-156BA8D19C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TABE / CASAS helps programs:</a:t>
            </a:r>
          </a:p>
          <a:p>
            <a:r>
              <a:rPr lang="en-US" dirty="0"/>
              <a:t>Determine instructional level </a:t>
            </a:r>
          </a:p>
          <a:p>
            <a:r>
              <a:rPr lang="en-US" dirty="0"/>
              <a:t>Meet accountability requirements </a:t>
            </a:r>
          </a:p>
          <a:p>
            <a:r>
              <a:rPr lang="en-US" dirty="0"/>
              <a:t>Measure Educational Functioning Level gains </a:t>
            </a:r>
          </a:p>
          <a:p>
            <a:r>
              <a:rPr lang="en-US" dirty="0"/>
              <a:t>Guide instructional placement 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/>
              <a:t>But...</a:t>
            </a:r>
            <a:endParaRPr lang="en-US" dirty="0"/>
          </a:p>
          <a:p>
            <a:r>
              <a:rPr lang="en-US" dirty="0"/>
              <a:t>TABE was never designed to predict GED success.</a:t>
            </a:r>
          </a:p>
          <a:p>
            <a:endParaRPr lang="en-US" b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5C0E34-7DDB-F873-34D9-DAB30F27A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3" name="Picture 2" descr="Person sitting and writing">
            <a:extLst>
              <a:ext uri="{FF2B5EF4-FFF2-40B4-BE49-F238E27FC236}">
                <a16:creationId xmlns:a16="http://schemas.microsoft.com/office/drawing/2014/main" id="{E1F8430A-B044-F900-374A-DD232D57F8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2510" y="2155372"/>
            <a:ext cx="3862019" cy="2575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8542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62E9D3-37CD-36B3-11F7-C7C039865F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043F7F98-5975-81BF-D580-5154B6FE8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The Problem….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1A58EE1-25CE-CFB1-6313-86E77591E3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Common challenges include:</a:t>
            </a:r>
          </a:p>
          <a:p>
            <a:pPr marL="0" indent="0">
              <a:buNone/>
            </a:pPr>
            <a:endParaRPr lang="en-US" b="1" dirty="0"/>
          </a:p>
          <a:p>
            <a:r>
              <a:rPr lang="en-US" dirty="0"/>
              <a:t>Students score low on TABE / CASAS but perform well on GED content. </a:t>
            </a:r>
          </a:p>
          <a:p>
            <a:r>
              <a:rPr lang="en-US" dirty="0"/>
              <a:t>Learners become discouraged after repeated testing. </a:t>
            </a:r>
          </a:p>
          <a:p>
            <a:r>
              <a:rPr lang="en-US" dirty="0"/>
              <a:t>Programs spend valuable instructional time preparing for TABE / CASAS instead of the GED. </a:t>
            </a:r>
          </a:p>
          <a:p>
            <a:r>
              <a:rPr lang="en-US" dirty="0"/>
              <a:t>Students leave before earning a credential. 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Barrier ≠ Ability</a:t>
            </a:r>
            <a:endParaRPr lang="en-US" dirty="0"/>
          </a:p>
          <a:p>
            <a:endParaRPr lang="en-US" b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A3DB05-E174-7195-4D25-068E8F61D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791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571403-64CF-BE12-E242-519A5D3EB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2DECA61D-C960-A866-AD8F-A89121610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 Different Question…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B34C804-CE19-2422-1906-1C793CB871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Instead of asking: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"Has the student gained enough TABE / CASAS points?"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Ask: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"Is the student ready to pass the GED?"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goal is employment and postsecondary success—not simply higher assessment scores.</a:t>
            </a:r>
          </a:p>
          <a:p>
            <a:endParaRPr lang="en-US" b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C468AC-C293-4384-0B00-43880C537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8960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2EAB63-C69F-7C20-C7B4-7F4D6D5339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08EA882F-D5B1-469D-1AAF-7FD301D28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Why GED Ready Matters!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39BF448-C499-F314-81C9-3A98A43290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GED Ready: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Developed by GED Testing Service </a:t>
            </a:r>
          </a:p>
          <a:p>
            <a:r>
              <a:rPr lang="en-US" dirty="0"/>
              <a:t>Predicts likelihood of passing the official GED </a:t>
            </a:r>
          </a:p>
          <a:p>
            <a:r>
              <a:rPr lang="en-US" dirty="0"/>
              <a:t>Uses actual GED item types </a:t>
            </a:r>
          </a:p>
          <a:p>
            <a:r>
              <a:rPr lang="en-US" dirty="0"/>
              <a:t>Provides diagnostic skill reports </a:t>
            </a:r>
          </a:p>
          <a:p>
            <a:r>
              <a:rPr lang="en-US" dirty="0"/>
              <a:t>Gives students immediate feedback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It measures readiness for the actual goal.</a:t>
            </a:r>
          </a:p>
          <a:p>
            <a:endParaRPr lang="en-US" b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924C7C-F648-4711-DD30-F4CF03C86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3" name="Picture 2" descr="People in classroom">
            <a:extLst>
              <a:ext uri="{FF2B5EF4-FFF2-40B4-BE49-F238E27FC236}">
                <a16:creationId xmlns:a16="http://schemas.microsoft.com/office/drawing/2014/main" id="{914BE35F-956E-7ADB-303D-6674766DA5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7945" y="2742491"/>
            <a:ext cx="4315440" cy="288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986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722604-ACFD-C305-D5A5-89987F28D3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0E9F8E7C-E8DE-A1BC-9A42-9B4CD885D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The Power of Practice Test Data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931D0EC-D16D-DECF-1D54-B629DA8071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Practice test reports provide: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Strengths </a:t>
            </a:r>
          </a:p>
          <a:p>
            <a:r>
              <a:rPr lang="en-US" dirty="0"/>
              <a:t>Weaknesses </a:t>
            </a:r>
          </a:p>
          <a:p>
            <a:r>
              <a:rPr lang="en-US" dirty="0"/>
              <a:t>Standards needing remediation </a:t>
            </a:r>
          </a:p>
          <a:p>
            <a:r>
              <a:rPr lang="en-US" dirty="0"/>
              <a:t>Estimated passing probability </a:t>
            </a:r>
          </a:p>
          <a:p>
            <a:r>
              <a:rPr lang="en-US" dirty="0"/>
              <a:t>Individual skill analysis 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/>
              <a:t>This creates a personalized learning roadmap.</a:t>
            </a:r>
          </a:p>
          <a:p>
            <a:endParaRPr lang="en-US" b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736817-A437-621D-F653-9B293FDEE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A19D64-E366-AAC9-535A-89C7D3B46F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559040" y="2889504"/>
            <a:ext cx="3398520" cy="226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983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A31CB8-BE97-B26F-602D-7A969B817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BBFF41C3-40EA-5C98-D6C1-59F692F40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Data-Driven Instruction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6855BA1-521A-591F-E16A-64F5CD813A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114" y="1593908"/>
            <a:ext cx="11129271" cy="461606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/>
              <a:t>Traditional Model:  </a:t>
            </a:r>
            <a:r>
              <a:rPr lang="en-US" dirty="0"/>
              <a:t>TABE / CASAS → Class → TABE / CASAS → Class → TABE / CASAS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Alternative Model</a:t>
            </a:r>
          </a:p>
          <a:p>
            <a:r>
              <a:rPr lang="en-US" dirty="0"/>
              <a:t>GED Ready</a:t>
            </a:r>
          </a:p>
          <a:p>
            <a:r>
              <a:rPr lang="en-US" dirty="0"/>
              <a:t>↓</a:t>
            </a:r>
          </a:p>
          <a:p>
            <a:r>
              <a:rPr lang="en-US" dirty="0"/>
              <a:t>Analyze Skills</a:t>
            </a:r>
          </a:p>
          <a:p>
            <a:r>
              <a:rPr lang="en-US" dirty="0"/>
              <a:t>↓</a:t>
            </a:r>
          </a:p>
          <a:p>
            <a:r>
              <a:rPr lang="en-US" dirty="0"/>
              <a:t>Target Instruction</a:t>
            </a:r>
          </a:p>
          <a:p>
            <a:r>
              <a:rPr lang="en-US" dirty="0"/>
              <a:t>↓</a:t>
            </a:r>
          </a:p>
          <a:p>
            <a:r>
              <a:rPr lang="en-US" dirty="0"/>
              <a:t>Retest</a:t>
            </a:r>
          </a:p>
          <a:p>
            <a:r>
              <a:rPr lang="en-US" dirty="0"/>
              <a:t>↓</a:t>
            </a:r>
          </a:p>
          <a:p>
            <a:r>
              <a:rPr lang="en-US" dirty="0"/>
              <a:t>Official GED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/>
              <a:t>More targeted instruction.</a:t>
            </a:r>
          </a:p>
          <a:p>
            <a:endParaRPr lang="en-US" b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0CEE1F-CFFF-53C1-471A-1E9EC53A4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212FBCC-6632-7C67-4D9E-B3B7BC2487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821680" y="2456084"/>
            <a:ext cx="5212080" cy="2808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019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theme/theme1.xml><?xml version="1.0" encoding="utf-8"?>
<a:theme xmlns:a="http://schemas.openxmlformats.org/drawingml/2006/main" name="GEDTS_theme_2018">
  <a:themeElements>
    <a:clrScheme name="GEDTS BRAND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83A9"/>
      </a:accent1>
      <a:accent2>
        <a:srgbClr val="E86650"/>
      </a:accent2>
      <a:accent3>
        <a:srgbClr val="8E6996"/>
      </a:accent3>
      <a:accent4>
        <a:srgbClr val="FFD65C"/>
      </a:accent4>
      <a:accent5>
        <a:srgbClr val="27BDBE"/>
      </a:accent5>
      <a:accent6>
        <a:srgbClr val="8DC63F"/>
      </a:accent6>
      <a:hlink>
        <a:srgbClr val="0083A9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DTS_Brand_slides_2022-04_wide" id="{F8904C7E-A255-DC4E-9858-D7296C25A73B}" vid="{C9125D42-9F6B-D64D-B8FE-F51140D366A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41F79DF90AAF94B931B3093EDFF1A94" ma:contentTypeVersion="19" ma:contentTypeDescription="Create a new document." ma:contentTypeScope="" ma:versionID="7a568bf8861b11dd106b160428c34ddf">
  <xsd:schema xmlns:xsd="http://www.w3.org/2001/XMLSchema" xmlns:xs="http://www.w3.org/2001/XMLSchema" xmlns:p="http://schemas.microsoft.com/office/2006/metadata/properties" xmlns:ns2="f8892201-b6f9-448a-a857-af8c143e1fef" xmlns:ns3="56cd1905-ff13-4436-8ef1-8fa80665008f" targetNamespace="http://schemas.microsoft.com/office/2006/metadata/properties" ma:root="true" ma:fieldsID="4f07736ac378e89821914848a027cf67" ns2:_="" ns3:_="">
    <xsd:import namespace="f8892201-b6f9-448a-a857-af8c143e1fef"/>
    <xsd:import namespace="56cd1905-ff13-4436-8ef1-8fa80665008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892201-b6f9-448a-a857-af8c143e1f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46342d94-4a90-4c9b-8c88-cb4c8647e9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cd1905-ff13-4436-8ef1-8fa80665008f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73884dac-5cd5-4295-bdda-6b7fcbc72b29}" ma:internalName="TaxCatchAll" ma:showField="CatchAllData" ma:web="56cd1905-ff13-4436-8ef1-8fa80665008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8892201-b6f9-448a-a857-af8c143e1fef">
      <Terms xmlns="http://schemas.microsoft.com/office/infopath/2007/PartnerControls"/>
    </lcf76f155ced4ddcb4097134ff3c332f>
    <TaxCatchAll xmlns="56cd1905-ff13-4436-8ef1-8fa80665008f" xsi:nil="true"/>
    <SharedWithUsers xmlns="56cd1905-ff13-4436-8ef1-8fa80665008f">
      <UserInfo>
        <DisplayName/>
        <AccountId xsi:nil="true"/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D51C1EBE-42B9-41B1-B583-A9753CA6C62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9A0B05A-F3D4-4611-BA73-153E2A8A36B8}"/>
</file>

<file path=customXml/itemProps3.xml><?xml version="1.0" encoding="utf-8"?>
<ds:datastoreItem xmlns:ds="http://schemas.openxmlformats.org/officeDocument/2006/customXml" ds:itemID="{00E7BAEE-8EB7-4B74-BB91-B94AE5AC8430}">
  <ds:schemaRefs>
    <ds:schemaRef ds:uri="http://schemas.microsoft.com/office/2006/metadata/properties"/>
    <ds:schemaRef ds:uri="http://schemas.microsoft.com/office/infopath/2007/PartnerControls"/>
    <ds:schemaRef ds:uri="f8892201-b6f9-448a-a857-af8c143e1fef"/>
    <ds:schemaRef ds:uri="56cd1905-ff13-4436-8ef1-8fa80665008f"/>
  </ds:schemaRefs>
</ds:datastoreItem>
</file>

<file path=docMetadata/LabelInfo.xml><?xml version="1.0" encoding="utf-8"?>
<clbl:labelList xmlns:clbl="http://schemas.microsoft.com/office/2020/mipLabelMetadata">
  <clbl:label id="{8cc434d7-97d0-47d3-b5c5-14fe0e33e34b}" enabled="0" method="" siteId="{8cc434d7-97d0-47d3-b5c5-14fe0e33e34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GEDTS_theme_2018</Template>
  <TotalTime>1960</TotalTime>
  <Words>956</Words>
  <Application>Microsoft Office PowerPoint</Application>
  <PresentationFormat>Widescreen</PresentationFormat>
  <Paragraphs>256</Paragraphs>
  <Slides>24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Arial Narrow</vt:lpstr>
      <vt:lpstr>Calibri</vt:lpstr>
      <vt:lpstr>GEDTS_theme_2018</vt:lpstr>
      <vt:lpstr>PowerPoint Presentation</vt:lpstr>
      <vt:lpstr>PowerPoint Presentation</vt:lpstr>
      <vt:lpstr>The Challenge </vt:lpstr>
      <vt:lpstr>Why We Use TABE / CASAS</vt:lpstr>
      <vt:lpstr>The Problem….</vt:lpstr>
      <vt:lpstr>A Different Question…</vt:lpstr>
      <vt:lpstr>Why GED Ready Matters!</vt:lpstr>
      <vt:lpstr>The Power of Practice Test Data</vt:lpstr>
      <vt:lpstr>Data-Driven Instruction</vt:lpstr>
      <vt:lpstr>Using Diagnostic Reports</vt:lpstr>
      <vt:lpstr>Individual Learning Plans</vt:lpstr>
      <vt:lpstr>Accelerating Instruction</vt:lpstr>
      <vt:lpstr>Technology Can Help</vt:lpstr>
      <vt:lpstr>Sample Student Journey </vt:lpstr>
      <vt:lpstr>Benefits for Students</vt:lpstr>
      <vt:lpstr>Benefits for Programs</vt:lpstr>
      <vt:lpstr>Considerations</vt:lpstr>
      <vt:lpstr>Implementation Steps</vt:lpstr>
      <vt:lpstr>Discussion Questions</vt:lpstr>
      <vt:lpstr>Key Takeaways </vt:lpstr>
      <vt:lpstr>Closing Activity  </vt:lpstr>
      <vt:lpstr>Questions? </vt:lpstr>
      <vt:lpstr>Thank You!</vt:lpstr>
      <vt:lpstr> Session Survey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Kerry Clark</dc:creator>
  <cp:lastModifiedBy>Jeff Arnott</cp:lastModifiedBy>
  <cp:revision>27</cp:revision>
  <cp:lastPrinted>2018-06-14T14:59:40Z</cp:lastPrinted>
  <dcterms:created xsi:type="dcterms:W3CDTF">2023-06-02T14:16:32Z</dcterms:created>
  <dcterms:modified xsi:type="dcterms:W3CDTF">2026-07-30T13:54:33Z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0x010100641F79DF90AAF94B931B3093EDFF1A94</vt:lpwstr>
  </property>
  <property fmtid="{D5CDD505-2E9C-101B-9397-08002B2CF9AE}" pid="3" name="MediaServiceImageTags">
    <vt:lpwstr/>
  </property>
  <property fmtid="{D5CDD505-2E9C-101B-9397-08002B2CF9AE}" pid="4" name="Order">
    <vt:r8>6050900</vt:r8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ComplianceAssetId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</Properties>
</file>