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29"/>
  </p:notesMasterIdLst>
  <p:handoutMasterIdLst>
    <p:handoutMasterId r:id="rId30"/>
  </p:handoutMasterIdLst>
  <p:sldIdLst>
    <p:sldId id="292" r:id="rId5"/>
    <p:sldId id="261" r:id="rId6"/>
    <p:sldId id="296" r:id="rId7"/>
    <p:sldId id="299" r:id="rId8"/>
    <p:sldId id="494" r:id="rId9"/>
    <p:sldId id="288" r:id="rId10"/>
    <p:sldId id="485" r:id="rId11"/>
    <p:sldId id="480" r:id="rId12"/>
    <p:sldId id="495" r:id="rId13"/>
    <p:sldId id="493" r:id="rId14"/>
    <p:sldId id="497" r:id="rId15"/>
    <p:sldId id="491" r:id="rId16"/>
    <p:sldId id="483" r:id="rId17"/>
    <p:sldId id="487" r:id="rId18"/>
    <p:sldId id="486" r:id="rId19"/>
    <p:sldId id="2725" r:id="rId20"/>
    <p:sldId id="2726" r:id="rId21"/>
    <p:sldId id="488" r:id="rId22"/>
    <p:sldId id="498" r:id="rId23"/>
    <p:sldId id="2727" r:id="rId24"/>
    <p:sldId id="2728" r:id="rId25"/>
    <p:sldId id="293" r:id="rId26"/>
    <p:sldId id="492" r:id="rId27"/>
    <p:sldId id="2724" r:id="rId28"/>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96303"/>
  </p:normalViewPr>
  <p:slideViewPr>
    <p:cSldViewPr snapToGrid="0" snapToObjects="1">
      <p:cViewPr varScale="1">
        <p:scale>
          <a:sx n="70" d="100"/>
          <a:sy n="70" d="100"/>
        </p:scale>
        <p:origin x="716" y="5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lissa Hultstrand" userId="711257ac-7ef0-4edd-922c-21b5b31298e1" providerId="ADAL" clId="{9311F8C9-E635-41C1-8138-DC1415FF606F}"/>
    <pc:docChg chg="undo custSel addSld delSld modSld sldOrd">
      <pc:chgData name="Mellissa Hultstrand" userId="711257ac-7ef0-4edd-922c-21b5b31298e1" providerId="ADAL" clId="{9311F8C9-E635-41C1-8138-DC1415FF606F}" dt="2026-07-01T15:27:47.272" v="2428" actId="1076"/>
      <pc:docMkLst>
        <pc:docMk/>
      </pc:docMkLst>
      <pc:sldChg chg="addSp modSp mod ord modClrScheme chgLayout">
        <pc:chgData name="Mellissa Hultstrand" userId="711257ac-7ef0-4edd-922c-21b5b31298e1" providerId="ADAL" clId="{9311F8C9-E635-41C1-8138-DC1415FF606F}" dt="2026-06-09T15:53:03.649" v="246" actId="26606"/>
        <pc:sldMkLst>
          <pc:docMk/>
          <pc:sldMk cId="727240868" sldId="261"/>
        </pc:sldMkLst>
        <pc:spChg chg="mod">
          <ac:chgData name="Mellissa Hultstrand" userId="711257ac-7ef0-4edd-922c-21b5b31298e1" providerId="ADAL" clId="{9311F8C9-E635-41C1-8138-DC1415FF606F}" dt="2026-06-09T15:53:03.649" v="246" actId="26606"/>
          <ac:spMkLst>
            <pc:docMk/>
            <pc:sldMk cId="727240868" sldId="261"/>
            <ac:spMk id="5" creationId="{7EB768E1-2031-024A-B024-04A47028F9D5}"/>
          </ac:spMkLst>
        </pc:spChg>
        <pc:spChg chg="mod ord">
          <ac:chgData name="Mellissa Hultstrand" userId="711257ac-7ef0-4edd-922c-21b5b31298e1" providerId="ADAL" clId="{9311F8C9-E635-41C1-8138-DC1415FF606F}" dt="2026-06-09T15:53:03.649" v="246" actId="26606"/>
          <ac:spMkLst>
            <pc:docMk/>
            <pc:sldMk cId="727240868" sldId="261"/>
            <ac:spMk id="8" creationId="{25B3B757-D824-AC4C-955D-FF4C262DEB57}"/>
          </ac:spMkLst>
        </pc:spChg>
        <pc:spChg chg="mod">
          <ac:chgData name="Mellissa Hultstrand" userId="711257ac-7ef0-4edd-922c-21b5b31298e1" providerId="ADAL" clId="{9311F8C9-E635-41C1-8138-DC1415FF606F}" dt="2026-06-09T15:53:03.649" v="246" actId="26606"/>
          <ac:spMkLst>
            <pc:docMk/>
            <pc:sldMk cId="727240868" sldId="261"/>
            <ac:spMk id="9" creationId="{7EDB3C08-581E-CB4A-9812-322D09A22E04}"/>
          </ac:spMkLst>
        </pc:spChg>
        <pc:picChg chg="add mod ord">
          <ac:chgData name="Mellissa Hultstrand" userId="711257ac-7ef0-4edd-922c-21b5b31298e1" providerId="ADAL" clId="{9311F8C9-E635-41C1-8138-DC1415FF606F}" dt="2026-06-09T15:53:03.649" v="246" actId="26606"/>
          <ac:picMkLst>
            <pc:docMk/>
            <pc:sldMk cId="727240868" sldId="261"/>
            <ac:picMk id="3" creationId="{EF55142F-63C4-5575-55E4-FC9618D9A4EA}"/>
          </ac:picMkLst>
        </pc:picChg>
      </pc:sldChg>
      <pc:sldChg chg="addSp delSp modSp mod ord">
        <pc:chgData name="Mellissa Hultstrand" userId="711257ac-7ef0-4edd-922c-21b5b31298e1" providerId="ADAL" clId="{9311F8C9-E635-41C1-8138-DC1415FF606F}" dt="2026-06-09T15:57:13.891" v="370"/>
        <pc:sldMkLst>
          <pc:docMk/>
          <pc:sldMk cId="617142661" sldId="288"/>
        </pc:sldMkLst>
        <pc:spChg chg="add mod">
          <ac:chgData name="Mellissa Hultstrand" userId="711257ac-7ef0-4edd-922c-21b5b31298e1" providerId="ADAL" clId="{9311F8C9-E635-41C1-8138-DC1415FF606F}" dt="2026-06-09T15:57:13.891" v="370"/>
          <ac:spMkLst>
            <pc:docMk/>
            <pc:sldMk cId="617142661" sldId="288"/>
            <ac:spMk id="3" creationId="{300146A1-81F0-DB72-535E-9EA251BFAFC2}"/>
          </ac:spMkLst>
        </pc:spChg>
        <pc:spChg chg="mod">
          <ac:chgData name="Mellissa Hultstrand" userId="711257ac-7ef0-4edd-922c-21b5b31298e1" providerId="ADAL" clId="{9311F8C9-E635-41C1-8138-DC1415FF606F}" dt="2026-06-09T15:56:59.996" v="366" actId="20577"/>
          <ac:spMkLst>
            <pc:docMk/>
            <pc:sldMk cId="617142661" sldId="288"/>
            <ac:spMk id="5" creationId="{D52BB122-70BB-1145-B991-C2D7478631AC}"/>
          </ac:spMkLst>
        </pc:spChg>
      </pc:sldChg>
      <pc:sldChg chg="modSp mod">
        <pc:chgData name="Mellissa Hultstrand" userId="711257ac-7ef0-4edd-922c-21b5b31298e1" providerId="ADAL" clId="{9311F8C9-E635-41C1-8138-DC1415FF606F}" dt="2026-06-09T15:50:46.447" v="65" actId="113"/>
        <pc:sldMkLst>
          <pc:docMk/>
          <pc:sldMk cId="4083366582" sldId="292"/>
        </pc:sldMkLst>
        <pc:spChg chg="mod">
          <ac:chgData name="Mellissa Hultstrand" userId="711257ac-7ef0-4edd-922c-21b5b31298e1" providerId="ADAL" clId="{9311F8C9-E635-41C1-8138-DC1415FF606F}" dt="2026-06-09T15:50:46.447" v="65" actId="113"/>
          <ac:spMkLst>
            <pc:docMk/>
            <pc:sldMk cId="4083366582" sldId="292"/>
            <ac:spMk id="2" creationId="{DE0C0E29-0064-B0EC-394D-76A8949824C8}"/>
          </ac:spMkLst>
        </pc:spChg>
        <pc:spChg chg="mod">
          <ac:chgData name="Mellissa Hultstrand" userId="711257ac-7ef0-4edd-922c-21b5b31298e1" providerId="ADAL" clId="{9311F8C9-E635-41C1-8138-DC1415FF606F}" dt="2026-06-09T15:50:19.957" v="23" actId="20577"/>
          <ac:spMkLst>
            <pc:docMk/>
            <pc:sldMk cId="4083366582" sldId="292"/>
            <ac:spMk id="3" creationId="{1151269D-3132-7FFF-FE79-F67064984D03}"/>
          </ac:spMkLst>
        </pc:spChg>
      </pc:sldChg>
      <pc:sldChg chg="addSp delSp modSp mod ord">
        <pc:chgData name="Mellissa Hultstrand" userId="711257ac-7ef0-4edd-922c-21b5b31298e1" providerId="ADAL" clId="{9311F8C9-E635-41C1-8138-DC1415FF606F}" dt="2026-07-01T15:27:47.272" v="2428" actId="1076"/>
        <pc:sldMkLst>
          <pc:docMk/>
          <pc:sldMk cId="3612406414" sldId="293"/>
        </pc:sldMkLst>
        <pc:spChg chg="mod">
          <ac:chgData name="Mellissa Hultstrand" userId="711257ac-7ef0-4edd-922c-21b5b31298e1" providerId="ADAL" clId="{9311F8C9-E635-41C1-8138-DC1415FF606F}" dt="2026-07-01T15:27:37.043" v="2425" actId="1076"/>
          <ac:spMkLst>
            <pc:docMk/>
            <pc:sldMk cId="3612406414" sldId="293"/>
            <ac:spMk id="2" creationId="{D6F3D982-236C-A0AF-F847-389616A6DC4C}"/>
          </ac:spMkLst>
        </pc:spChg>
        <pc:spChg chg="mod">
          <ac:chgData name="Mellissa Hultstrand" userId="711257ac-7ef0-4edd-922c-21b5b31298e1" providerId="ADAL" clId="{9311F8C9-E635-41C1-8138-DC1415FF606F}" dt="2026-07-01T15:27:40.905" v="2426" actId="1076"/>
          <ac:spMkLst>
            <pc:docMk/>
            <pc:sldMk cId="3612406414" sldId="293"/>
            <ac:spMk id="4" creationId="{95A72576-C4B0-00A7-78F3-75A6078E0F24}"/>
          </ac:spMkLst>
        </pc:spChg>
        <pc:spChg chg="del mod">
          <ac:chgData name="Mellissa Hultstrand" userId="711257ac-7ef0-4edd-922c-21b5b31298e1" providerId="ADAL" clId="{9311F8C9-E635-41C1-8138-DC1415FF606F}" dt="2026-07-01T15:27:23.960" v="2424" actId="478"/>
          <ac:spMkLst>
            <pc:docMk/>
            <pc:sldMk cId="3612406414" sldId="293"/>
            <ac:spMk id="6" creationId="{DD0811B8-D6D5-6C1E-65E7-89ED37625372}"/>
          </ac:spMkLst>
        </pc:spChg>
        <pc:picChg chg="add mod">
          <ac:chgData name="Mellissa Hultstrand" userId="711257ac-7ef0-4edd-922c-21b5b31298e1" providerId="ADAL" clId="{9311F8C9-E635-41C1-8138-DC1415FF606F}" dt="2026-07-01T15:27:47.272" v="2428" actId="1076"/>
          <ac:picMkLst>
            <pc:docMk/>
            <pc:sldMk cId="3612406414" sldId="293"/>
            <ac:picMk id="8" creationId="{B998551E-92B5-7745-D3A2-7AB7CB4CF729}"/>
          </ac:picMkLst>
        </pc:picChg>
      </pc:sldChg>
      <pc:sldChg chg="addSp delSp modSp add mod ord modNotesTx">
        <pc:chgData name="Mellissa Hultstrand" userId="711257ac-7ef0-4edd-922c-21b5b31298e1" providerId="ADAL" clId="{9311F8C9-E635-41C1-8138-DC1415FF606F}" dt="2026-06-09T16:31:47.651" v="1793" actId="20577"/>
        <pc:sldMkLst>
          <pc:docMk/>
          <pc:sldMk cId="1878741849" sldId="296"/>
        </pc:sldMkLst>
        <pc:spChg chg="mod">
          <ac:chgData name="Mellissa Hultstrand" userId="711257ac-7ef0-4edd-922c-21b5b31298e1" providerId="ADAL" clId="{9311F8C9-E635-41C1-8138-DC1415FF606F}" dt="2026-06-09T15:53:41.693" v="292" actId="20577"/>
          <ac:spMkLst>
            <pc:docMk/>
            <pc:sldMk cId="1878741849" sldId="296"/>
            <ac:spMk id="8" creationId="{A182204D-373E-6D9B-8AA7-775378A519B4}"/>
          </ac:spMkLst>
        </pc:spChg>
        <pc:picChg chg="add mod ord">
          <ac:chgData name="Mellissa Hultstrand" userId="711257ac-7ef0-4edd-922c-21b5b31298e1" providerId="ADAL" clId="{9311F8C9-E635-41C1-8138-DC1415FF606F}" dt="2026-06-09T15:54:26.212" v="297" actId="14100"/>
          <ac:picMkLst>
            <pc:docMk/>
            <pc:sldMk cId="1878741849" sldId="296"/>
            <ac:picMk id="3" creationId="{6528BB82-3208-6C59-4F0F-AFC264D76F49}"/>
          </ac:picMkLst>
        </pc:picChg>
      </pc:sldChg>
      <pc:sldChg chg="modSp add mod ord modNotesTx">
        <pc:chgData name="Mellissa Hultstrand" userId="711257ac-7ef0-4edd-922c-21b5b31298e1" providerId="ADAL" clId="{9311F8C9-E635-41C1-8138-DC1415FF606F}" dt="2026-06-09T16:33:19.478" v="1820" actId="20577"/>
        <pc:sldMkLst>
          <pc:docMk/>
          <pc:sldMk cId="2272084041" sldId="299"/>
        </pc:sldMkLst>
        <pc:spChg chg="mod">
          <ac:chgData name="Mellissa Hultstrand" userId="711257ac-7ef0-4edd-922c-21b5b31298e1" providerId="ADAL" clId="{9311F8C9-E635-41C1-8138-DC1415FF606F}" dt="2026-06-09T15:55:39.993" v="307" actId="2711"/>
          <ac:spMkLst>
            <pc:docMk/>
            <pc:sldMk cId="2272084041" sldId="299"/>
            <ac:spMk id="2" creationId="{82163F66-6B42-1846-9382-29D0449849E4}"/>
          </ac:spMkLst>
        </pc:spChg>
      </pc:sldChg>
      <pc:sldChg chg="modSp add mod ord modNotesTx">
        <pc:chgData name="Mellissa Hultstrand" userId="711257ac-7ef0-4edd-922c-21b5b31298e1" providerId="ADAL" clId="{9311F8C9-E635-41C1-8138-DC1415FF606F}" dt="2026-06-09T16:33:37.378" v="1821" actId="20577"/>
        <pc:sldMkLst>
          <pc:docMk/>
          <pc:sldMk cId="4256396540" sldId="480"/>
        </pc:sldMkLst>
        <pc:spChg chg="mod">
          <ac:chgData name="Mellissa Hultstrand" userId="711257ac-7ef0-4edd-922c-21b5b31298e1" providerId="ADAL" clId="{9311F8C9-E635-41C1-8138-DC1415FF606F}" dt="2026-06-09T15:59:16.675" v="391" actId="14100"/>
          <ac:spMkLst>
            <pc:docMk/>
            <pc:sldMk cId="4256396540" sldId="480"/>
            <ac:spMk id="3" creationId="{96D1C8F6-C3DD-4F81-9EFB-9014AF4B5656}"/>
          </ac:spMkLst>
        </pc:spChg>
        <pc:graphicFrameChg chg="mod">
          <ac:chgData name="Mellissa Hultstrand" userId="711257ac-7ef0-4edd-922c-21b5b31298e1" providerId="ADAL" clId="{9311F8C9-E635-41C1-8138-DC1415FF606F}" dt="2026-06-09T15:59:27.027" v="394" actId="14100"/>
          <ac:graphicFrameMkLst>
            <pc:docMk/>
            <pc:sldMk cId="4256396540" sldId="480"/>
            <ac:graphicFrameMk id="4" creationId="{C37DF32B-B449-4CC7-8129-54DD86DA49EE}"/>
          </ac:graphicFrameMkLst>
        </pc:graphicFrameChg>
      </pc:sldChg>
      <pc:sldChg chg="modSp add mod ord modNotesTx">
        <pc:chgData name="Mellissa Hultstrand" userId="711257ac-7ef0-4edd-922c-21b5b31298e1" providerId="ADAL" clId="{9311F8C9-E635-41C1-8138-DC1415FF606F}" dt="2026-06-09T16:37:53.125" v="1826" actId="20577"/>
        <pc:sldMkLst>
          <pc:docMk/>
          <pc:sldMk cId="3039423683" sldId="483"/>
        </pc:sldMkLst>
        <pc:spChg chg="mod">
          <ac:chgData name="Mellissa Hultstrand" userId="711257ac-7ef0-4edd-922c-21b5b31298e1" providerId="ADAL" clId="{9311F8C9-E635-41C1-8138-DC1415FF606F}" dt="2026-06-09T16:05:59.705" v="703" actId="14100"/>
          <ac:spMkLst>
            <pc:docMk/>
            <pc:sldMk cId="3039423683" sldId="483"/>
            <ac:spMk id="5" creationId="{DD885AF3-00C6-4551-BCE8-32E1817FA64A}"/>
          </ac:spMkLst>
        </pc:spChg>
      </pc:sldChg>
      <pc:sldChg chg="modSp add mod ord">
        <pc:chgData name="Mellissa Hultstrand" userId="711257ac-7ef0-4edd-922c-21b5b31298e1" providerId="ADAL" clId="{9311F8C9-E635-41C1-8138-DC1415FF606F}" dt="2026-06-09T16:24:28.458" v="1317" actId="1076"/>
        <pc:sldMkLst>
          <pc:docMk/>
          <pc:sldMk cId="3595452554" sldId="485"/>
        </pc:sldMkLst>
        <pc:spChg chg="mod">
          <ac:chgData name="Mellissa Hultstrand" userId="711257ac-7ef0-4edd-922c-21b5b31298e1" providerId="ADAL" clId="{9311F8C9-E635-41C1-8138-DC1415FF606F}" dt="2026-06-09T16:24:25.990" v="1316" actId="1076"/>
          <ac:spMkLst>
            <pc:docMk/>
            <pc:sldMk cId="3595452554" sldId="485"/>
            <ac:spMk id="12" creationId="{C6CCF526-EDEB-464D-93D1-FC215DABAAC1}"/>
          </ac:spMkLst>
        </pc:spChg>
        <pc:picChg chg="mod">
          <ac:chgData name="Mellissa Hultstrand" userId="711257ac-7ef0-4edd-922c-21b5b31298e1" providerId="ADAL" clId="{9311F8C9-E635-41C1-8138-DC1415FF606F}" dt="2026-06-09T16:24:28.458" v="1317" actId="1076"/>
          <ac:picMkLst>
            <pc:docMk/>
            <pc:sldMk cId="3595452554" sldId="485"/>
            <ac:picMk id="25" creationId="{A3968441-EC99-4C42-A54B-1774C0F98A5E}"/>
          </ac:picMkLst>
        </pc:picChg>
      </pc:sldChg>
      <pc:sldChg chg="modSp add mod ord modNotesTx">
        <pc:chgData name="Mellissa Hultstrand" userId="711257ac-7ef0-4edd-922c-21b5b31298e1" providerId="ADAL" clId="{9311F8C9-E635-41C1-8138-DC1415FF606F}" dt="2026-06-09T16:29:43.818" v="1790" actId="20577"/>
        <pc:sldMkLst>
          <pc:docMk/>
          <pc:sldMk cId="3312885527" sldId="486"/>
        </pc:sldMkLst>
        <pc:picChg chg="mod">
          <ac:chgData name="Mellissa Hultstrand" userId="711257ac-7ef0-4edd-922c-21b5b31298e1" providerId="ADAL" clId="{9311F8C9-E635-41C1-8138-DC1415FF606F}" dt="2026-06-09T16:06:45.347" v="711" actId="14100"/>
          <ac:picMkLst>
            <pc:docMk/>
            <pc:sldMk cId="3312885527" sldId="486"/>
            <ac:picMk id="4" creationId="{B0CD7BD3-36CF-47D6-9ECC-9762A1C3175D}"/>
          </ac:picMkLst>
        </pc:picChg>
      </pc:sldChg>
      <pc:sldChg chg="add ord modNotesTx">
        <pc:chgData name="Mellissa Hultstrand" userId="711257ac-7ef0-4edd-922c-21b5b31298e1" providerId="ADAL" clId="{9311F8C9-E635-41C1-8138-DC1415FF606F}" dt="2026-06-09T16:39:17.016" v="1829" actId="20577"/>
        <pc:sldMkLst>
          <pc:docMk/>
          <pc:sldMk cId="564457785" sldId="487"/>
        </pc:sldMkLst>
      </pc:sldChg>
      <pc:sldChg chg="add ord">
        <pc:chgData name="Mellissa Hultstrand" userId="711257ac-7ef0-4edd-922c-21b5b31298e1" providerId="ADAL" clId="{9311F8C9-E635-41C1-8138-DC1415FF606F}" dt="2026-06-09T16:07:08.498" v="716"/>
        <pc:sldMkLst>
          <pc:docMk/>
          <pc:sldMk cId="3343151011" sldId="488"/>
        </pc:sldMkLst>
      </pc:sldChg>
      <pc:sldChg chg="modSp add ord modNotesTx">
        <pc:chgData name="Mellissa Hultstrand" userId="711257ac-7ef0-4edd-922c-21b5b31298e1" providerId="ADAL" clId="{9311F8C9-E635-41C1-8138-DC1415FF606F}" dt="2026-06-09T16:41:04.439" v="2054" actId="20577"/>
        <pc:sldMkLst>
          <pc:docMk/>
          <pc:sldMk cId="528735694" sldId="491"/>
        </pc:sldMkLst>
        <pc:graphicFrameChg chg="mod">
          <ac:chgData name="Mellissa Hultstrand" userId="711257ac-7ef0-4edd-922c-21b5b31298e1" providerId="ADAL" clId="{9311F8C9-E635-41C1-8138-DC1415FF606F}" dt="2026-06-09T16:24:56.401" v="1319"/>
          <ac:graphicFrameMkLst>
            <pc:docMk/>
            <pc:sldMk cId="528735694" sldId="491"/>
            <ac:graphicFrameMk id="8" creationId="{B7419D49-053E-4280-B4A9-568CDE83D00E}"/>
          </ac:graphicFrameMkLst>
        </pc:graphicFrameChg>
      </pc:sldChg>
      <pc:sldChg chg="add ord">
        <pc:chgData name="Mellissa Hultstrand" userId="711257ac-7ef0-4edd-922c-21b5b31298e1" providerId="ADAL" clId="{9311F8C9-E635-41C1-8138-DC1415FF606F}" dt="2026-06-09T16:08:05.068" v="729"/>
        <pc:sldMkLst>
          <pc:docMk/>
          <pc:sldMk cId="2199124493" sldId="492"/>
        </pc:sldMkLst>
      </pc:sldChg>
      <pc:sldChg chg="modSp add mod ord">
        <pc:chgData name="Mellissa Hultstrand" userId="711257ac-7ef0-4edd-922c-21b5b31298e1" providerId="ADAL" clId="{9311F8C9-E635-41C1-8138-DC1415FF606F}" dt="2026-07-01T15:17:25.848" v="2414" actId="14100"/>
        <pc:sldMkLst>
          <pc:docMk/>
          <pc:sldMk cId="1163224965" sldId="493"/>
        </pc:sldMkLst>
        <pc:spChg chg="mod">
          <ac:chgData name="Mellissa Hultstrand" userId="711257ac-7ef0-4edd-922c-21b5b31298e1" providerId="ADAL" clId="{9311F8C9-E635-41C1-8138-DC1415FF606F}" dt="2026-07-01T15:17:25.848" v="2414" actId="14100"/>
          <ac:spMkLst>
            <pc:docMk/>
            <pc:sldMk cId="1163224965" sldId="493"/>
            <ac:spMk id="2" creationId="{5C8145DB-9308-4CF8-B70A-8D7DAC514B86}"/>
          </ac:spMkLst>
        </pc:spChg>
        <pc:graphicFrameChg chg="modGraphic">
          <ac:chgData name="Mellissa Hultstrand" userId="711257ac-7ef0-4edd-922c-21b5b31298e1" providerId="ADAL" clId="{9311F8C9-E635-41C1-8138-DC1415FF606F}" dt="2026-07-01T15:16:48.795" v="2366" actId="20577"/>
          <ac:graphicFrameMkLst>
            <pc:docMk/>
            <pc:sldMk cId="1163224965" sldId="493"/>
            <ac:graphicFrameMk id="5" creationId="{BEDD5BC6-C5D3-4087-997B-A0B7886F79F1}"/>
          </ac:graphicFrameMkLst>
        </pc:graphicFrameChg>
      </pc:sldChg>
      <pc:sldChg chg="add ord modNotesTx">
        <pc:chgData name="Mellissa Hultstrand" userId="711257ac-7ef0-4edd-922c-21b5b31298e1" providerId="ADAL" clId="{9311F8C9-E635-41C1-8138-DC1415FF606F}" dt="2026-06-09T16:38:20.375" v="1828" actId="20577"/>
        <pc:sldMkLst>
          <pc:docMk/>
          <pc:sldMk cId="393737248" sldId="494"/>
        </pc:sldMkLst>
      </pc:sldChg>
      <pc:sldChg chg="modSp add mod ord">
        <pc:chgData name="Mellissa Hultstrand" userId="711257ac-7ef0-4edd-922c-21b5b31298e1" providerId="ADAL" clId="{9311F8C9-E635-41C1-8138-DC1415FF606F}" dt="2026-06-09T15:59:50.821" v="395" actId="113"/>
        <pc:sldMkLst>
          <pc:docMk/>
          <pc:sldMk cId="2993170835" sldId="495"/>
        </pc:sldMkLst>
        <pc:spChg chg="mod">
          <ac:chgData name="Mellissa Hultstrand" userId="711257ac-7ef0-4edd-922c-21b5b31298e1" providerId="ADAL" clId="{9311F8C9-E635-41C1-8138-DC1415FF606F}" dt="2026-06-09T15:59:50.821" v="395" actId="113"/>
          <ac:spMkLst>
            <pc:docMk/>
            <pc:sldMk cId="2993170835" sldId="495"/>
            <ac:spMk id="2" creationId="{CE39EE09-E5D8-4C3F-93A2-183054D755BF}"/>
          </ac:spMkLst>
        </pc:spChg>
      </pc:sldChg>
      <pc:sldChg chg="modSp add mod ord">
        <pc:chgData name="Mellissa Hultstrand" userId="711257ac-7ef0-4edd-922c-21b5b31298e1" providerId="ADAL" clId="{9311F8C9-E635-41C1-8138-DC1415FF606F}" dt="2026-06-09T16:05:01.634" v="692"/>
        <pc:sldMkLst>
          <pc:docMk/>
          <pc:sldMk cId="176662846" sldId="497"/>
        </pc:sldMkLst>
        <pc:spChg chg="mod">
          <ac:chgData name="Mellissa Hultstrand" userId="711257ac-7ef0-4edd-922c-21b5b31298e1" providerId="ADAL" clId="{9311F8C9-E635-41C1-8138-DC1415FF606F}" dt="2026-06-09T16:03:38.366" v="569" actId="20577"/>
          <ac:spMkLst>
            <pc:docMk/>
            <pc:sldMk cId="176662846" sldId="497"/>
            <ac:spMk id="2" creationId="{22654B87-D673-C458-EAAA-5313C2C4B14D}"/>
          </ac:spMkLst>
        </pc:spChg>
        <pc:spChg chg="mod">
          <ac:chgData name="Mellissa Hultstrand" userId="711257ac-7ef0-4edd-922c-21b5b31298e1" providerId="ADAL" clId="{9311F8C9-E635-41C1-8138-DC1415FF606F}" dt="2026-06-09T16:04:37.358" v="680" actId="20577"/>
          <ac:spMkLst>
            <pc:docMk/>
            <pc:sldMk cId="176662846" sldId="497"/>
            <ac:spMk id="3" creationId="{84F596F8-55E2-BF59-5315-3C38DBAAA3D9}"/>
          </ac:spMkLst>
        </pc:spChg>
        <pc:spChg chg="mod">
          <ac:chgData name="Mellissa Hultstrand" userId="711257ac-7ef0-4edd-922c-21b5b31298e1" providerId="ADAL" clId="{9311F8C9-E635-41C1-8138-DC1415FF606F}" dt="2026-06-09T16:04:50.740" v="686" actId="20577"/>
          <ac:spMkLst>
            <pc:docMk/>
            <pc:sldMk cId="176662846" sldId="497"/>
            <ac:spMk id="7" creationId="{9303839A-4BB7-D7A7-0DEC-A057A6BD02B2}"/>
          </ac:spMkLst>
        </pc:spChg>
      </pc:sldChg>
      <pc:sldChg chg="modSp add mod ord">
        <pc:chgData name="Mellissa Hultstrand" userId="711257ac-7ef0-4edd-922c-21b5b31298e1" providerId="ADAL" clId="{9311F8C9-E635-41C1-8138-DC1415FF606F}" dt="2026-06-09T16:07:27.219" v="720"/>
        <pc:sldMkLst>
          <pc:docMk/>
          <pc:sldMk cId="3079274958" sldId="498"/>
        </pc:sldMkLst>
        <pc:spChg chg="mod">
          <ac:chgData name="Mellissa Hultstrand" userId="711257ac-7ef0-4edd-922c-21b5b31298e1" providerId="ADAL" clId="{9311F8C9-E635-41C1-8138-DC1415FF606F}" dt="2026-06-09T16:07:24.185" v="718" actId="2711"/>
          <ac:spMkLst>
            <pc:docMk/>
            <pc:sldMk cId="3079274958" sldId="498"/>
            <ac:spMk id="2" creationId="{241F4903-1C27-FAE6-D648-A185BC66C3B4}"/>
          </ac:spMkLst>
        </pc:spChg>
      </pc:sldChg>
      <pc:sldChg chg="modSp add mod">
        <pc:chgData name="Mellissa Hultstrand" userId="711257ac-7ef0-4edd-922c-21b5b31298e1" providerId="ADAL" clId="{9311F8C9-E635-41C1-8138-DC1415FF606F}" dt="2026-06-09T16:15:35.459" v="1065" actId="20577"/>
        <pc:sldMkLst>
          <pc:docMk/>
          <pc:sldMk cId="2501788800" sldId="2724"/>
        </pc:sldMkLst>
        <pc:spChg chg="mod">
          <ac:chgData name="Mellissa Hultstrand" userId="711257ac-7ef0-4edd-922c-21b5b31298e1" providerId="ADAL" clId="{9311F8C9-E635-41C1-8138-DC1415FF606F}" dt="2026-06-09T16:09:18.638" v="766" actId="2711"/>
          <ac:spMkLst>
            <pc:docMk/>
            <pc:sldMk cId="2501788800" sldId="2724"/>
            <ac:spMk id="3" creationId="{318FC501-A6F3-47C8-A38F-6D3D3BBD4390}"/>
          </ac:spMkLst>
        </pc:spChg>
        <pc:spChg chg="mod">
          <ac:chgData name="Mellissa Hultstrand" userId="711257ac-7ef0-4edd-922c-21b5b31298e1" providerId="ADAL" clId="{9311F8C9-E635-41C1-8138-DC1415FF606F}" dt="2026-06-09T16:15:35.459" v="1065" actId="20577"/>
          <ac:spMkLst>
            <pc:docMk/>
            <pc:sldMk cId="2501788800" sldId="2724"/>
            <ac:spMk id="4" creationId="{9CBB88CB-D736-4011-B5FF-497894536ED6}"/>
          </ac:spMkLst>
        </pc:spChg>
      </pc:sldChg>
      <pc:sldChg chg="addSp delSp modSp add mod ord">
        <pc:chgData name="Mellissa Hultstrand" userId="711257ac-7ef0-4edd-922c-21b5b31298e1" providerId="ADAL" clId="{9311F8C9-E635-41C1-8138-DC1415FF606F}" dt="2026-06-09T19:22:35.291" v="2230" actId="26606"/>
        <pc:sldMkLst>
          <pc:docMk/>
          <pc:sldMk cId="738832725" sldId="2725"/>
        </pc:sldMkLst>
        <pc:spChg chg="mod">
          <ac:chgData name="Mellissa Hultstrand" userId="711257ac-7ef0-4edd-922c-21b5b31298e1" providerId="ADAL" clId="{9311F8C9-E635-41C1-8138-DC1415FF606F}" dt="2026-06-09T19:22:35.291" v="2230" actId="26606"/>
          <ac:spMkLst>
            <pc:docMk/>
            <pc:sldMk cId="738832725" sldId="2725"/>
            <ac:spMk id="2" creationId="{079152C6-2068-66D9-8945-5FDFF19946E9}"/>
          </ac:spMkLst>
        </pc:spChg>
        <pc:spChg chg="mod">
          <ac:chgData name="Mellissa Hultstrand" userId="711257ac-7ef0-4edd-922c-21b5b31298e1" providerId="ADAL" clId="{9311F8C9-E635-41C1-8138-DC1415FF606F}" dt="2026-06-09T19:22:35.291" v="2230" actId="26606"/>
          <ac:spMkLst>
            <pc:docMk/>
            <pc:sldMk cId="738832725" sldId="2725"/>
            <ac:spMk id="4" creationId="{0D7BAE22-1213-7652-313B-352AF5B4A0BB}"/>
          </ac:spMkLst>
        </pc:spChg>
        <pc:graphicFrameChg chg="add">
          <ac:chgData name="Mellissa Hultstrand" userId="711257ac-7ef0-4edd-922c-21b5b31298e1" providerId="ADAL" clId="{9311F8C9-E635-41C1-8138-DC1415FF606F}" dt="2026-06-09T19:22:35.291" v="2230" actId="26606"/>
          <ac:graphicFrameMkLst>
            <pc:docMk/>
            <pc:sldMk cId="738832725" sldId="2725"/>
            <ac:graphicFrameMk id="8" creationId="{1DF0DD3B-E069-34F3-6D2B-8F4D34C0980F}"/>
          </ac:graphicFrameMkLst>
        </pc:graphicFrameChg>
      </pc:sldChg>
      <pc:sldChg chg="addSp delSp modSp add mod ord modClrScheme chgLayout">
        <pc:chgData name="Mellissa Hultstrand" userId="711257ac-7ef0-4edd-922c-21b5b31298e1" providerId="ADAL" clId="{9311F8C9-E635-41C1-8138-DC1415FF606F}" dt="2026-06-09T19:26:17.191" v="2279" actId="1076"/>
        <pc:sldMkLst>
          <pc:docMk/>
          <pc:sldMk cId="2813712227" sldId="2726"/>
        </pc:sldMkLst>
        <pc:spChg chg="mod">
          <ac:chgData name="Mellissa Hultstrand" userId="711257ac-7ef0-4edd-922c-21b5b31298e1" providerId="ADAL" clId="{9311F8C9-E635-41C1-8138-DC1415FF606F}" dt="2026-06-09T19:24:36.545" v="2269" actId="26606"/>
          <ac:spMkLst>
            <pc:docMk/>
            <pc:sldMk cId="2813712227" sldId="2726"/>
            <ac:spMk id="2" creationId="{32D9F03C-1F81-0352-7468-37A6961C31A4}"/>
          </ac:spMkLst>
        </pc:spChg>
        <pc:spChg chg="mod">
          <ac:chgData name="Mellissa Hultstrand" userId="711257ac-7ef0-4edd-922c-21b5b31298e1" providerId="ADAL" clId="{9311F8C9-E635-41C1-8138-DC1415FF606F}" dt="2026-06-09T19:24:45.455" v="2271" actId="113"/>
          <ac:spMkLst>
            <pc:docMk/>
            <pc:sldMk cId="2813712227" sldId="2726"/>
            <ac:spMk id="3" creationId="{427E5A29-08F4-3173-A52E-1C5F206AED4F}"/>
          </ac:spMkLst>
        </pc:spChg>
        <pc:spChg chg="mod ord">
          <ac:chgData name="Mellissa Hultstrand" userId="711257ac-7ef0-4edd-922c-21b5b31298e1" providerId="ADAL" clId="{9311F8C9-E635-41C1-8138-DC1415FF606F}" dt="2026-06-09T19:24:36.545" v="2269" actId="26606"/>
          <ac:spMkLst>
            <pc:docMk/>
            <pc:sldMk cId="2813712227" sldId="2726"/>
            <ac:spMk id="4" creationId="{A7583E18-40F1-1E1B-8DE7-3710DEF7C2FF}"/>
          </ac:spMkLst>
        </pc:spChg>
        <pc:picChg chg="add mod ord">
          <ac:chgData name="Mellissa Hultstrand" userId="711257ac-7ef0-4edd-922c-21b5b31298e1" providerId="ADAL" clId="{9311F8C9-E635-41C1-8138-DC1415FF606F}" dt="2026-06-09T19:26:17.191" v="2279" actId="1076"/>
          <ac:picMkLst>
            <pc:docMk/>
            <pc:sldMk cId="2813712227" sldId="2726"/>
            <ac:picMk id="6" creationId="{13F65BB4-DD63-31EE-52B5-0BC76AA42708}"/>
          </ac:picMkLst>
        </pc:picChg>
      </pc:sldChg>
      <pc:sldChg chg="add">
        <pc:chgData name="Mellissa Hultstrand" userId="711257ac-7ef0-4edd-922c-21b5b31298e1" providerId="ADAL" clId="{9311F8C9-E635-41C1-8138-DC1415FF606F}" dt="2026-06-09T19:23:06.623" v="2231" actId="2890"/>
        <pc:sldMkLst>
          <pc:docMk/>
          <pc:sldMk cId="1851281063" sldId="2727"/>
        </pc:sldMkLst>
      </pc:sldChg>
      <pc:sldChg chg="modSp add mod">
        <pc:chgData name="Mellissa Hultstrand" userId="711257ac-7ef0-4edd-922c-21b5b31298e1" providerId="ADAL" clId="{9311F8C9-E635-41C1-8138-DC1415FF606F}" dt="2026-06-09T19:40:00.991" v="2281" actId="1076"/>
        <pc:sldMkLst>
          <pc:docMk/>
          <pc:sldMk cId="1882324559" sldId="2728"/>
        </pc:sldMkLst>
        <pc:spChg chg="mod">
          <ac:chgData name="Mellissa Hultstrand" userId="711257ac-7ef0-4edd-922c-21b5b31298e1" providerId="ADAL" clId="{9311F8C9-E635-41C1-8138-DC1415FF606F}" dt="2026-06-09T19:40:00.991" v="2281" actId="1076"/>
          <ac:spMkLst>
            <pc:docMk/>
            <pc:sldMk cId="1882324559" sldId="2728"/>
            <ac:spMk id="16" creationId="{6718DFE0-310E-87EB-1EC5-94A5AC5D56D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C3D5F4-2936-4295-BDE1-7AF11D356A5E}"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21F2ACD6-687F-40FF-9386-E9E3E75FAC7D}">
      <dgm:prSet phldrT="[Text]" custT="1"/>
      <dgm:spPr/>
      <dgm:t>
        <a:bodyPr/>
        <a:lstStyle/>
        <a:p>
          <a:pPr>
            <a:spcAft>
              <a:spcPts val="0"/>
            </a:spcAft>
          </a:pPr>
          <a:r>
            <a:rPr lang="en-US" sz="2400" dirty="0"/>
            <a:t>Reader/</a:t>
          </a:r>
        </a:p>
        <a:p>
          <a:pPr>
            <a:spcAft>
              <a:spcPts val="0"/>
            </a:spcAft>
          </a:pPr>
          <a:r>
            <a:rPr lang="en-US" sz="2400" dirty="0"/>
            <a:t>recorder</a:t>
          </a:r>
        </a:p>
      </dgm:t>
    </dgm:pt>
    <dgm:pt modelId="{D88A6145-D914-4917-B796-4CCB9AFA6F11}" type="parTrans" cxnId="{9BE205C7-5B45-426F-927D-28931F094B7F}">
      <dgm:prSet/>
      <dgm:spPr/>
      <dgm:t>
        <a:bodyPr/>
        <a:lstStyle/>
        <a:p>
          <a:endParaRPr lang="en-US"/>
        </a:p>
      </dgm:t>
    </dgm:pt>
    <dgm:pt modelId="{D147B251-FB6A-43A6-91A2-533562B4A174}" type="sibTrans" cxnId="{9BE205C7-5B45-426F-927D-28931F094B7F}">
      <dgm:prSet/>
      <dgm:spPr/>
      <dgm:t>
        <a:bodyPr/>
        <a:lstStyle/>
        <a:p>
          <a:endParaRPr lang="en-US"/>
        </a:p>
      </dgm:t>
    </dgm:pt>
    <dgm:pt modelId="{4C70F590-0130-4150-BAB7-D9C988EF6B08}">
      <dgm:prSet phldrT="[Text]" custT="1"/>
      <dgm:spPr/>
      <dgm:t>
        <a:bodyPr/>
        <a:lstStyle/>
        <a:p>
          <a:r>
            <a:rPr lang="en-US" sz="2400" dirty="0"/>
            <a:t>Extra Time</a:t>
          </a:r>
        </a:p>
      </dgm:t>
    </dgm:pt>
    <dgm:pt modelId="{6532EABD-0CDA-46F6-AB58-2B8F14228CB7}" type="parTrans" cxnId="{81D2AC62-07FE-4904-86B5-87DFAF90DCA2}">
      <dgm:prSet/>
      <dgm:spPr/>
      <dgm:t>
        <a:bodyPr/>
        <a:lstStyle/>
        <a:p>
          <a:endParaRPr lang="en-US"/>
        </a:p>
      </dgm:t>
    </dgm:pt>
    <dgm:pt modelId="{46E5869D-3848-4432-B77E-E1967FD85339}" type="sibTrans" cxnId="{81D2AC62-07FE-4904-86B5-87DFAF90DCA2}">
      <dgm:prSet/>
      <dgm:spPr/>
      <dgm:t>
        <a:bodyPr/>
        <a:lstStyle/>
        <a:p>
          <a:endParaRPr lang="en-US"/>
        </a:p>
      </dgm:t>
    </dgm:pt>
    <dgm:pt modelId="{6F74ED59-278D-4105-BFBB-AA7CDFE06BE2}">
      <dgm:prSet phldrT="[Text]" custT="1"/>
      <dgm:spPr/>
      <dgm:t>
        <a:bodyPr/>
        <a:lstStyle/>
        <a:p>
          <a:r>
            <a:rPr lang="en-US" sz="2400" dirty="0"/>
            <a:t>Separate Room</a:t>
          </a:r>
        </a:p>
      </dgm:t>
    </dgm:pt>
    <dgm:pt modelId="{560985F6-A619-4DCE-9EBA-258AB418AF16}" type="parTrans" cxnId="{35A4B009-2AC5-4BBF-82FC-6696C0B7957D}">
      <dgm:prSet/>
      <dgm:spPr/>
      <dgm:t>
        <a:bodyPr/>
        <a:lstStyle/>
        <a:p>
          <a:endParaRPr lang="en-US"/>
        </a:p>
      </dgm:t>
    </dgm:pt>
    <dgm:pt modelId="{B1CA2A69-FEC9-494D-B08F-171C7DFE62A0}" type="sibTrans" cxnId="{35A4B009-2AC5-4BBF-82FC-6696C0B7957D}">
      <dgm:prSet/>
      <dgm:spPr/>
      <dgm:t>
        <a:bodyPr/>
        <a:lstStyle/>
        <a:p>
          <a:endParaRPr lang="en-US"/>
        </a:p>
      </dgm:t>
    </dgm:pt>
    <dgm:pt modelId="{950E40C4-B8EB-46F0-8CB3-3FEB4FEAECC1}">
      <dgm:prSet phldrT="[Text]" custT="1"/>
      <dgm:spPr/>
      <dgm:t>
        <a:bodyPr/>
        <a:lstStyle/>
        <a:p>
          <a:r>
            <a:rPr lang="en-US" sz="2400" dirty="0"/>
            <a:t>Extra “stop-the-clock” breaks</a:t>
          </a:r>
        </a:p>
      </dgm:t>
    </dgm:pt>
    <dgm:pt modelId="{642357BD-0C4D-4584-88EA-B62B9C388A05}" type="parTrans" cxnId="{370A485B-553C-4687-99BE-D446B09293E3}">
      <dgm:prSet/>
      <dgm:spPr/>
      <dgm:t>
        <a:bodyPr/>
        <a:lstStyle/>
        <a:p>
          <a:endParaRPr lang="en-US"/>
        </a:p>
      </dgm:t>
    </dgm:pt>
    <dgm:pt modelId="{5B67EF69-147E-49A2-9051-205F03AE72D3}" type="sibTrans" cxnId="{370A485B-553C-4687-99BE-D446B09293E3}">
      <dgm:prSet/>
      <dgm:spPr/>
      <dgm:t>
        <a:bodyPr/>
        <a:lstStyle/>
        <a:p>
          <a:endParaRPr lang="en-US"/>
        </a:p>
      </dgm:t>
    </dgm:pt>
    <dgm:pt modelId="{0C0ECA74-B220-414F-8D54-8DB07EAC4EC4}" type="pres">
      <dgm:prSet presAssocID="{CCC3D5F4-2936-4295-BDE1-7AF11D356A5E}" presName="matrix" presStyleCnt="0">
        <dgm:presLayoutVars>
          <dgm:chMax val="1"/>
          <dgm:dir/>
          <dgm:resizeHandles val="exact"/>
        </dgm:presLayoutVars>
      </dgm:prSet>
      <dgm:spPr/>
    </dgm:pt>
    <dgm:pt modelId="{EA692C1D-23E1-494E-970F-7428FC070CD8}" type="pres">
      <dgm:prSet presAssocID="{CCC3D5F4-2936-4295-BDE1-7AF11D356A5E}" presName="axisShape" presStyleLbl="bgShp" presStyleIdx="0" presStyleCnt="1" custScaleX="66365" custScaleY="72118" custLinFactNeighborX="-16729" custLinFactNeighborY="6289"/>
      <dgm:spPr/>
    </dgm:pt>
    <dgm:pt modelId="{83E27722-F021-4EB6-BAF4-37C39107FD38}" type="pres">
      <dgm:prSet presAssocID="{CCC3D5F4-2936-4295-BDE1-7AF11D356A5E}" presName="rect1" presStyleLbl="node1" presStyleIdx="0" presStyleCnt="4" custScaleX="75244" custScaleY="74750" custLinFactNeighborX="-25715" custLinFactNeighborY="30560">
        <dgm:presLayoutVars>
          <dgm:chMax val="0"/>
          <dgm:chPref val="0"/>
          <dgm:bulletEnabled val="1"/>
        </dgm:presLayoutVars>
      </dgm:prSet>
      <dgm:spPr/>
    </dgm:pt>
    <dgm:pt modelId="{CA10D6C9-91D5-477E-BF22-B2020E59BCE4}" type="pres">
      <dgm:prSet presAssocID="{CCC3D5F4-2936-4295-BDE1-7AF11D356A5E}" presName="rect2" presStyleLbl="node1" presStyleIdx="1" presStyleCnt="4" custScaleX="74046" custScaleY="75383" custLinFactNeighborX="-57512" custLinFactNeighborY="31505">
        <dgm:presLayoutVars>
          <dgm:chMax val="0"/>
          <dgm:chPref val="0"/>
          <dgm:bulletEnabled val="1"/>
        </dgm:presLayoutVars>
      </dgm:prSet>
      <dgm:spPr/>
    </dgm:pt>
    <dgm:pt modelId="{2FB39D8A-C594-46BC-91C7-0BBDE1D06E99}" type="pres">
      <dgm:prSet presAssocID="{CCC3D5F4-2936-4295-BDE1-7AF11D356A5E}" presName="rect3" presStyleLbl="node1" presStyleIdx="2" presStyleCnt="4" custScaleX="78230" custScaleY="76690" custLinFactNeighborX="-27208" custLinFactNeighborY="891">
        <dgm:presLayoutVars>
          <dgm:chMax val="0"/>
          <dgm:chPref val="0"/>
          <dgm:bulletEnabled val="1"/>
        </dgm:presLayoutVars>
      </dgm:prSet>
      <dgm:spPr/>
    </dgm:pt>
    <dgm:pt modelId="{3F92B2E3-C713-43E6-9AA4-2AD1AFD07A8F}" type="pres">
      <dgm:prSet presAssocID="{CCC3D5F4-2936-4295-BDE1-7AF11D356A5E}" presName="rect4" presStyleLbl="node1" presStyleIdx="3" presStyleCnt="4" custScaleX="76909" custScaleY="77452" custLinFactNeighborX="-57512" custLinFactNeighborY="696">
        <dgm:presLayoutVars>
          <dgm:chMax val="0"/>
          <dgm:chPref val="0"/>
          <dgm:bulletEnabled val="1"/>
        </dgm:presLayoutVars>
      </dgm:prSet>
      <dgm:spPr/>
    </dgm:pt>
  </dgm:ptLst>
  <dgm:cxnLst>
    <dgm:cxn modelId="{35A4B009-2AC5-4BBF-82FC-6696C0B7957D}" srcId="{CCC3D5F4-2936-4295-BDE1-7AF11D356A5E}" destId="{6F74ED59-278D-4105-BFBB-AA7CDFE06BE2}" srcOrd="2" destOrd="0" parTransId="{560985F6-A619-4DCE-9EBA-258AB418AF16}" sibTransId="{B1CA2A69-FEC9-494D-B08F-171C7DFE62A0}"/>
    <dgm:cxn modelId="{91926D34-9240-49A0-A88A-57B64C978346}" type="presOf" srcId="{21F2ACD6-687F-40FF-9386-E9E3E75FAC7D}" destId="{83E27722-F021-4EB6-BAF4-37C39107FD38}" srcOrd="0" destOrd="0" presId="urn:microsoft.com/office/officeart/2005/8/layout/matrix2"/>
    <dgm:cxn modelId="{1B3EBC38-C818-465E-A071-FF8361425E3F}" type="presOf" srcId="{4C70F590-0130-4150-BAB7-D9C988EF6B08}" destId="{CA10D6C9-91D5-477E-BF22-B2020E59BCE4}" srcOrd="0" destOrd="0" presId="urn:microsoft.com/office/officeart/2005/8/layout/matrix2"/>
    <dgm:cxn modelId="{370A485B-553C-4687-99BE-D446B09293E3}" srcId="{CCC3D5F4-2936-4295-BDE1-7AF11D356A5E}" destId="{950E40C4-B8EB-46F0-8CB3-3FEB4FEAECC1}" srcOrd="3" destOrd="0" parTransId="{642357BD-0C4D-4584-88EA-B62B9C388A05}" sibTransId="{5B67EF69-147E-49A2-9051-205F03AE72D3}"/>
    <dgm:cxn modelId="{81D2AC62-07FE-4904-86B5-87DFAF90DCA2}" srcId="{CCC3D5F4-2936-4295-BDE1-7AF11D356A5E}" destId="{4C70F590-0130-4150-BAB7-D9C988EF6B08}" srcOrd="1" destOrd="0" parTransId="{6532EABD-0CDA-46F6-AB58-2B8F14228CB7}" sibTransId="{46E5869D-3848-4432-B77E-E1967FD85339}"/>
    <dgm:cxn modelId="{CBEB004C-09AC-4FE1-8349-2F0B6584110D}" type="presOf" srcId="{CCC3D5F4-2936-4295-BDE1-7AF11D356A5E}" destId="{0C0ECA74-B220-414F-8D54-8DB07EAC4EC4}" srcOrd="0" destOrd="0" presId="urn:microsoft.com/office/officeart/2005/8/layout/matrix2"/>
    <dgm:cxn modelId="{528EBC88-064F-4609-B45E-CD9768DAA8B8}" type="presOf" srcId="{950E40C4-B8EB-46F0-8CB3-3FEB4FEAECC1}" destId="{3F92B2E3-C713-43E6-9AA4-2AD1AFD07A8F}" srcOrd="0" destOrd="0" presId="urn:microsoft.com/office/officeart/2005/8/layout/matrix2"/>
    <dgm:cxn modelId="{F8B6D1AC-B7CD-470E-9D6E-4B9E458A0748}" type="presOf" srcId="{6F74ED59-278D-4105-BFBB-AA7CDFE06BE2}" destId="{2FB39D8A-C594-46BC-91C7-0BBDE1D06E99}" srcOrd="0" destOrd="0" presId="urn:microsoft.com/office/officeart/2005/8/layout/matrix2"/>
    <dgm:cxn modelId="{9BE205C7-5B45-426F-927D-28931F094B7F}" srcId="{CCC3D5F4-2936-4295-BDE1-7AF11D356A5E}" destId="{21F2ACD6-687F-40FF-9386-E9E3E75FAC7D}" srcOrd="0" destOrd="0" parTransId="{D88A6145-D914-4917-B796-4CCB9AFA6F11}" sibTransId="{D147B251-FB6A-43A6-91A2-533562B4A174}"/>
    <dgm:cxn modelId="{E5F66176-3EB7-49F7-ABB5-D33A9FBFD7DD}" type="presParOf" srcId="{0C0ECA74-B220-414F-8D54-8DB07EAC4EC4}" destId="{EA692C1D-23E1-494E-970F-7428FC070CD8}" srcOrd="0" destOrd="0" presId="urn:microsoft.com/office/officeart/2005/8/layout/matrix2"/>
    <dgm:cxn modelId="{214DA6B0-3B7E-4BE5-98C2-EF9FFEAEB875}" type="presParOf" srcId="{0C0ECA74-B220-414F-8D54-8DB07EAC4EC4}" destId="{83E27722-F021-4EB6-BAF4-37C39107FD38}" srcOrd="1" destOrd="0" presId="urn:microsoft.com/office/officeart/2005/8/layout/matrix2"/>
    <dgm:cxn modelId="{5013FB0C-8BF9-4E32-83D7-A2424D303D3D}" type="presParOf" srcId="{0C0ECA74-B220-414F-8D54-8DB07EAC4EC4}" destId="{CA10D6C9-91D5-477E-BF22-B2020E59BCE4}" srcOrd="2" destOrd="0" presId="urn:microsoft.com/office/officeart/2005/8/layout/matrix2"/>
    <dgm:cxn modelId="{A6EAC5BC-9BC2-463E-ACB5-B2A4EE26C11C}" type="presParOf" srcId="{0C0ECA74-B220-414F-8D54-8DB07EAC4EC4}" destId="{2FB39D8A-C594-46BC-91C7-0BBDE1D06E99}" srcOrd="3" destOrd="0" presId="urn:microsoft.com/office/officeart/2005/8/layout/matrix2"/>
    <dgm:cxn modelId="{88498153-9BF8-47B5-AC39-04A22C11962E}" type="presParOf" srcId="{0C0ECA74-B220-414F-8D54-8DB07EAC4EC4}" destId="{3F92B2E3-C713-43E6-9AA4-2AD1AFD07A8F}"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5B0EA1-4E2E-416F-827C-AE56F176CD5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928A5BA-A59C-405C-B0E5-2B32889D193A}">
      <dgm:prSet custT="1"/>
      <dgm:spPr/>
      <dgm:t>
        <a:bodyPr/>
        <a:lstStyle/>
        <a:p>
          <a:pPr algn="l"/>
          <a:r>
            <a:rPr lang="en-US" sz="4000" b="0" dirty="0">
              <a:latin typeface="Arial" panose="020B0604020202020204" pitchFamily="34" charset="0"/>
              <a:cs typeface="Arial" panose="020B0604020202020204" pitchFamily="34" charset="0"/>
            </a:rPr>
            <a:t>Universal Access </a:t>
          </a:r>
        </a:p>
        <a:p>
          <a:pPr algn="l"/>
          <a:r>
            <a:rPr lang="en-US" sz="4000" b="0" dirty="0">
              <a:latin typeface="Arial" panose="020B0604020202020204" pitchFamily="34" charset="0"/>
              <a:cs typeface="Arial" panose="020B0604020202020204" pitchFamily="34" charset="0"/>
            </a:rPr>
            <a:t>features</a:t>
          </a:r>
        </a:p>
      </dgm:t>
    </dgm:pt>
    <dgm:pt modelId="{351AD77D-093F-4CC2-A554-083800B56FE9}" type="parTrans" cxnId="{5FB32AC7-DA31-48CB-B98A-C2CC7D6660E2}">
      <dgm:prSet/>
      <dgm:spPr/>
      <dgm:t>
        <a:bodyPr/>
        <a:lstStyle/>
        <a:p>
          <a:endParaRPr lang="en-US" b="0">
            <a:latin typeface="Arial" panose="020B0604020202020204" pitchFamily="34" charset="0"/>
            <a:cs typeface="Arial" panose="020B0604020202020204" pitchFamily="34" charset="0"/>
          </a:endParaRPr>
        </a:p>
      </dgm:t>
    </dgm:pt>
    <dgm:pt modelId="{33C97DFF-D881-499A-800A-6F7B1EF35408}" type="sibTrans" cxnId="{5FB32AC7-DA31-48CB-B98A-C2CC7D6660E2}">
      <dgm:prSet/>
      <dgm:spPr/>
      <dgm:t>
        <a:bodyPr/>
        <a:lstStyle/>
        <a:p>
          <a:endParaRPr lang="en-US" b="0">
            <a:latin typeface="Arial" panose="020B0604020202020204" pitchFamily="34" charset="0"/>
            <a:cs typeface="Arial" panose="020B0604020202020204" pitchFamily="34" charset="0"/>
          </a:endParaRPr>
        </a:p>
      </dgm:t>
    </dgm:pt>
    <dgm:pt modelId="{B2E87495-D19D-4826-814E-B8E1BE102DA2}">
      <dgm:prSet custT="1"/>
      <dgm:spPr/>
      <dgm:t>
        <a:bodyPr/>
        <a:lstStyle/>
        <a:p>
          <a:pPr algn="l"/>
          <a:r>
            <a:rPr lang="en-US" sz="4000" b="0" dirty="0">
              <a:latin typeface="Arial" panose="020B0604020202020204" pitchFamily="34" charset="0"/>
              <a:cs typeface="Arial" panose="020B0604020202020204" pitchFamily="34" charset="0"/>
            </a:rPr>
            <a:t>Adaptive </a:t>
          </a:r>
        </a:p>
        <a:p>
          <a:pPr algn="l"/>
          <a:r>
            <a:rPr lang="en-US" sz="4000" b="0" dirty="0">
              <a:latin typeface="Arial" panose="020B0604020202020204" pitchFamily="34" charset="0"/>
              <a:cs typeface="Arial" panose="020B0604020202020204" pitchFamily="34" charset="0"/>
            </a:rPr>
            <a:t>equipment</a:t>
          </a:r>
        </a:p>
      </dgm:t>
    </dgm:pt>
    <dgm:pt modelId="{FBC8BA1F-C98B-4916-A431-60218E9EF38B}" type="parTrans" cxnId="{EB9E2C08-7DF0-476E-8840-2D6868C343AA}">
      <dgm:prSet/>
      <dgm:spPr/>
      <dgm:t>
        <a:bodyPr/>
        <a:lstStyle/>
        <a:p>
          <a:endParaRPr lang="en-US" b="0">
            <a:latin typeface="Arial" panose="020B0604020202020204" pitchFamily="34" charset="0"/>
            <a:cs typeface="Arial" panose="020B0604020202020204" pitchFamily="34" charset="0"/>
          </a:endParaRPr>
        </a:p>
      </dgm:t>
    </dgm:pt>
    <dgm:pt modelId="{1340C552-050C-4C04-A3FC-8D912CF09C35}" type="sibTrans" cxnId="{EB9E2C08-7DF0-476E-8840-2D6868C343AA}">
      <dgm:prSet/>
      <dgm:spPr/>
      <dgm:t>
        <a:bodyPr/>
        <a:lstStyle/>
        <a:p>
          <a:endParaRPr lang="en-US" b="0">
            <a:latin typeface="Arial" panose="020B0604020202020204" pitchFamily="34" charset="0"/>
            <a:cs typeface="Arial" panose="020B0604020202020204" pitchFamily="34" charset="0"/>
          </a:endParaRPr>
        </a:p>
      </dgm:t>
    </dgm:pt>
    <dgm:pt modelId="{BE3AC281-3BD0-4E60-A9E0-1EF2DF2BB366}">
      <dgm:prSet custT="1"/>
      <dgm:spPr/>
      <dgm:t>
        <a:bodyPr/>
        <a:lstStyle/>
        <a:p>
          <a:pPr algn="l"/>
          <a:r>
            <a:rPr lang="en-US" sz="4000" b="0" dirty="0">
              <a:latin typeface="Arial" panose="020B0604020202020204" pitchFamily="34" charset="0"/>
              <a:cs typeface="Arial" panose="020B0604020202020204" pitchFamily="34" charset="0"/>
            </a:rPr>
            <a:t>Magnification</a:t>
          </a:r>
        </a:p>
      </dgm:t>
    </dgm:pt>
    <dgm:pt modelId="{057FD839-4D78-4E21-917F-AD14A577A2B8}" type="parTrans" cxnId="{B50FABF5-5D4D-4013-BF51-2AAB2D7B7E9F}">
      <dgm:prSet/>
      <dgm:spPr/>
      <dgm:t>
        <a:bodyPr/>
        <a:lstStyle/>
        <a:p>
          <a:endParaRPr lang="en-US" b="0">
            <a:latin typeface="Arial" panose="020B0604020202020204" pitchFamily="34" charset="0"/>
            <a:cs typeface="Arial" panose="020B0604020202020204" pitchFamily="34" charset="0"/>
          </a:endParaRPr>
        </a:p>
      </dgm:t>
    </dgm:pt>
    <dgm:pt modelId="{23548D1C-AD48-47EF-B375-7A75E0C77996}" type="sibTrans" cxnId="{B50FABF5-5D4D-4013-BF51-2AAB2D7B7E9F}">
      <dgm:prSet/>
      <dgm:spPr/>
      <dgm:t>
        <a:bodyPr/>
        <a:lstStyle/>
        <a:p>
          <a:endParaRPr lang="en-US" b="0">
            <a:latin typeface="Arial" panose="020B0604020202020204" pitchFamily="34" charset="0"/>
            <a:cs typeface="Arial" panose="020B0604020202020204" pitchFamily="34" charset="0"/>
          </a:endParaRPr>
        </a:p>
      </dgm:t>
    </dgm:pt>
    <dgm:pt modelId="{B0540E30-AB7B-40C2-98EE-17387C034273}">
      <dgm:prSet custT="1"/>
      <dgm:spPr/>
      <dgm:t>
        <a:bodyPr/>
        <a:lstStyle/>
        <a:p>
          <a:pPr algn="l"/>
          <a:r>
            <a:rPr lang="en-US" sz="4000" b="0" dirty="0">
              <a:latin typeface="Arial" panose="020B0604020202020204" pitchFamily="34" charset="0"/>
              <a:cs typeface="Arial" panose="020B0604020202020204" pitchFamily="34" charset="0"/>
            </a:rPr>
            <a:t>  JAWS</a:t>
          </a:r>
        </a:p>
      </dgm:t>
    </dgm:pt>
    <dgm:pt modelId="{9BF8C47E-8976-4CB8-8B97-E55866BCAB26}" type="parTrans" cxnId="{A3615D68-1B1C-4CC8-B694-0D38FD91BF87}">
      <dgm:prSet/>
      <dgm:spPr/>
      <dgm:t>
        <a:bodyPr/>
        <a:lstStyle/>
        <a:p>
          <a:endParaRPr lang="en-US" b="0">
            <a:latin typeface="Arial" panose="020B0604020202020204" pitchFamily="34" charset="0"/>
            <a:cs typeface="Arial" panose="020B0604020202020204" pitchFamily="34" charset="0"/>
          </a:endParaRPr>
        </a:p>
      </dgm:t>
    </dgm:pt>
    <dgm:pt modelId="{158E8EAC-C2B9-499A-AEE0-005D69FC4977}" type="sibTrans" cxnId="{A3615D68-1B1C-4CC8-B694-0D38FD91BF87}">
      <dgm:prSet/>
      <dgm:spPr/>
      <dgm:t>
        <a:bodyPr/>
        <a:lstStyle/>
        <a:p>
          <a:endParaRPr lang="en-US" b="0">
            <a:latin typeface="Arial" panose="020B0604020202020204" pitchFamily="34" charset="0"/>
            <a:cs typeface="Arial" panose="020B0604020202020204" pitchFamily="34" charset="0"/>
          </a:endParaRPr>
        </a:p>
      </dgm:t>
    </dgm:pt>
    <dgm:pt modelId="{8083C4B1-1623-400F-A7D6-DDC29C4CE1F7}" type="pres">
      <dgm:prSet presAssocID="{185B0EA1-4E2E-416F-827C-AE56F176CD54}" presName="diagram" presStyleCnt="0">
        <dgm:presLayoutVars>
          <dgm:dir/>
          <dgm:resizeHandles val="exact"/>
        </dgm:presLayoutVars>
      </dgm:prSet>
      <dgm:spPr/>
    </dgm:pt>
    <dgm:pt modelId="{3B09CB2D-0C04-4401-A7F7-AE6B9D590B65}" type="pres">
      <dgm:prSet presAssocID="{7928A5BA-A59C-405C-B0E5-2B32889D193A}" presName="node" presStyleLbl="node1" presStyleIdx="0" presStyleCnt="4" custScaleX="135333" custScaleY="90164" custLinFactNeighborY="6165">
        <dgm:presLayoutVars>
          <dgm:bulletEnabled val="1"/>
        </dgm:presLayoutVars>
      </dgm:prSet>
      <dgm:spPr/>
    </dgm:pt>
    <dgm:pt modelId="{D9CD6796-370B-4983-A93E-4A913F4E6104}" type="pres">
      <dgm:prSet presAssocID="{33C97DFF-D881-499A-800A-6F7B1EF35408}" presName="sibTrans" presStyleCnt="0"/>
      <dgm:spPr/>
    </dgm:pt>
    <dgm:pt modelId="{A05D9F45-F572-4FD0-ABEF-8549EB1DDE0B}" type="pres">
      <dgm:prSet presAssocID="{B2E87495-D19D-4826-814E-B8E1BE102DA2}" presName="node" presStyleLbl="node1" presStyleIdx="1" presStyleCnt="4" custScaleX="140732" custScaleY="88881" custLinFactNeighborX="-3102" custLinFactNeighborY="6165">
        <dgm:presLayoutVars>
          <dgm:bulletEnabled val="1"/>
        </dgm:presLayoutVars>
      </dgm:prSet>
      <dgm:spPr/>
    </dgm:pt>
    <dgm:pt modelId="{9DC989EE-3134-4C40-9437-2E8DEA5A4309}" type="pres">
      <dgm:prSet presAssocID="{1340C552-050C-4C04-A3FC-8D912CF09C35}" presName="sibTrans" presStyleCnt="0"/>
      <dgm:spPr/>
    </dgm:pt>
    <dgm:pt modelId="{20C4D483-9D13-4555-9C93-01007C6FA185}" type="pres">
      <dgm:prSet presAssocID="{BE3AC281-3BD0-4E60-A9E0-1EF2DF2BB366}" presName="node" presStyleLbl="node1" presStyleIdx="2" presStyleCnt="4" custScaleX="136935" custScaleY="86887" custLinFactNeighborX="-337" custLinFactNeighborY="-13115">
        <dgm:presLayoutVars>
          <dgm:bulletEnabled val="1"/>
        </dgm:presLayoutVars>
      </dgm:prSet>
      <dgm:spPr/>
    </dgm:pt>
    <dgm:pt modelId="{A8555962-9D46-477E-8EFB-63CCB0EE9954}" type="pres">
      <dgm:prSet presAssocID="{23548D1C-AD48-47EF-B375-7A75E0C77996}" presName="sibTrans" presStyleCnt="0"/>
      <dgm:spPr/>
    </dgm:pt>
    <dgm:pt modelId="{413961C7-D13B-4041-8A10-2E06D82FA0AF}" type="pres">
      <dgm:prSet presAssocID="{B0540E30-AB7B-40C2-98EE-17387C034273}" presName="node" presStyleLbl="node1" presStyleIdx="3" presStyleCnt="4" custScaleX="141292" custScaleY="82744" custLinFactNeighborX="-3149" custLinFactNeighborY="-12090">
        <dgm:presLayoutVars>
          <dgm:bulletEnabled val="1"/>
        </dgm:presLayoutVars>
      </dgm:prSet>
      <dgm:spPr/>
    </dgm:pt>
  </dgm:ptLst>
  <dgm:cxnLst>
    <dgm:cxn modelId="{B2289802-FD23-4C2E-8029-54B79750475C}" type="presOf" srcId="{7928A5BA-A59C-405C-B0E5-2B32889D193A}" destId="{3B09CB2D-0C04-4401-A7F7-AE6B9D590B65}" srcOrd="0" destOrd="0" presId="urn:microsoft.com/office/officeart/2005/8/layout/default"/>
    <dgm:cxn modelId="{EB9E2C08-7DF0-476E-8840-2D6868C343AA}" srcId="{185B0EA1-4E2E-416F-827C-AE56F176CD54}" destId="{B2E87495-D19D-4826-814E-B8E1BE102DA2}" srcOrd="1" destOrd="0" parTransId="{FBC8BA1F-C98B-4916-A431-60218E9EF38B}" sibTransId="{1340C552-050C-4C04-A3FC-8D912CF09C35}"/>
    <dgm:cxn modelId="{FFA6BE45-04F1-4219-BE1E-A50054C0BDEC}" type="presOf" srcId="{B0540E30-AB7B-40C2-98EE-17387C034273}" destId="{413961C7-D13B-4041-8A10-2E06D82FA0AF}" srcOrd="0" destOrd="0" presId="urn:microsoft.com/office/officeart/2005/8/layout/default"/>
    <dgm:cxn modelId="{A3615D68-1B1C-4CC8-B694-0D38FD91BF87}" srcId="{185B0EA1-4E2E-416F-827C-AE56F176CD54}" destId="{B0540E30-AB7B-40C2-98EE-17387C034273}" srcOrd="3" destOrd="0" parTransId="{9BF8C47E-8976-4CB8-8B97-E55866BCAB26}" sibTransId="{158E8EAC-C2B9-499A-AEE0-005D69FC4977}"/>
    <dgm:cxn modelId="{FF67E790-5045-4DD4-B7E6-2C0403AB9292}" type="presOf" srcId="{B2E87495-D19D-4826-814E-B8E1BE102DA2}" destId="{A05D9F45-F572-4FD0-ABEF-8549EB1DDE0B}" srcOrd="0" destOrd="0" presId="urn:microsoft.com/office/officeart/2005/8/layout/default"/>
    <dgm:cxn modelId="{B028ECAD-6054-4FF2-8651-94B5399004D8}" type="presOf" srcId="{BE3AC281-3BD0-4E60-A9E0-1EF2DF2BB366}" destId="{20C4D483-9D13-4555-9C93-01007C6FA185}" srcOrd="0" destOrd="0" presId="urn:microsoft.com/office/officeart/2005/8/layout/default"/>
    <dgm:cxn modelId="{F1E082C0-F221-4325-91BE-130537D340A5}" type="presOf" srcId="{185B0EA1-4E2E-416F-827C-AE56F176CD54}" destId="{8083C4B1-1623-400F-A7D6-DDC29C4CE1F7}" srcOrd="0" destOrd="0" presId="urn:microsoft.com/office/officeart/2005/8/layout/default"/>
    <dgm:cxn modelId="{5FB32AC7-DA31-48CB-B98A-C2CC7D6660E2}" srcId="{185B0EA1-4E2E-416F-827C-AE56F176CD54}" destId="{7928A5BA-A59C-405C-B0E5-2B32889D193A}" srcOrd="0" destOrd="0" parTransId="{351AD77D-093F-4CC2-A554-083800B56FE9}" sibTransId="{33C97DFF-D881-499A-800A-6F7B1EF35408}"/>
    <dgm:cxn modelId="{B50FABF5-5D4D-4013-BF51-2AAB2D7B7E9F}" srcId="{185B0EA1-4E2E-416F-827C-AE56F176CD54}" destId="{BE3AC281-3BD0-4E60-A9E0-1EF2DF2BB366}" srcOrd="2" destOrd="0" parTransId="{057FD839-4D78-4E21-917F-AD14A577A2B8}" sibTransId="{23548D1C-AD48-47EF-B375-7A75E0C77996}"/>
    <dgm:cxn modelId="{B7925831-DE6B-4C1D-9EDB-BDD661273FBA}" type="presParOf" srcId="{8083C4B1-1623-400F-A7D6-DDC29C4CE1F7}" destId="{3B09CB2D-0C04-4401-A7F7-AE6B9D590B65}" srcOrd="0" destOrd="0" presId="urn:microsoft.com/office/officeart/2005/8/layout/default"/>
    <dgm:cxn modelId="{44F1563B-A7AC-46FD-9B6E-72F2BA1550A5}" type="presParOf" srcId="{8083C4B1-1623-400F-A7D6-DDC29C4CE1F7}" destId="{D9CD6796-370B-4983-A93E-4A913F4E6104}" srcOrd="1" destOrd="0" presId="urn:microsoft.com/office/officeart/2005/8/layout/default"/>
    <dgm:cxn modelId="{7B6DF675-737F-4CC4-A76B-E645B7D4F417}" type="presParOf" srcId="{8083C4B1-1623-400F-A7D6-DDC29C4CE1F7}" destId="{A05D9F45-F572-4FD0-ABEF-8549EB1DDE0B}" srcOrd="2" destOrd="0" presId="urn:microsoft.com/office/officeart/2005/8/layout/default"/>
    <dgm:cxn modelId="{F88EFA81-46FE-41A1-85B0-4B824C2FF5D1}" type="presParOf" srcId="{8083C4B1-1623-400F-A7D6-DDC29C4CE1F7}" destId="{9DC989EE-3134-4C40-9437-2E8DEA5A4309}" srcOrd="3" destOrd="0" presId="urn:microsoft.com/office/officeart/2005/8/layout/default"/>
    <dgm:cxn modelId="{08C78BF7-2D25-47F4-86CA-C5C3E285990B}" type="presParOf" srcId="{8083C4B1-1623-400F-A7D6-DDC29C4CE1F7}" destId="{20C4D483-9D13-4555-9C93-01007C6FA185}" srcOrd="4" destOrd="0" presId="urn:microsoft.com/office/officeart/2005/8/layout/default"/>
    <dgm:cxn modelId="{196C240A-A25F-4F7E-8B07-C18B7533E8CE}" type="presParOf" srcId="{8083C4B1-1623-400F-A7D6-DDC29C4CE1F7}" destId="{A8555962-9D46-477E-8EFB-63CCB0EE9954}" srcOrd="5" destOrd="0" presId="urn:microsoft.com/office/officeart/2005/8/layout/default"/>
    <dgm:cxn modelId="{5C65BB5E-DD89-48B8-9A8A-2459EB6E4182}" type="presParOf" srcId="{8083C4B1-1623-400F-A7D6-DDC29C4CE1F7}" destId="{413961C7-D13B-4041-8A10-2E06D82FA0AF}" srcOrd="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67D340-55BB-44F2-9B63-306DD37B269A}" type="doc">
      <dgm:prSet loTypeId="urn:microsoft.com/office/officeart/2005/8/layout/default" loCatId="list" qsTypeId="urn:microsoft.com/office/officeart/2005/8/quickstyle/simple5" qsCatId="simple" csTypeId="urn:microsoft.com/office/officeart/2005/8/colors/accent2_2" csCatId="accent2"/>
      <dgm:spPr/>
      <dgm:t>
        <a:bodyPr/>
        <a:lstStyle/>
        <a:p>
          <a:endParaRPr lang="en-US"/>
        </a:p>
      </dgm:t>
    </dgm:pt>
    <dgm:pt modelId="{56C59AA6-8B62-4901-9C2A-14B74EB7B41A}">
      <dgm:prSet/>
      <dgm:spPr/>
      <dgm:t>
        <a:bodyPr/>
        <a:lstStyle/>
        <a:p>
          <a:r>
            <a:rPr lang="en-US"/>
            <a:t>They operate under a federal grant. </a:t>
          </a:r>
        </a:p>
      </dgm:t>
    </dgm:pt>
    <dgm:pt modelId="{C13C0089-FEAF-46A2-A7BF-09851B102D29}" type="parTrans" cxnId="{08FB6D08-0640-416A-BB7E-D411809B1A26}">
      <dgm:prSet/>
      <dgm:spPr/>
      <dgm:t>
        <a:bodyPr/>
        <a:lstStyle/>
        <a:p>
          <a:endParaRPr lang="en-US"/>
        </a:p>
      </dgm:t>
    </dgm:pt>
    <dgm:pt modelId="{F9E8023C-DC25-48CE-AB57-36526412E8A1}" type="sibTrans" cxnId="{08FB6D08-0640-416A-BB7E-D411809B1A26}">
      <dgm:prSet/>
      <dgm:spPr/>
      <dgm:t>
        <a:bodyPr/>
        <a:lstStyle/>
        <a:p>
          <a:endParaRPr lang="en-US"/>
        </a:p>
      </dgm:t>
    </dgm:pt>
    <dgm:pt modelId="{9F007CF6-1662-4E89-9357-566318786B9A}">
      <dgm:prSet/>
      <dgm:spPr/>
      <dgm:t>
        <a:bodyPr/>
        <a:lstStyle/>
        <a:p>
          <a:r>
            <a:rPr lang="en-US"/>
            <a:t>They are required to serve under insured and provide service on a sliding fee scale. </a:t>
          </a:r>
        </a:p>
      </dgm:t>
    </dgm:pt>
    <dgm:pt modelId="{C0CB88FD-D646-4833-B418-A0E373415232}" type="parTrans" cxnId="{D98B4077-2DA7-4216-83CC-D433A8F00B2E}">
      <dgm:prSet/>
      <dgm:spPr/>
      <dgm:t>
        <a:bodyPr/>
        <a:lstStyle/>
        <a:p>
          <a:endParaRPr lang="en-US"/>
        </a:p>
      </dgm:t>
    </dgm:pt>
    <dgm:pt modelId="{28D90242-17CE-4950-9241-AB2799EBDB3E}" type="sibTrans" cxnId="{D98B4077-2DA7-4216-83CC-D433A8F00B2E}">
      <dgm:prSet/>
      <dgm:spPr/>
      <dgm:t>
        <a:bodyPr/>
        <a:lstStyle/>
        <a:p>
          <a:endParaRPr lang="en-US"/>
        </a:p>
      </dgm:t>
    </dgm:pt>
    <dgm:pt modelId="{D98D9B75-65A3-4053-90FB-010E891B6B46}">
      <dgm:prSet/>
      <dgm:spPr/>
      <dgm:t>
        <a:bodyPr/>
        <a:lstStyle/>
        <a:p>
          <a:r>
            <a:rPr lang="en-US"/>
            <a:t>Anyone can go there with or without insurance. </a:t>
          </a:r>
        </a:p>
      </dgm:t>
    </dgm:pt>
    <dgm:pt modelId="{4178E6EC-C705-4B55-BEF2-B16F92AFD364}" type="parTrans" cxnId="{4D5E1A24-A599-4B83-9424-29B04C264626}">
      <dgm:prSet/>
      <dgm:spPr/>
      <dgm:t>
        <a:bodyPr/>
        <a:lstStyle/>
        <a:p>
          <a:endParaRPr lang="en-US"/>
        </a:p>
      </dgm:t>
    </dgm:pt>
    <dgm:pt modelId="{B268BD94-4E4B-4830-97E6-B1102C4E934E}" type="sibTrans" cxnId="{4D5E1A24-A599-4B83-9424-29B04C264626}">
      <dgm:prSet/>
      <dgm:spPr/>
      <dgm:t>
        <a:bodyPr/>
        <a:lstStyle/>
        <a:p>
          <a:endParaRPr lang="en-US"/>
        </a:p>
      </dgm:t>
    </dgm:pt>
    <dgm:pt modelId="{E7F6C1E0-CDB7-436E-9569-90DF2BED638D}">
      <dgm:prSet/>
      <dgm:spPr/>
      <dgm:t>
        <a:bodyPr/>
        <a:lstStyle/>
        <a:p>
          <a:r>
            <a:rPr lang="en-US"/>
            <a:t>They have yearly reporting requirements and are reviewed yearly and have extremely high quality healthcare. </a:t>
          </a:r>
        </a:p>
      </dgm:t>
    </dgm:pt>
    <dgm:pt modelId="{2341DDC9-532B-4982-8055-CB1A2FC7C691}" type="parTrans" cxnId="{41356B09-B010-417B-A3FE-1F725FB495DA}">
      <dgm:prSet/>
      <dgm:spPr/>
      <dgm:t>
        <a:bodyPr/>
        <a:lstStyle/>
        <a:p>
          <a:endParaRPr lang="en-US"/>
        </a:p>
      </dgm:t>
    </dgm:pt>
    <dgm:pt modelId="{FB0A1C7F-171C-4AB3-B599-B2BC616E09C9}" type="sibTrans" cxnId="{41356B09-B010-417B-A3FE-1F725FB495DA}">
      <dgm:prSet/>
      <dgm:spPr/>
      <dgm:t>
        <a:bodyPr/>
        <a:lstStyle/>
        <a:p>
          <a:endParaRPr lang="en-US"/>
        </a:p>
      </dgm:t>
    </dgm:pt>
    <dgm:pt modelId="{43A65444-0FFE-4FB6-BB1B-49352FABDE6C}">
      <dgm:prSet/>
      <dgm:spPr/>
      <dgm:t>
        <a:bodyPr/>
        <a:lstStyle/>
        <a:p>
          <a:r>
            <a:rPr lang="en-US"/>
            <a:t>Most have multiple services including primary health care, dental, and mental/behavior health services. </a:t>
          </a:r>
        </a:p>
      </dgm:t>
    </dgm:pt>
    <dgm:pt modelId="{065B3058-7979-45B7-AFB0-7474066C7F7E}" type="parTrans" cxnId="{E3D45045-064D-4601-90BD-E229B6752A4F}">
      <dgm:prSet/>
      <dgm:spPr/>
      <dgm:t>
        <a:bodyPr/>
        <a:lstStyle/>
        <a:p>
          <a:endParaRPr lang="en-US"/>
        </a:p>
      </dgm:t>
    </dgm:pt>
    <dgm:pt modelId="{A62EDB1C-CE7F-40C2-9272-C637359AF133}" type="sibTrans" cxnId="{E3D45045-064D-4601-90BD-E229B6752A4F}">
      <dgm:prSet/>
      <dgm:spPr/>
      <dgm:t>
        <a:bodyPr/>
        <a:lstStyle/>
        <a:p>
          <a:endParaRPr lang="en-US"/>
        </a:p>
      </dgm:t>
    </dgm:pt>
    <dgm:pt modelId="{D42A8474-EB9D-4798-B1FC-D9881862675E}">
      <dgm:prSet/>
      <dgm:spPr/>
      <dgm:t>
        <a:bodyPr/>
        <a:lstStyle/>
        <a:p>
          <a:r>
            <a:rPr lang="en-US"/>
            <a:t>Most have access to a psychiatrist if needed for certain types of assessments, and most have either psychologists or social workers who can do a lot of the assessments needed also. </a:t>
          </a:r>
        </a:p>
      </dgm:t>
    </dgm:pt>
    <dgm:pt modelId="{31F188F2-7506-474F-A09E-B84DA04229A1}" type="parTrans" cxnId="{292A1403-D2D1-40A4-BFBA-B1D66395CAB5}">
      <dgm:prSet/>
      <dgm:spPr/>
      <dgm:t>
        <a:bodyPr/>
        <a:lstStyle/>
        <a:p>
          <a:endParaRPr lang="en-US"/>
        </a:p>
      </dgm:t>
    </dgm:pt>
    <dgm:pt modelId="{8D6D0D37-FF0E-44E5-AED8-DB66163E1337}" type="sibTrans" cxnId="{292A1403-D2D1-40A4-BFBA-B1D66395CAB5}">
      <dgm:prSet/>
      <dgm:spPr/>
      <dgm:t>
        <a:bodyPr/>
        <a:lstStyle/>
        <a:p>
          <a:endParaRPr lang="en-US"/>
        </a:p>
      </dgm:t>
    </dgm:pt>
    <dgm:pt modelId="{CCBC1C8C-A698-41B4-A576-EFAB60A0760E}" type="pres">
      <dgm:prSet presAssocID="{9C67D340-55BB-44F2-9B63-306DD37B269A}" presName="diagram" presStyleCnt="0">
        <dgm:presLayoutVars>
          <dgm:dir/>
          <dgm:resizeHandles val="exact"/>
        </dgm:presLayoutVars>
      </dgm:prSet>
      <dgm:spPr/>
    </dgm:pt>
    <dgm:pt modelId="{09415E2C-4DA8-4A70-A525-E4A5A3012144}" type="pres">
      <dgm:prSet presAssocID="{56C59AA6-8B62-4901-9C2A-14B74EB7B41A}" presName="node" presStyleLbl="node1" presStyleIdx="0" presStyleCnt="6">
        <dgm:presLayoutVars>
          <dgm:bulletEnabled val="1"/>
        </dgm:presLayoutVars>
      </dgm:prSet>
      <dgm:spPr/>
    </dgm:pt>
    <dgm:pt modelId="{BE7FCCB8-EA8C-400D-BB06-E98D404013BC}" type="pres">
      <dgm:prSet presAssocID="{F9E8023C-DC25-48CE-AB57-36526412E8A1}" presName="sibTrans" presStyleCnt="0"/>
      <dgm:spPr/>
    </dgm:pt>
    <dgm:pt modelId="{4C90BD62-F9C2-40A7-AE07-83E2B0E0EE8D}" type="pres">
      <dgm:prSet presAssocID="{9F007CF6-1662-4E89-9357-566318786B9A}" presName="node" presStyleLbl="node1" presStyleIdx="1" presStyleCnt="6">
        <dgm:presLayoutVars>
          <dgm:bulletEnabled val="1"/>
        </dgm:presLayoutVars>
      </dgm:prSet>
      <dgm:spPr/>
    </dgm:pt>
    <dgm:pt modelId="{DB27A9E2-A9EE-45B7-A35B-41B978524BEB}" type="pres">
      <dgm:prSet presAssocID="{28D90242-17CE-4950-9241-AB2799EBDB3E}" presName="sibTrans" presStyleCnt="0"/>
      <dgm:spPr/>
    </dgm:pt>
    <dgm:pt modelId="{27E018F8-E3B5-4D96-A28A-FBCD577FE757}" type="pres">
      <dgm:prSet presAssocID="{D98D9B75-65A3-4053-90FB-010E891B6B46}" presName="node" presStyleLbl="node1" presStyleIdx="2" presStyleCnt="6">
        <dgm:presLayoutVars>
          <dgm:bulletEnabled val="1"/>
        </dgm:presLayoutVars>
      </dgm:prSet>
      <dgm:spPr/>
    </dgm:pt>
    <dgm:pt modelId="{286D4F58-6CA0-4AED-B4AE-B04B50207B0F}" type="pres">
      <dgm:prSet presAssocID="{B268BD94-4E4B-4830-97E6-B1102C4E934E}" presName="sibTrans" presStyleCnt="0"/>
      <dgm:spPr/>
    </dgm:pt>
    <dgm:pt modelId="{1AED93F7-0E3F-43E4-B594-4F71FF70D690}" type="pres">
      <dgm:prSet presAssocID="{E7F6C1E0-CDB7-436E-9569-90DF2BED638D}" presName="node" presStyleLbl="node1" presStyleIdx="3" presStyleCnt="6">
        <dgm:presLayoutVars>
          <dgm:bulletEnabled val="1"/>
        </dgm:presLayoutVars>
      </dgm:prSet>
      <dgm:spPr/>
    </dgm:pt>
    <dgm:pt modelId="{08BFC817-6707-4A68-AC7D-F5624BD879B8}" type="pres">
      <dgm:prSet presAssocID="{FB0A1C7F-171C-4AB3-B599-B2BC616E09C9}" presName="sibTrans" presStyleCnt="0"/>
      <dgm:spPr/>
    </dgm:pt>
    <dgm:pt modelId="{4F19D072-46A2-4755-8985-6D11AA80482A}" type="pres">
      <dgm:prSet presAssocID="{43A65444-0FFE-4FB6-BB1B-49352FABDE6C}" presName="node" presStyleLbl="node1" presStyleIdx="4" presStyleCnt="6">
        <dgm:presLayoutVars>
          <dgm:bulletEnabled val="1"/>
        </dgm:presLayoutVars>
      </dgm:prSet>
      <dgm:spPr/>
    </dgm:pt>
    <dgm:pt modelId="{1070F66D-815F-4216-A28E-B2BA3475D273}" type="pres">
      <dgm:prSet presAssocID="{A62EDB1C-CE7F-40C2-9272-C637359AF133}" presName="sibTrans" presStyleCnt="0"/>
      <dgm:spPr/>
    </dgm:pt>
    <dgm:pt modelId="{CD22E5EF-5084-4C36-9662-972F089F9323}" type="pres">
      <dgm:prSet presAssocID="{D42A8474-EB9D-4798-B1FC-D9881862675E}" presName="node" presStyleLbl="node1" presStyleIdx="5" presStyleCnt="6">
        <dgm:presLayoutVars>
          <dgm:bulletEnabled val="1"/>
        </dgm:presLayoutVars>
      </dgm:prSet>
      <dgm:spPr/>
    </dgm:pt>
  </dgm:ptLst>
  <dgm:cxnLst>
    <dgm:cxn modelId="{292A1403-D2D1-40A4-BFBA-B1D66395CAB5}" srcId="{9C67D340-55BB-44F2-9B63-306DD37B269A}" destId="{D42A8474-EB9D-4798-B1FC-D9881862675E}" srcOrd="5" destOrd="0" parTransId="{31F188F2-7506-474F-A09E-B84DA04229A1}" sibTransId="{8D6D0D37-FF0E-44E5-AED8-DB66163E1337}"/>
    <dgm:cxn modelId="{08FB6D08-0640-416A-BB7E-D411809B1A26}" srcId="{9C67D340-55BB-44F2-9B63-306DD37B269A}" destId="{56C59AA6-8B62-4901-9C2A-14B74EB7B41A}" srcOrd="0" destOrd="0" parTransId="{C13C0089-FEAF-46A2-A7BF-09851B102D29}" sibTransId="{F9E8023C-DC25-48CE-AB57-36526412E8A1}"/>
    <dgm:cxn modelId="{6BF5D908-0B39-435E-93D6-D2CD7C5B3409}" type="presOf" srcId="{56C59AA6-8B62-4901-9C2A-14B74EB7B41A}" destId="{09415E2C-4DA8-4A70-A525-E4A5A3012144}" srcOrd="0" destOrd="0" presId="urn:microsoft.com/office/officeart/2005/8/layout/default"/>
    <dgm:cxn modelId="{41356B09-B010-417B-A3FE-1F725FB495DA}" srcId="{9C67D340-55BB-44F2-9B63-306DD37B269A}" destId="{E7F6C1E0-CDB7-436E-9569-90DF2BED638D}" srcOrd="3" destOrd="0" parTransId="{2341DDC9-532B-4982-8055-CB1A2FC7C691}" sibTransId="{FB0A1C7F-171C-4AB3-B599-B2BC616E09C9}"/>
    <dgm:cxn modelId="{4D5E1A24-A599-4B83-9424-29B04C264626}" srcId="{9C67D340-55BB-44F2-9B63-306DD37B269A}" destId="{D98D9B75-65A3-4053-90FB-010E891B6B46}" srcOrd="2" destOrd="0" parTransId="{4178E6EC-C705-4B55-BEF2-B16F92AFD364}" sibTransId="{B268BD94-4E4B-4830-97E6-B1102C4E934E}"/>
    <dgm:cxn modelId="{E3D45045-064D-4601-90BD-E229B6752A4F}" srcId="{9C67D340-55BB-44F2-9B63-306DD37B269A}" destId="{43A65444-0FFE-4FB6-BB1B-49352FABDE6C}" srcOrd="4" destOrd="0" parTransId="{065B3058-7979-45B7-AFB0-7474066C7F7E}" sibTransId="{A62EDB1C-CE7F-40C2-9272-C637359AF133}"/>
    <dgm:cxn modelId="{4CA82E4A-DE54-42EA-BE3F-D29B02115DB3}" type="presOf" srcId="{D98D9B75-65A3-4053-90FB-010E891B6B46}" destId="{27E018F8-E3B5-4D96-A28A-FBCD577FE757}" srcOrd="0" destOrd="0" presId="urn:microsoft.com/office/officeart/2005/8/layout/default"/>
    <dgm:cxn modelId="{D98B4077-2DA7-4216-83CC-D433A8F00B2E}" srcId="{9C67D340-55BB-44F2-9B63-306DD37B269A}" destId="{9F007CF6-1662-4E89-9357-566318786B9A}" srcOrd="1" destOrd="0" parTransId="{C0CB88FD-D646-4833-B418-A0E373415232}" sibTransId="{28D90242-17CE-4950-9241-AB2799EBDB3E}"/>
    <dgm:cxn modelId="{23B7E09D-851A-4C60-86F8-4E8B411E3244}" type="presOf" srcId="{9C67D340-55BB-44F2-9B63-306DD37B269A}" destId="{CCBC1C8C-A698-41B4-A576-EFAB60A0760E}" srcOrd="0" destOrd="0" presId="urn:microsoft.com/office/officeart/2005/8/layout/default"/>
    <dgm:cxn modelId="{2FB872C6-F726-4ECC-B797-3AEC27C761A1}" type="presOf" srcId="{E7F6C1E0-CDB7-436E-9569-90DF2BED638D}" destId="{1AED93F7-0E3F-43E4-B594-4F71FF70D690}" srcOrd="0" destOrd="0" presId="urn:microsoft.com/office/officeart/2005/8/layout/default"/>
    <dgm:cxn modelId="{624210CC-8B52-495B-ADC4-8E21A49E118D}" type="presOf" srcId="{9F007CF6-1662-4E89-9357-566318786B9A}" destId="{4C90BD62-F9C2-40A7-AE07-83E2B0E0EE8D}" srcOrd="0" destOrd="0" presId="urn:microsoft.com/office/officeart/2005/8/layout/default"/>
    <dgm:cxn modelId="{464E88F6-6A1A-415E-AFE5-2D89A5CD51B6}" type="presOf" srcId="{43A65444-0FFE-4FB6-BB1B-49352FABDE6C}" destId="{4F19D072-46A2-4755-8985-6D11AA80482A}" srcOrd="0" destOrd="0" presId="urn:microsoft.com/office/officeart/2005/8/layout/default"/>
    <dgm:cxn modelId="{535B13FC-AEF9-44B3-A729-7066CB967949}" type="presOf" srcId="{D42A8474-EB9D-4798-B1FC-D9881862675E}" destId="{CD22E5EF-5084-4C36-9662-972F089F9323}" srcOrd="0" destOrd="0" presId="urn:microsoft.com/office/officeart/2005/8/layout/default"/>
    <dgm:cxn modelId="{FBC1ABA5-721B-4427-BCF4-66EF829B3F89}" type="presParOf" srcId="{CCBC1C8C-A698-41B4-A576-EFAB60A0760E}" destId="{09415E2C-4DA8-4A70-A525-E4A5A3012144}" srcOrd="0" destOrd="0" presId="urn:microsoft.com/office/officeart/2005/8/layout/default"/>
    <dgm:cxn modelId="{8687D754-C5A9-42A0-A076-9E2EF939C8D3}" type="presParOf" srcId="{CCBC1C8C-A698-41B4-A576-EFAB60A0760E}" destId="{BE7FCCB8-EA8C-400D-BB06-E98D404013BC}" srcOrd="1" destOrd="0" presId="urn:microsoft.com/office/officeart/2005/8/layout/default"/>
    <dgm:cxn modelId="{7E90E60A-A470-4009-89A3-C23402904C92}" type="presParOf" srcId="{CCBC1C8C-A698-41B4-A576-EFAB60A0760E}" destId="{4C90BD62-F9C2-40A7-AE07-83E2B0E0EE8D}" srcOrd="2" destOrd="0" presId="urn:microsoft.com/office/officeart/2005/8/layout/default"/>
    <dgm:cxn modelId="{0707664F-186F-4CFF-AAE9-4953F404FA6E}" type="presParOf" srcId="{CCBC1C8C-A698-41B4-A576-EFAB60A0760E}" destId="{DB27A9E2-A9EE-45B7-A35B-41B978524BEB}" srcOrd="3" destOrd="0" presId="urn:microsoft.com/office/officeart/2005/8/layout/default"/>
    <dgm:cxn modelId="{6C41EF03-659F-4D41-A93B-41EB053EFF0C}" type="presParOf" srcId="{CCBC1C8C-A698-41B4-A576-EFAB60A0760E}" destId="{27E018F8-E3B5-4D96-A28A-FBCD577FE757}" srcOrd="4" destOrd="0" presId="urn:microsoft.com/office/officeart/2005/8/layout/default"/>
    <dgm:cxn modelId="{301CA8E9-13EA-46E4-9825-54AC5587D7EA}" type="presParOf" srcId="{CCBC1C8C-A698-41B4-A576-EFAB60A0760E}" destId="{286D4F58-6CA0-4AED-B4AE-B04B50207B0F}" srcOrd="5" destOrd="0" presId="urn:microsoft.com/office/officeart/2005/8/layout/default"/>
    <dgm:cxn modelId="{2CCA1062-4DE0-44A0-AD31-75C28AEA54B8}" type="presParOf" srcId="{CCBC1C8C-A698-41B4-A576-EFAB60A0760E}" destId="{1AED93F7-0E3F-43E4-B594-4F71FF70D690}" srcOrd="6" destOrd="0" presId="urn:microsoft.com/office/officeart/2005/8/layout/default"/>
    <dgm:cxn modelId="{B2D133F1-6448-4596-977A-8D0A1008E8F3}" type="presParOf" srcId="{CCBC1C8C-A698-41B4-A576-EFAB60A0760E}" destId="{08BFC817-6707-4A68-AC7D-F5624BD879B8}" srcOrd="7" destOrd="0" presId="urn:microsoft.com/office/officeart/2005/8/layout/default"/>
    <dgm:cxn modelId="{9462BDF5-ADF0-464F-BF04-CC3CF46AEE22}" type="presParOf" srcId="{CCBC1C8C-A698-41B4-A576-EFAB60A0760E}" destId="{4F19D072-46A2-4755-8985-6D11AA80482A}" srcOrd="8" destOrd="0" presId="urn:microsoft.com/office/officeart/2005/8/layout/default"/>
    <dgm:cxn modelId="{2F3C9C14-5EF9-4247-B402-AE8FED802556}" type="presParOf" srcId="{CCBC1C8C-A698-41B4-A576-EFAB60A0760E}" destId="{1070F66D-815F-4216-A28E-B2BA3475D273}" srcOrd="9" destOrd="0" presId="urn:microsoft.com/office/officeart/2005/8/layout/default"/>
    <dgm:cxn modelId="{ECAF0314-D6B0-4D2B-B632-2894EA08D5FA}" type="presParOf" srcId="{CCBC1C8C-A698-41B4-A576-EFAB60A0760E}" destId="{CD22E5EF-5084-4C36-9662-972F089F932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92C1D-23E1-494E-970F-7428FC070CD8}">
      <dsp:nvSpPr>
        <dsp:cNvPr id="0" name=""/>
        <dsp:cNvSpPr/>
      </dsp:nvSpPr>
      <dsp:spPr>
        <a:xfrm>
          <a:off x="495619" y="1209438"/>
          <a:ext cx="4008590" cy="4356084"/>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E27722-F021-4EB6-BAF4-37C39107FD38}">
      <dsp:nvSpPr>
        <dsp:cNvPr id="0" name=""/>
        <dsp:cNvSpPr/>
      </dsp:nvSpPr>
      <dsp:spPr>
        <a:xfrm>
          <a:off x="560654" y="1423504"/>
          <a:ext cx="1817960" cy="18060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en-US" sz="2400" kern="1200" dirty="0"/>
            <a:t>Reader/</a:t>
          </a:r>
        </a:p>
        <a:p>
          <a:pPr marL="0" lvl="0" indent="0" algn="ctr" defTabSz="1066800">
            <a:lnSpc>
              <a:spcPct val="90000"/>
            </a:lnSpc>
            <a:spcBef>
              <a:spcPct val="0"/>
            </a:spcBef>
            <a:spcAft>
              <a:spcPts val="0"/>
            </a:spcAft>
            <a:buNone/>
          </a:pPr>
          <a:r>
            <a:rPr lang="en-US" sz="2400" kern="1200" dirty="0"/>
            <a:t>recorder</a:t>
          </a:r>
        </a:p>
      </dsp:txBody>
      <dsp:txXfrm>
        <a:off x="648817" y="1511667"/>
        <a:ext cx="1641634" cy="1629699"/>
      </dsp:txXfrm>
    </dsp:sp>
    <dsp:sp modelId="{CA10D6C9-91D5-477E-BF22-B2020E59BCE4}">
      <dsp:nvSpPr>
        <dsp:cNvPr id="0" name=""/>
        <dsp:cNvSpPr/>
      </dsp:nvSpPr>
      <dsp:spPr>
        <a:xfrm>
          <a:off x="2645785" y="1438689"/>
          <a:ext cx="1789015" cy="18213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Extra Time</a:t>
          </a:r>
        </a:p>
      </dsp:txBody>
      <dsp:txXfrm>
        <a:off x="2733118" y="1526022"/>
        <a:ext cx="1614349" cy="1646653"/>
      </dsp:txXfrm>
    </dsp:sp>
    <dsp:sp modelId="{2FB39D8A-C594-46BC-91C7-0BBDE1D06E99}">
      <dsp:nvSpPr>
        <dsp:cNvPr id="0" name=""/>
        <dsp:cNvSpPr/>
      </dsp:nvSpPr>
      <dsp:spPr>
        <a:xfrm>
          <a:off x="488509" y="3522141"/>
          <a:ext cx="1890105" cy="18528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Separate Room</a:t>
          </a:r>
        </a:p>
      </dsp:txBody>
      <dsp:txXfrm>
        <a:off x="578960" y="3612592"/>
        <a:ext cx="1709203" cy="1671995"/>
      </dsp:txXfrm>
    </dsp:sp>
    <dsp:sp modelId="{3F92B2E3-C713-43E6-9AA4-2AD1AFD07A8F}">
      <dsp:nvSpPr>
        <dsp:cNvPr id="0" name=""/>
        <dsp:cNvSpPr/>
      </dsp:nvSpPr>
      <dsp:spPr>
        <a:xfrm>
          <a:off x="2611199" y="3508225"/>
          <a:ext cx="1858188" cy="18713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Extra “stop-the-clock” breaks</a:t>
          </a:r>
        </a:p>
      </dsp:txBody>
      <dsp:txXfrm>
        <a:off x="2701908" y="3598934"/>
        <a:ext cx="1676770" cy="16898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9CB2D-0C04-4401-A7F7-AE6B9D590B65}">
      <dsp:nvSpPr>
        <dsp:cNvPr id="0" name=""/>
        <dsp:cNvSpPr/>
      </dsp:nvSpPr>
      <dsp:spPr>
        <a:xfrm>
          <a:off x="232299" y="130418"/>
          <a:ext cx="4709713" cy="188267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latin typeface="Arial" panose="020B0604020202020204" pitchFamily="34" charset="0"/>
              <a:cs typeface="Arial" panose="020B0604020202020204" pitchFamily="34" charset="0"/>
            </a:rPr>
            <a:t>Universal Access </a:t>
          </a:r>
        </a:p>
        <a:p>
          <a:pPr marL="0" lvl="0" indent="0" algn="l" defTabSz="1778000">
            <a:lnSpc>
              <a:spcPct val="90000"/>
            </a:lnSpc>
            <a:spcBef>
              <a:spcPct val="0"/>
            </a:spcBef>
            <a:spcAft>
              <a:spcPct val="35000"/>
            </a:spcAft>
            <a:buNone/>
          </a:pPr>
          <a:r>
            <a:rPr lang="en-US" sz="4000" b="0" kern="1200" dirty="0">
              <a:latin typeface="Arial" panose="020B0604020202020204" pitchFamily="34" charset="0"/>
              <a:cs typeface="Arial" panose="020B0604020202020204" pitchFamily="34" charset="0"/>
            </a:rPr>
            <a:t>features</a:t>
          </a:r>
        </a:p>
      </dsp:txBody>
      <dsp:txXfrm>
        <a:off x="232299" y="130418"/>
        <a:ext cx="4709713" cy="1882674"/>
      </dsp:txXfrm>
    </dsp:sp>
    <dsp:sp modelId="{A05D9F45-F572-4FD0-ABEF-8549EB1DDE0B}">
      <dsp:nvSpPr>
        <dsp:cNvPr id="0" name=""/>
        <dsp:cNvSpPr/>
      </dsp:nvSpPr>
      <dsp:spPr>
        <a:xfrm>
          <a:off x="5182070" y="143813"/>
          <a:ext cx="4897603" cy="185588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latin typeface="Arial" panose="020B0604020202020204" pitchFamily="34" charset="0"/>
              <a:cs typeface="Arial" panose="020B0604020202020204" pitchFamily="34" charset="0"/>
            </a:rPr>
            <a:t>Adaptive </a:t>
          </a:r>
        </a:p>
        <a:p>
          <a:pPr marL="0" lvl="0" indent="0" algn="l" defTabSz="1778000">
            <a:lnSpc>
              <a:spcPct val="90000"/>
            </a:lnSpc>
            <a:spcBef>
              <a:spcPct val="0"/>
            </a:spcBef>
            <a:spcAft>
              <a:spcPct val="35000"/>
            </a:spcAft>
            <a:buNone/>
          </a:pPr>
          <a:r>
            <a:rPr lang="en-US" sz="4000" b="0" kern="1200" dirty="0">
              <a:latin typeface="Arial" panose="020B0604020202020204" pitchFamily="34" charset="0"/>
              <a:cs typeface="Arial" panose="020B0604020202020204" pitchFamily="34" charset="0"/>
            </a:rPr>
            <a:t>equipment</a:t>
          </a:r>
        </a:p>
      </dsp:txBody>
      <dsp:txXfrm>
        <a:off x="5182070" y="143813"/>
        <a:ext cx="4897603" cy="1855884"/>
      </dsp:txXfrm>
    </dsp:sp>
    <dsp:sp modelId="{20C4D483-9D13-4555-9C93-01007C6FA185}">
      <dsp:nvSpPr>
        <dsp:cNvPr id="0" name=""/>
        <dsp:cNvSpPr/>
      </dsp:nvSpPr>
      <dsp:spPr>
        <a:xfrm>
          <a:off x="182952" y="1958524"/>
          <a:ext cx="4765464" cy="181424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latin typeface="Arial" panose="020B0604020202020204" pitchFamily="34" charset="0"/>
              <a:cs typeface="Arial" panose="020B0604020202020204" pitchFamily="34" charset="0"/>
            </a:rPr>
            <a:t>Magnification</a:t>
          </a:r>
        </a:p>
      </dsp:txBody>
      <dsp:txXfrm>
        <a:off x="182952" y="1958524"/>
        <a:ext cx="4765464" cy="1814248"/>
      </dsp:txXfrm>
    </dsp:sp>
    <dsp:sp modelId="{413961C7-D13B-4041-8A10-2E06D82FA0AF}">
      <dsp:nvSpPr>
        <dsp:cNvPr id="0" name=""/>
        <dsp:cNvSpPr/>
      </dsp:nvSpPr>
      <dsp:spPr>
        <a:xfrm>
          <a:off x="5198565" y="2023181"/>
          <a:ext cx="4917092" cy="172774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0" kern="1200" dirty="0">
              <a:latin typeface="Arial" panose="020B0604020202020204" pitchFamily="34" charset="0"/>
              <a:cs typeface="Arial" panose="020B0604020202020204" pitchFamily="34" charset="0"/>
            </a:rPr>
            <a:t>  JAWS</a:t>
          </a:r>
        </a:p>
      </dsp:txBody>
      <dsp:txXfrm>
        <a:off x="5198565" y="2023181"/>
        <a:ext cx="4917092" cy="1727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15E2C-4DA8-4A70-A525-E4A5A3012144}">
      <dsp:nvSpPr>
        <dsp:cNvPr id="0" name=""/>
        <dsp:cNvSpPr/>
      </dsp:nvSpPr>
      <dsp:spPr>
        <a:xfrm>
          <a:off x="582547" y="3325"/>
          <a:ext cx="3113804" cy="18682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They operate under a federal grant. </a:t>
          </a:r>
        </a:p>
      </dsp:txBody>
      <dsp:txXfrm>
        <a:off x="582547" y="3325"/>
        <a:ext cx="3113804" cy="1868282"/>
      </dsp:txXfrm>
    </dsp:sp>
    <dsp:sp modelId="{4C90BD62-F9C2-40A7-AE07-83E2B0E0EE8D}">
      <dsp:nvSpPr>
        <dsp:cNvPr id="0" name=""/>
        <dsp:cNvSpPr/>
      </dsp:nvSpPr>
      <dsp:spPr>
        <a:xfrm>
          <a:off x="4007733" y="3325"/>
          <a:ext cx="3113804" cy="18682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They are required to serve under insured and provide service on a sliding fee scale. </a:t>
          </a:r>
        </a:p>
      </dsp:txBody>
      <dsp:txXfrm>
        <a:off x="4007733" y="3325"/>
        <a:ext cx="3113804" cy="1868282"/>
      </dsp:txXfrm>
    </dsp:sp>
    <dsp:sp modelId="{27E018F8-E3B5-4D96-A28A-FBCD577FE757}">
      <dsp:nvSpPr>
        <dsp:cNvPr id="0" name=""/>
        <dsp:cNvSpPr/>
      </dsp:nvSpPr>
      <dsp:spPr>
        <a:xfrm>
          <a:off x="7432918" y="3325"/>
          <a:ext cx="3113804" cy="18682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Anyone can go there with or without insurance. </a:t>
          </a:r>
        </a:p>
      </dsp:txBody>
      <dsp:txXfrm>
        <a:off x="7432918" y="3325"/>
        <a:ext cx="3113804" cy="1868282"/>
      </dsp:txXfrm>
    </dsp:sp>
    <dsp:sp modelId="{1AED93F7-0E3F-43E4-B594-4F71FF70D690}">
      <dsp:nvSpPr>
        <dsp:cNvPr id="0" name=""/>
        <dsp:cNvSpPr/>
      </dsp:nvSpPr>
      <dsp:spPr>
        <a:xfrm>
          <a:off x="582547" y="2182989"/>
          <a:ext cx="3113804" cy="18682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They have yearly reporting requirements and are reviewed yearly and have extremely high quality healthcare. </a:t>
          </a:r>
        </a:p>
      </dsp:txBody>
      <dsp:txXfrm>
        <a:off x="582547" y="2182989"/>
        <a:ext cx="3113804" cy="1868282"/>
      </dsp:txXfrm>
    </dsp:sp>
    <dsp:sp modelId="{4F19D072-46A2-4755-8985-6D11AA80482A}">
      <dsp:nvSpPr>
        <dsp:cNvPr id="0" name=""/>
        <dsp:cNvSpPr/>
      </dsp:nvSpPr>
      <dsp:spPr>
        <a:xfrm>
          <a:off x="4007733" y="2182989"/>
          <a:ext cx="3113804" cy="18682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Most have multiple services including primary health care, dental, and mental/behavior health services. </a:t>
          </a:r>
        </a:p>
      </dsp:txBody>
      <dsp:txXfrm>
        <a:off x="4007733" y="2182989"/>
        <a:ext cx="3113804" cy="1868282"/>
      </dsp:txXfrm>
    </dsp:sp>
    <dsp:sp modelId="{CD22E5EF-5084-4C36-9662-972F089F9323}">
      <dsp:nvSpPr>
        <dsp:cNvPr id="0" name=""/>
        <dsp:cNvSpPr/>
      </dsp:nvSpPr>
      <dsp:spPr>
        <a:xfrm>
          <a:off x="7432918" y="2182989"/>
          <a:ext cx="3113804" cy="186828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Most have access to a psychiatrist if needed for certain types of assessments, and most have either psychologists or social workers who can do a lot of the assessments needed also. </a:t>
          </a:r>
        </a:p>
      </dsp:txBody>
      <dsp:txXfrm>
        <a:off x="7432918" y="2182989"/>
        <a:ext cx="3113804" cy="1868282"/>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7/1/2026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Accommodations are not a guarantee of improved or passing scores, but are intended to level the playing field and provide access</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a:t>
            </a:fld>
            <a:endParaRPr lang="en-US"/>
          </a:p>
        </p:txBody>
      </p:sp>
    </p:spTree>
    <p:extLst>
      <p:ext uri="{BB962C8B-B14F-4D97-AF65-F5344CB8AC3E}">
        <p14:creationId xmlns:p14="http://schemas.microsoft.com/office/powerpoint/2010/main" val="297725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the importance of documentation guidelines, which are available on the GED.com accommodations page, and highlighted the need for programs to encourage students to submit documentation even if it is older.</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4</a:t>
            </a:fld>
            <a:endParaRPr lang="en-US"/>
          </a:p>
        </p:txBody>
      </p:sp>
    </p:spTree>
    <p:extLst>
      <p:ext uri="{BB962C8B-B14F-4D97-AF65-F5344CB8AC3E}">
        <p14:creationId xmlns:p14="http://schemas.microsoft.com/office/powerpoint/2010/main" val="3324046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Each accommodation request is considered individually, with documentation generally required within the last five years</a:t>
            </a:r>
          </a:p>
          <a:p>
            <a:r>
              <a:rPr lang="en-US" dirty="0"/>
              <a:t>*a letter from a teacher of a student who is blind can be accepted – meaning the teacher can write it. Does not have to be from a doctor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provision of written explanations for incomplete or denied requests.</a:t>
            </a:r>
          </a:p>
          <a:p>
            <a:endParaRPr lang="en-US" dirty="0"/>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5</a:t>
            </a:fld>
            <a:endParaRPr lang="en-US"/>
          </a:p>
        </p:txBody>
      </p:sp>
    </p:spTree>
    <p:extLst>
      <p:ext uri="{BB962C8B-B14F-4D97-AF65-F5344CB8AC3E}">
        <p14:creationId xmlns:p14="http://schemas.microsoft.com/office/powerpoint/2010/main" val="3079433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100% extra time is almost always approved for reader/recorder requests and that the accommodation team will review and reach out as needed.</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8</a:t>
            </a:fld>
            <a:endParaRPr lang="en-US"/>
          </a:p>
        </p:txBody>
      </p:sp>
    </p:spTree>
    <p:extLst>
      <p:ext uri="{BB962C8B-B14F-4D97-AF65-F5344CB8AC3E}">
        <p14:creationId xmlns:p14="http://schemas.microsoft.com/office/powerpoint/2010/main" val="951370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*Universal Access Features – font is up to 20 point font, highlight and color contrast is available for everyone. IF they need font size that is larger than 20 point then they will have to request the accommodation</a:t>
            </a:r>
          </a:p>
          <a:p>
            <a:r>
              <a:rPr lang="en-US" dirty="0"/>
              <a:t>*Correct terminology is “JAWS proficient”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r>
              <a:rPr lang="en-US" sz="1200" kern="1200">
                <a:solidFill>
                  <a:schemeClr val="tx1"/>
                </a:solidFill>
                <a:effectLst/>
                <a:latin typeface="+mn-lt"/>
                <a:ea typeface="+mn-ea"/>
                <a:cs typeface="+mn-cs"/>
              </a:rPr>
              <a:t>GED Testing Service pays for all accommodations, including adaptive equipment like keyboards and mice, and ships them to test centers for student use.</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12</a:t>
            </a:fld>
            <a:endParaRPr lang="en-US"/>
          </a:p>
        </p:txBody>
      </p:sp>
    </p:spTree>
    <p:extLst>
      <p:ext uri="{BB962C8B-B14F-4D97-AF65-F5344CB8AC3E}">
        <p14:creationId xmlns:p14="http://schemas.microsoft.com/office/powerpoint/2010/main" val="3383167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*non-standard requests include </a:t>
            </a:r>
            <a:r>
              <a:rPr lang="en-US" sz="1200" kern="1200" dirty="0">
                <a:solidFill>
                  <a:schemeClr val="tx1"/>
                </a:solidFill>
                <a:effectLst/>
                <a:latin typeface="+mn-lt"/>
                <a:ea typeface="+mn-ea"/>
                <a:cs typeface="+mn-cs"/>
              </a:rPr>
              <a:t>sit/stand work station and lights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*including allowing cell phones for medical monitoring with proper accommodation approval</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13</a:t>
            </a:fld>
            <a:endParaRPr lang="en-US"/>
          </a:p>
        </p:txBody>
      </p:sp>
    </p:spTree>
    <p:extLst>
      <p:ext uri="{BB962C8B-B14F-4D97-AF65-F5344CB8AC3E}">
        <p14:creationId xmlns:p14="http://schemas.microsoft.com/office/powerpoint/2010/main" val="3492721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accommodations cannot fundamentally alter the test or compromise security</a:t>
            </a:r>
            <a:r>
              <a:rPr lang="en-US" dirty="0"/>
              <a:t>*100% of time is most available</a:t>
            </a:r>
          </a:p>
          <a:p>
            <a:r>
              <a:rPr lang="en-US" dirty="0"/>
              <a:t>*</a:t>
            </a:r>
            <a:r>
              <a:rPr lang="en-US" sz="1200" kern="1200" dirty="0">
                <a:solidFill>
                  <a:schemeClr val="tx1"/>
                </a:solidFill>
                <a:effectLst/>
                <a:latin typeface="+mn-lt"/>
                <a:ea typeface="+mn-ea"/>
                <a:cs typeface="+mn-cs"/>
              </a:rPr>
              <a:t>PCA is personal care attendant – test centers can not assist with health care – all they can do is call 911</a:t>
            </a:r>
          </a:p>
          <a:p>
            <a:r>
              <a:rPr lang="en-US" sz="1200" kern="1200" dirty="0">
                <a:solidFill>
                  <a:schemeClr val="tx1"/>
                </a:solidFill>
                <a:effectLst/>
                <a:latin typeface="+mn-lt"/>
                <a:ea typeface="+mn-ea"/>
                <a:cs typeface="+mn-cs"/>
              </a:rPr>
              <a:t>-they can apply for </a:t>
            </a:r>
            <a:r>
              <a:rPr lang="en-US" sz="1200" kern="1200" dirty="0" err="1">
                <a:solidFill>
                  <a:schemeClr val="tx1"/>
                </a:solidFill>
                <a:effectLst/>
                <a:latin typeface="+mn-lt"/>
                <a:ea typeface="+mn-ea"/>
                <a:cs typeface="+mn-cs"/>
              </a:rPr>
              <a:t>accommwodatins</a:t>
            </a:r>
            <a:r>
              <a:rPr lang="en-US" sz="1200" kern="1200" dirty="0">
                <a:solidFill>
                  <a:schemeClr val="tx1"/>
                </a:solidFill>
                <a:effectLst/>
                <a:latin typeface="+mn-lt"/>
                <a:ea typeface="+mn-ea"/>
                <a:cs typeface="+mn-cs"/>
              </a:rPr>
              <a:t> for this person (PCA) to be at test center and even in the room.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test anxiety alone is not sufficient for accommodation approval; documentation must indicate a diagnosis of generalized anxiety, and teachers should empower students to request proper testing and documentation.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*Debbie explained that ESL status and test anxiety are not considered disabilities under ADA, encouraging programs to look for other qualifying conditions and to document effects of medication or other disabilities if present.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14</a:t>
            </a:fld>
            <a:endParaRPr lang="en-US"/>
          </a:p>
        </p:txBody>
      </p:sp>
    </p:spTree>
    <p:extLst>
      <p:ext uri="{BB962C8B-B14F-4D97-AF65-F5344CB8AC3E}">
        <p14:creationId xmlns:p14="http://schemas.microsoft.com/office/powerpoint/2010/main" val="3932183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lower cost test clinics – old list but could contact university psychology dept because they might have students who could do the testing or Shriner’s.</a:t>
            </a:r>
          </a:p>
          <a:p>
            <a:r>
              <a:rPr lang="en-US" sz="1200" kern="1200" dirty="0">
                <a:solidFill>
                  <a:schemeClr val="tx1"/>
                </a:solidFill>
                <a:effectLst/>
                <a:latin typeface="+mn-lt"/>
                <a:ea typeface="+mn-ea"/>
                <a:cs typeface="+mn-cs"/>
              </a:rPr>
              <a:t>*Also, there are federally qualified health centers. Almost all counties will have access to one of these: </a:t>
            </a: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15</a:t>
            </a:fld>
            <a:endParaRPr lang="en-US"/>
          </a:p>
        </p:txBody>
      </p:sp>
    </p:spTree>
    <p:extLst>
      <p:ext uri="{BB962C8B-B14F-4D97-AF65-F5344CB8AC3E}">
        <p14:creationId xmlns:p14="http://schemas.microsoft.com/office/powerpoint/2010/main" val="2801728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6" y="1664046"/>
            <a:ext cx="5903247" cy="1795849"/>
          </a:xfrm>
        </p:spPr>
        <p:txBody>
          <a:bodyPr lIns="0" tIns="0" rIns="0" bIns="0" anchor="b"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6" y="3616411"/>
            <a:ext cx="5903247" cy="2257526"/>
          </a:xfrm>
        </p:spPr>
        <p:txBody>
          <a:bodyPr/>
          <a:lstStyle>
            <a:lvl1pPr>
              <a:buClr>
                <a:schemeClr val="bg2">
                  <a:lumMod val="75000"/>
                </a:schemeClr>
              </a:buClr>
              <a:defRPr sz="1800"/>
            </a:lvl1pPr>
            <a:lvl2pPr>
              <a:buClr>
                <a:schemeClr val="bg2">
                  <a:lumMod val="75000"/>
                </a:schemeClr>
              </a:buClr>
              <a:defRPr sz="1600"/>
            </a:lvl2pPr>
            <a:lvl3pPr>
              <a:buClr>
                <a:schemeClr val="bg2">
                  <a:lumMod val="75000"/>
                </a:schemeClr>
              </a:buClr>
              <a:defRPr sz="1400"/>
            </a:lvl3pPr>
            <a:lvl4pPr>
              <a:buClr>
                <a:schemeClr val="bg2">
                  <a:lumMod val="75000"/>
                </a:schemeClr>
              </a:buClr>
              <a:defRPr sz="1200"/>
            </a:lvl4pPr>
            <a:lvl5pPr>
              <a:buClr>
                <a:schemeClr val="bg2">
                  <a:lumMod val="75000"/>
                </a:schemeClr>
              </a:buCl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Rectangle 4">
            <a:extLst>
              <a:ext uri="{FF2B5EF4-FFF2-40B4-BE49-F238E27FC236}">
                <a16:creationId xmlns:a16="http://schemas.microsoft.com/office/drawing/2014/main" id="{569E90F1-F78F-6C40-9DD0-0163D4E74E61}"/>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1646C680-EDAA-7A4E-8BDB-CA36B0DBE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48330" y="6116267"/>
            <a:ext cx="955167" cy="552069"/>
          </a:xfrm>
          <a:prstGeom prst="rect">
            <a:avLst/>
          </a:prstGeom>
        </p:spPr>
      </p:pic>
      <p:sp>
        <p:nvSpPr>
          <p:cNvPr id="9" name="Picture Placeholder 8">
            <a:extLst>
              <a:ext uri="{FF2B5EF4-FFF2-40B4-BE49-F238E27FC236}">
                <a16:creationId xmlns:a16="http://schemas.microsoft.com/office/drawing/2014/main" id="{14E9C37E-375D-084B-8919-69CEFD2B7E04}"/>
              </a:ext>
            </a:extLst>
          </p:cNvPr>
          <p:cNvSpPr>
            <a:spLocks noGrp="1"/>
          </p:cNvSpPr>
          <p:nvPr>
            <p:ph type="pic" sz="quarter" idx="11"/>
          </p:nvPr>
        </p:nvSpPr>
        <p:spPr>
          <a:xfrm>
            <a:off x="6724655" y="230188"/>
            <a:ext cx="5467351" cy="6627813"/>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2775736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0000"/>
          </a:blip>
          <a:srcRect l="3352" r="10161" b="2703"/>
          <a:stretch/>
        </p:blipFill>
        <p:spPr>
          <a:xfrm>
            <a:off x="1" y="0"/>
            <a:ext cx="9215889" cy="6911854"/>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5"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50" y="880956"/>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50"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5309099" y="6071288"/>
            <a:ext cx="1038225" cy="587375"/>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33012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2"/>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4" r:id="rId18"/>
    <p:sldLayoutId id="2147483705" r:id="rId19"/>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edecine-esthetique-aix-les-bains.fr/la-prestation-de-compensation-du-handicap/" TargetMode="External"/><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2.xml"/><Relationship Id="rId11" Type="http://schemas.openxmlformats.org/officeDocument/2006/relationships/image" Target="../media/image21.png"/><Relationship Id="rId5" Type="http://schemas.openxmlformats.org/officeDocument/2006/relationships/diagramQuickStyle" Target="../diagrams/quickStyle2.xml"/><Relationship Id="rId10" Type="http://schemas.openxmlformats.org/officeDocument/2006/relationships/image" Target="../media/image20.svg"/><Relationship Id="rId4" Type="http://schemas.openxmlformats.org/officeDocument/2006/relationships/diagramLayout" Target="../diagrams/layout2.xml"/><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hyperlink" Target="https://ged.com/wp-content/uploads/accommodations_lower_cost_test_clinics.pdf" TargetMode="External"/><Relationship Id="rId2" Type="http://schemas.openxmlformats.org/officeDocument/2006/relationships/hyperlink" Target="https://ged.com/wp-content/uploads/accommodations_faqs.pdf" TargetMode="External"/><Relationship Id="rId1" Type="http://schemas.openxmlformats.org/officeDocument/2006/relationships/slideLayout" Target="../slideLayouts/slideLayout18.xml"/><Relationship Id="rId6" Type="http://schemas.openxmlformats.org/officeDocument/2006/relationships/image" Target="../media/image31.jpg"/><Relationship Id="rId5" Type="http://schemas.openxmlformats.org/officeDocument/2006/relationships/hyperlink" Target="mailto:accommodations@GED.com" TargetMode="External"/><Relationship Id="rId4" Type="http://schemas.openxmlformats.org/officeDocument/2006/relationships/hyperlink" Target="https://home.pearsonvue.com/Test-takers/Accommodations/Pearson-VUE-Comfort-Aid-List-PDF.aspx"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2" Type="http://schemas.openxmlformats.org/officeDocument/2006/relationships/hyperlink" Target="mailto:Scott.Salesses@ged.com" TargetMode="External"/><Relationship Id="rId1" Type="http://schemas.openxmlformats.org/officeDocument/2006/relationships/slideLayout" Target="../slideLayouts/slideLayout3.xml"/><Relationship Id="rId6" Type="http://schemas.openxmlformats.org/officeDocument/2006/relationships/hyperlink" Target="mailto:Brian.Smith@ged.com" TargetMode="External"/><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hyperlink" Target="mailto:accommodations@ged.co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ged.com/about_test/accommodations/"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b="1" dirty="0"/>
              <a:t>Mellissa Hultstrand &amp; Brian Smith</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All About Accommodations</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145DB-9308-4CF8-B70A-8D7DAC514B86}"/>
              </a:ext>
            </a:extLst>
          </p:cNvPr>
          <p:cNvSpPr>
            <a:spLocks noGrp="1"/>
          </p:cNvSpPr>
          <p:nvPr>
            <p:ph type="title"/>
          </p:nvPr>
        </p:nvSpPr>
        <p:spPr>
          <a:xfrm>
            <a:off x="624114" y="825037"/>
            <a:ext cx="11129271" cy="811739"/>
          </a:xfrm>
        </p:spPr>
        <p:txBody>
          <a:bodyPr/>
          <a:lstStyle/>
          <a:p>
            <a:r>
              <a:rPr lang="en-US" i="0" dirty="0">
                <a:effectLst/>
                <a:latin typeface="Arial" panose="020B0604020202020204" pitchFamily="34" charset="0"/>
              </a:rPr>
              <a:t>Accommodation Request Volume – </a:t>
            </a:r>
            <a:r>
              <a:rPr lang="en-US" dirty="0"/>
              <a:t>National </a:t>
            </a:r>
          </a:p>
        </p:txBody>
      </p:sp>
      <p:graphicFrame>
        <p:nvGraphicFramePr>
          <p:cNvPr id="5" name="Table 5">
            <a:extLst>
              <a:ext uri="{FF2B5EF4-FFF2-40B4-BE49-F238E27FC236}">
                <a16:creationId xmlns:a16="http://schemas.microsoft.com/office/drawing/2014/main" id="{BEDD5BC6-C5D3-4087-997B-A0B7886F79F1}"/>
              </a:ext>
            </a:extLst>
          </p:cNvPr>
          <p:cNvGraphicFramePr>
            <a:graphicFrameLocks noGrp="1"/>
          </p:cNvGraphicFramePr>
          <p:nvPr>
            <p:ph idx="1"/>
            <p:extLst>
              <p:ext uri="{D42A27DB-BD31-4B8C-83A1-F6EECF244321}">
                <p14:modId xmlns:p14="http://schemas.microsoft.com/office/powerpoint/2010/main" val="253327568"/>
              </p:ext>
            </p:extLst>
          </p:nvPr>
        </p:nvGraphicFramePr>
        <p:xfrm>
          <a:off x="401638" y="1825625"/>
          <a:ext cx="11352210" cy="1483360"/>
        </p:xfrm>
        <a:graphic>
          <a:graphicData uri="http://schemas.openxmlformats.org/drawingml/2006/table">
            <a:tbl>
              <a:tblPr firstRow="1" bandRow="1">
                <a:tableStyleId>{7DF18680-E054-41AD-8BC1-D1AEF772440D}</a:tableStyleId>
              </a:tblPr>
              <a:tblGrid>
                <a:gridCol w="2270442">
                  <a:extLst>
                    <a:ext uri="{9D8B030D-6E8A-4147-A177-3AD203B41FA5}">
                      <a16:colId xmlns:a16="http://schemas.microsoft.com/office/drawing/2014/main" val="2270889272"/>
                    </a:ext>
                  </a:extLst>
                </a:gridCol>
                <a:gridCol w="2270442">
                  <a:extLst>
                    <a:ext uri="{9D8B030D-6E8A-4147-A177-3AD203B41FA5}">
                      <a16:colId xmlns:a16="http://schemas.microsoft.com/office/drawing/2014/main" val="2186981890"/>
                    </a:ext>
                  </a:extLst>
                </a:gridCol>
                <a:gridCol w="2270442">
                  <a:extLst>
                    <a:ext uri="{9D8B030D-6E8A-4147-A177-3AD203B41FA5}">
                      <a16:colId xmlns:a16="http://schemas.microsoft.com/office/drawing/2014/main" val="3439917299"/>
                    </a:ext>
                  </a:extLst>
                </a:gridCol>
                <a:gridCol w="2270442">
                  <a:extLst>
                    <a:ext uri="{9D8B030D-6E8A-4147-A177-3AD203B41FA5}">
                      <a16:colId xmlns:a16="http://schemas.microsoft.com/office/drawing/2014/main" val="2112720875"/>
                    </a:ext>
                  </a:extLst>
                </a:gridCol>
                <a:gridCol w="2270442">
                  <a:extLst>
                    <a:ext uri="{9D8B030D-6E8A-4147-A177-3AD203B41FA5}">
                      <a16:colId xmlns:a16="http://schemas.microsoft.com/office/drawing/2014/main" val="2849339109"/>
                    </a:ext>
                  </a:extLst>
                </a:gridCol>
              </a:tblGrid>
              <a:tr h="370840">
                <a:tc>
                  <a:txBody>
                    <a:bodyPr/>
                    <a:lstStyle/>
                    <a:p>
                      <a:pPr algn="ctr"/>
                      <a:r>
                        <a:rPr lang="en-US" dirty="0"/>
                        <a:t>Year</a:t>
                      </a:r>
                    </a:p>
                  </a:txBody>
                  <a:tcPr/>
                </a:tc>
                <a:tc>
                  <a:txBody>
                    <a:bodyPr/>
                    <a:lstStyle/>
                    <a:p>
                      <a:pPr algn="ctr"/>
                      <a:r>
                        <a:rPr lang="en-US" dirty="0"/>
                        <a:t>Total Requests</a:t>
                      </a:r>
                    </a:p>
                  </a:txBody>
                  <a:tcPr/>
                </a:tc>
                <a:tc>
                  <a:txBody>
                    <a:bodyPr/>
                    <a:lstStyle/>
                    <a:p>
                      <a:pPr algn="ctr"/>
                      <a:r>
                        <a:rPr lang="en-US" dirty="0"/>
                        <a:t>Approved/Partial Approval</a:t>
                      </a:r>
                    </a:p>
                  </a:txBody>
                  <a:tcPr/>
                </a:tc>
                <a:tc>
                  <a:txBody>
                    <a:bodyPr/>
                    <a:lstStyle/>
                    <a:p>
                      <a:pPr algn="ctr"/>
                      <a:r>
                        <a:rPr lang="en-US" dirty="0"/>
                        <a:t>Incomplete</a:t>
                      </a:r>
                    </a:p>
                  </a:txBody>
                  <a:tcPr/>
                </a:tc>
                <a:tc>
                  <a:txBody>
                    <a:bodyPr/>
                    <a:lstStyle/>
                    <a:p>
                      <a:pPr algn="ctr"/>
                      <a:r>
                        <a:rPr lang="en-US" dirty="0"/>
                        <a:t>Denied</a:t>
                      </a:r>
                    </a:p>
                  </a:txBody>
                  <a:tcPr/>
                </a:tc>
                <a:extLst>
                  <a:ext uri="{0D108BD9-81ED-4DB2-BD59-A6C34878D82A}">
                    <a16:rowId xmlns:a16="http://schemas.microsoft.com/office/drawing/2014/main" val="1597673656"/>
                  </a:ext>
                </a:extLst>
              </a:tr>
              <a:tr h="370840">
                <a:tc>
                  <a:txBody>
                    <a:bodyPr/>
                    <a:lstStyle/>
                    <a:p>
                      <a:pPr algn="ctr"/>
                      <a:r>
                        <a:rPr lang="en-US" dirty="0"/>
                        <a:t>2026</a:t>
                      </a:r>
                    </a:p>
                  </a:txBody>
                  <a:tcPr/>
                </a:tc>
                <a:tc>
                  <a:txBody>
                    <a:bodyPr/>
                    <a:lstStyle/>
                    <a:p>
                      <a:pPr algn="ctr"/>
                      <a:r>
                        <a:rPr lang="en-US" dirty="0"/>
                        <a:t>4,411</a:t>
                      </a:r>
                    </a:p>
                  </a:txBody>
                  <a:tcPr/>
                </a:tc>
                <a:tc>
                  <a:txBody>
                    <a:bodyPr/>
                    <a:lstStyle/>
                    <a:p>
                      <a:pPr algn="ctr"/>
                      <a:r>
                        <a:rPr lang="en-US" dirty="0"/>
                        <a:t>3,918</a:t>
                      </a:r>
                    </a:p>
                  </a:txBody>
                  <a:tcPr/>
                </a:tc>
                <a:tc>
                  <a:txBody>
                    <a:bodyPr/>
                    <a:lstStyle/>
                    <a:p>
                      <a:pPr algn="ctr"/>
                      <a:r>
                        <a:rPr lang="en-US" dirty="0"/>
                        <a:t>473</a:t>
                      </a:r>
                    </a:p>
                  </a:txBody>
                  <a:tcPr/>
                </a:tc>
                <a:tc>
                  <a:txBody>
                    <a:bodyPr/>
                    <a:lstStyle/>
                    <a:p>
                      <a:pPr algn="ctr"/>
                      <a:r>
                        <a:rPr lang="en-US" dirty="0"/>
                        <a:t>20</a:t>
                      </a:r>
                    </a:p>
                  </a:txBody>
                  <a:tcPr/>
                </a:tc>
                <a:extLst>
                  <a:ext uri="{0D108BD9-81ED-4DB2-BD59-A6C34878D82A}">
                    <a16:rowId xmlns:a16="http://schemas.microsoft.com/office/drawing/2014/main" val="1496283863"/>
                  </a:ext>
                </a:extLst>
              </a:tr>
              <a:tr h="370840">
                <a:tc>
                  <a:txBody>
                    <a:bodyPr/>
                    <a:lstStyle/>
                    <a:p>
                      <a:pPr algn="ctr"/>
                      <a:r>
                        <a:rPr lang="en-US" dirty="0"/>
                        <a:t>2025</a:t>
                      </a:r>
                    </a:p>
                  </a:txBody>
                  <a:tcPr/>
                </a:tc>
                <a:tc>
                  <a:txBody>
                    <a:bodyPr/>
                    <a:lstStyle/>
                    <a:p>
                      <a:pPr algn="ctr"/>
                      <a:r>
                        <a:rPr lang="en-US" dirty="0"/>
                        <a:t>6,932</a:t>
                      </a:r>
                    </a:p>
                  </a:txBody>
                  <a:tcPr/>
                </a:tc>
                <a:tc>
                  <a:txBody>
                    <a:bodyPr/>
                    <a:lstStyle/>
                    <a:p>
                      <a:pPr algn="ctr"/>
                      <a:r>
                        <a:rPr lang="en-US" dirty="0"/>
                        <a:t>6,068</a:t>
                      </a:r>
                    </a:p>
                  </a:txBody>
                  <a:tcPr/>
                </a:tc>
                <a:tc>
                  <a:txBody>
                    <a:bodyPr/>
                    <a:lstStyle/>
                    <a:p>
                      <a:pPr algn="ctr"/>
                      <a:r>
                        <a:rPr lang="en-US" dirty="0"/>
                        <a:t>818</a:t>
                      </a:r>
                    </a:p>
                  </a:txBody>
                  <a:tcPr/>
                </a:tc>
                <a:tc>
                  <a:txBody>
                    <a:bodyPr/>
                    <a:lstStyle/>
                    <a:p>
                      <a:pPr algn="ctr"/>
                      <a:r>
                        <a:rPr lang="en-US" dirty="0"/>
                        <a:t>46</a:t>
                      </a:r>
                    </a:p>
                  </a:txBody>
                  <a:tcPr/>
                </a:tc>
                <a:extLst>
                  <a:ext uri="{0D108BD9-81ED-4DB2-BD59-A6C34878D82A}">
                    <a16:rowId xmlns:a16="http://schemas.microsoft.com/office/drawing/2014/main" val="2857481388"/>
                  </a:ext>
                </a:extLst>
              </a:tr>
              <a:tr h="370840">
                <a:tc>
                  <a:txBody>
                    <a:bodyPr/>
                    <a:lstStyle/>
                    <a:p>
                      <a:pPr algn="ctr"/>
                      <a:r>
                        <a:rPr lang="en-US" dirty="0"/>
                        <a:t>2024</a:t>
                      </a:r>
                    </a:p>
                  </a:txBody>
                  <a:tcPr/>
                </a:tc>
                <a:tc>
                  <a:txBody>
                    <a:bodyPr/>
                    <a:lstStyle/>
                    <a:p>
                      <a:pPr algn="ctr"/>
                      <a:r>
                        <a:rPr lang="en-US" dirty="0"/>
                        <a:t>7,621</a:t>
                      </a:r>
                    </a:p>
                  </a:txBody>
                  <a:tcPr/>
                </a:tc>
                <a:tc>
                  <a:txBody>
                    <a:bodyPr/>
                    <a:lstStyle/>
                    <a:p>
                      <a:pPr algn="ctr"/>
                      <a:r>
                        <a:rPr lang="en-US" dirty="0"/>
                        <a:t>6,300</a:t>
                      </a:r>
                    </a:p>
                  </a:txBody>
                  <a:tcPr/>
                </a:tc>
                <a:tc>
                  <a:txBody>
                    <a:bodyPr/>
                    <a:lstStyle/>
                    <a:p>
                      <a:pPr algn="ctr"/>
                      <a:r>
                        <a:rPr lang="en-US" dirty="0"/>
                        <a:t>1,278</a:t>
                      </a:r>
                    </a:p>
                  </a:txBody>
                  <a:tcPr/>
                </a:tc>
                <a:tc>
                  <a:txBody>
                    <a:bodyPr/>
                    <a:lstStyle/>
                    <a:p>
                      <a:pPr algn="ctr"/>
                      <a:r>
                        <a:rPr lang="en-US" dirty="0"/>
                        <a:t>43</a:t>
                      </a:r>
                    </a:p>
                  </a:txBody>
                  <a:tcPr/>
                </a:tc>
                <a:extLst>
                  <a:ext uri="{0D108BD9-81ED-4DB2-BD59-A6C34878D82A}">
                    <a16:rowId xmlns:a16="http://schemas.microsoft.com/office/drawing/2014/main" val="1841884078"/>
                  </a:ext>
                </a:extLst>
              </a:tr>
            </a:tbl>
          </a:graphicData>
        </a:graphic>
      </p:graphicFrame>
      <p:sp>
        <p:nvSpPr>
          <p:cNvPr id="4" name="Slide Number Placeholder 3">
            <a:extLst>
              <a:ext uri="{FF2B5EF4-FFF2-40B4-BE49-F238E27FC236}">
                <a16:creationId xmlns:a16="http://schemas.microsoft.com/office/drawing/2014/main" id="{7A2FED8E-4DDD-497C-A582-B91CFE3E016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AE26A2A-DE5F-EA41-900F-AB5C4F1D9848}" type="slidenum">
              <a:rPr kumimoji="0" lang="en-US" sz="900" b="0" i="0" u="none" strike="noStrike" kern="120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F1704770-5375-48D3-BB67-26D51E89F409}"/>
              </a:ext>
              <a:ext uri="{C183D7F6-B498-43B3-948B-1728B52AA6E4}">
                <adec:decorative xmlns:adec="http://schemas.microsoft.com/office/drawing/2017/decorative" val="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950702" y="3368992"/>
            <a:ext cx="7334250" cy="3400425"/>
          </a:xfrm>
          <a:prstGeom prst="rect">
            <a:avLst/>
          </a:prstGeom>
        </p:spPr>
      </p:pic>
    </p:spTree>
    <p:extLst>
      <p:ext uri="{BB962C8B-B14F-4D97-AF65-F5344CB8AC3E}">
        <p14:creationId xmlns:p14="http://schemas.microsoft.com/office/powerpoint/2010/main" val="1163224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540-56A3-83DA-E730-E5A3748C04C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3D49FFF-41DF-470D-6A07-9707043423E9}"/>
              </a:ext>
            </a:extLst>
          </p:cNvPr>
          <p:cNvSpPr>
            <a:spLocks noGrp="1"/>
          </p:cNvSpPr>
          <p:nvPr>
            <p:ph sz="quarter" idx="14"/>
          </p:nvPr>
        </p:nvSpPr>
        <p:spPr/>
        <p:txBody>
          <a:bodyPr>
            <a:normAutofit fontScale="55000" lnSpcReduction="20000"/>
          </a:bodyPr>
          <a:lstStyle/>
          <a:p>
            <a:endParaRPr lang="en-US" dirty="0"/>
          </a:p>
        </p:txBody>
      </p:sp>
      <p:sp>
        <p:nvSpPr>
          <p:cNvPr id="5" name="Content Placeholder 4">
            <a:extLst>
              <a:ext uri="{FF2B5EF4-FFF2-40B4-BE49-F238E27FC236}">
                <a16:creationId xmlns:a16="http://schemas.microsoft.com/office/drawing/2014/main" id="{159C304A-E393-0703-ACEF-35BA4147DAA9}"/>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9303839A-4BB7-D7A7-0DEC-A057A6BD02B2}"/>
              </a:ext>
            </a:extLst>
          </p:cNvPr>
          <p:cNvSpPr>
            <a:spLocks noGrp="1"/>
          </p:cNvSpPr>
          <p:nvPr>
            <p:ph sz="half" idx="13"/>
          </p:nvPr>
        </p:nvSpPr>
        <p:spPr/>
        <p:txBody>
          <a:bodyPr>
            <a:normAutofit/>
          </a:bodyPr>
          <a:lstStyle/>
          <a:p>
            <a:pPr marL="0" indent="0">
              <a:buNone/>
            </a:pPr>
            <a:r>
              <a:rPr lang="en-US" b="1" dirty="0"/>
              <a:t>Web Rescheduling</a:t>
            </a:r>
          </a:p>
          <a:p>
            <a:pPr marL="0" indent="0">
              <a:buNone/>
            </a:pPr>
            <a:endParaRPr lang="en-US" b="1" dirty="0"/>
          </a:p>
          <a:p>
            <a:r>
              <a:rPr lang="en-US" sz="2000" dirty="0"/>
              <a:t>Candidates with approvals of extra time, breaks and other things that do not require manual intervention are directed to schedule online. </a:t>
            </a:r>
            <a:r>
              <a:rPr lang="en-US" dirty="0"/>
              <a:t>nice point to be made</a:t>
            </a:r>
          </a:p>
        </p:txBody>
      </p:sp>
      <p:sp>
        <p:nvSpPr>
          <p:cNvPr id="2" name="Title 1">
            <a:extLst>
              <a:ext uri="{FF2B5EF4-FFF2-40B4-BE49-F238E27FC236}">
                <a16:creationId xmlns:a16="http://schemas.microsoft.com/office/drawing/2014/main" id="{22654B87-D673-C458-EAAA-5313C2C4B14D}"/>
              </a:ext>
            </a:extLst>
          </p:cNvPr>
          <p:cNvSpPr>
            <a:spLocks noGrp="1"/>
          </p:cNvSpPr>
          <p:nvPr>
            <p:ph type="title"/>
          </p:nvPr>
        </p:nvSpPr>
        <p:spPr>
          <a:xfrm>
            <a:off x="646771" y="841829"/>
            <a:ext cx="10950143" cy="981123"/>
          </a:xfrm>
        </p:spPr>
        <p:txBody>
          <a:bodyPr>
            <a:normAutofit/>
          </a:bodyPr>
          <a:lstStyle/>
          <a:p>
            <a:r>
              <a:rPr lang="en-US" b="1" dirty="0"/>
              <a:t>Accommodation System Features</a:t>
            </a:r>
          </a:p>
        </p:txBody>
      </p:sp>
      <p:sp>
        <p:nvSpPr>
          <p:cNvPr id="3" name="Content Placeholder 2">
            <a:extLst>
              <a:ext uri="{FF2B5EF4-FFF2-40B4-BE49-F238E27FC236}">
                <a16:creationId xmlns:a16="http://schemas.microsoft.com/office/drawing/2014/main" id="{84F596F8-55E2-BF59-5315-3C38DBAAA3D9}"/>
              </a:ext>
            </a:extLst>
          </p:cNvPr>
          <p:cNvSpPr>
            <a:spLocks noGrp="1"/>
          </p:cNvSpPr>
          <p:nvPr>
            <p:ph sz="half" idx="1"/>
          </p:nvPr>
        </p:nvSpPr>
        <p:spPr/>
        <p:txBody>
          <a:bodyPr vert="horz" lIns="171450" tIns="457200" rIns="171450" bIns="45720" rtlCol="0">
            <a:normAutofit/>
          </a:bodyPr>
          <a:lstStyle/>
          <a:p>
            <a:pPr marL="0" indent="0">
              <a:buNone/>
            </a:pPr>
            <a:r>
              <a:rPr lang="en-US" b="1" dirty="0"/>
              <a:t>Online Request System</a:t>
            </a:r>
          </a:p>
          <a:p>
            <a:pPr marL="0" indent="0">
              <a:buNone/>
            </a:pPr>
            <a:endParaRPr lang="en-US" b="1" dirty="0"/>
          </a:p>
          <a:p>
            <a:r>
              <a:rPr lang="en-US" sz="2000" dirty="0"/>
              <a:t>Candidates request accommodations online. Starts with them clicking “yes” to the accommodation question on GED.com</a:t>
            </a:r>
          </a:p>
        </p:txBody>
      </p:sp>
      <p:sp>
        <p:nvSpPr>
          <p:cNvPr id="6" name="Slide Number Placeholder 5">
            <a:extLst>
              <a:ext uri="{FF2B5EF4-FFF2-40B4-BE49-F238E27FC236}">
                <a16:creationId xmlns:a16="http://schemas.microsoft.com/office/drawing/2014/main" id="{18907B00-21AE-6927-17C7-FCD2AE8B4C2C}"/>
              </a:ext>
            </a:extLst>
          </p:cNvPr>
          <p:cNvSpPr>
            <a:spLocks noGrp="1"/>
          </p:cNvSpPr>
          <p:nvPr>
            <p:ph type="sldNum" sz="quarter" idx="12"/>
          </p:nvPr>
        </p:nvSpPr>
        <p:spPr/>
        <p:txBody>
          <a:bodyPr/>
          <a:lstStyle/>
          <a:p>
            <a:fld id="{BAE26A2A-DE5F-EA41-900F-AB5C4F1D9848}" type="slidenum">
              <a:rPr lang="en-US" smtClean="0"/>
              <a:t>11</a:t>
            </a:fld>
            <a:endParaRPr lang="en-US"/>
          </a:p>
        </p:txBody>
      </p:sp>
    </p:spTree>
    <p:extLst>
      <p:ext uri="{BB962C8B-B14F-4D97-AF65-F5344CB8AC3E}">
        <p14:creationId xmlns:p14="http://schemas.microsoft.com/office/powerpoint/2010/main" val="176662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A0E24-7C3B-4BCA-AAC3-25E9A47B6BF7}"/>
              </a:ext>
            </a:extLst>
          </p:cNvPr>
          <p:cNvSpPr>
            <a:spLocks noGrp="1"/>
          </p:cNvSpPr>
          <p:nvPr>
            <p:ph type="title"/>
          </p:nvPr>
        </p:nvSpPr>
        <p:spPr/>
        <p:txBody>
          <a:bodyPr/>
          <a:lstStyle/>
          <a:p>
            <a:r>
              <a:rPr lang="en-US" altLang="en-US" sz="3600" dirty="0">
                <a:ea typeface="ＭＳ Ｐゴシック" panose="020B0600070205080204" pitchFamily="34" charset="-128"/>
              </a:rPr>
              <a:t>Assistive Technology</a:t>
            </a:r>
            <a:endParaRPr lang="en-US" dirty="0"/>
          </a:p>
        </p:txBody>
      </p:sp>
      <p:sp>
        <p:nvSpPr>
          <p:cNvPr id="3" name="Slide Number Placeholder 2">
            <a:extLst>
              <a:ext uri="{FF2B5EF4-FFF2-40B4-BE49-F238E27FC236}">
                <a16:creationId xmlns:a16="http://schemas.microsoft.com/office/drawing/2014/main" id="{F71EC817-D91F-4CC9-B658-3AC0CBE25337}"/>
              </a:ext>
            </a:extLst>
          </p:cNvPr>
          <p:cNvSpPr>
            <a:spLocks noGrp="1"/>
          </p:cNvSpPr>
          <p:nvPr>
            <p:ph type="sldNum" sz="quarter" idx="12"/>
          </p:nvPr>
        </p:nvSpPr>
        <p:spPr/>
        <p:txBody>
          <a:bodyPr/>
          <a:lstStyle/>
          <a:p>
            <a:fld id="{BAE26A2A-DE5F-EA41-900F-AB5C4F1D9848}" type="slidenum">
              <a:rPr lang="en-US" smtClean="0"/>
              <a:t>12</a:t>
            </a:fld>
            <a:endParaRPr lang="en-US"/>
          </a:p>
        </p:txBody>
      </p:sp>
      <p:graphicFrame>
        <p:nvGraphicFramePr>
          <p:cNvPr id="8" name="Content Placeholder 1">
            <a:extLst>
              <a:ext uri="{FF2B5EF4-FFF2-40B4-BE49-F238E27FC236}">
                <a16:creationId xmlns:a16="http://schemas.microsoft.com/office/drawing/2014/main" id="{B7419D49-053E-4280-B4A9-568CDE83D00E}"/>
              </a:ext>
            </a:extLst>
          </p:cNvPr>
          <p:cNvGraphicFramePr>
            <a:graphicFrameLocks/>
          </p:cNvGraphicFramePr>
          <p:nvPr>
            <p:extLst>
              <p:ext uri="{D42A27DB-BD31-4B8C-83A1-F6EECF244321}">
                <p14:modId xmlns:p14="http://schemas.microsoft.com/office/powerpoint/2010/main" val="1672165897"/>
              </p:ext>
            </p:extLst>
          </p:nvPr>
        </p:nvGraphicFramePr>
        <p:xfrm>
          <a:off x="301083" y="1825625"/>
          <a:ext cx="10419926" cy="404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Placeholder 14" descr="Arrow circle with solid fill">
            <a:extLst>
              <a:ext uri="{FF2B5EF4-FFF2-40B4-BE49-F238E27FC236}">
                <a16:creationId xmlns:a16="http://schemas.microsoft.com/office/drawing/2014/main" id="{2E5E48E0-E856-42F8-AA73-E1657B0F8A1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78558" y="2715642"/>
            <a:ext cx="914400" cy="914400"/>
          </a:xfrm>
          <a:prstGeom prst="rect">
            <a:avLst/>
          </a:prstGeom>
        </p:spPr>
      </p:pic>
      <p:pic>
        <p:nvPicPr>
          <p:cNvPr id="10" name="Graphic 9" descr="Fluorescent Light Blub with solid fill">
            <a:extLst>
              <a:ext uri="{FF2B5EF4-FFF2-40B4-BE49-F238E27FC236}">
                <a16:creationId xmlns:a16="http://schemas.microsoft.com/office/drawing/2014/main" id="{CE5BC1C7-2190-4C0D-88BC-F1F47540C31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448191" y="2514600"/>
            <a:ext cx="914400" cy="914400"/>
          </a:xfrm>
          <a:prstGeom prst="rect">
            <a:avLst/>
          </a:prstGeom>
        </p:spPr>
      </p:pic>
      <p:pic>
        <p:nvPicPr>
          <p:cNvPr id="11" name="Graphic 10" descr="Magnifying glass with solid fill">
            <a:extLst>
              <a:ext uri="{FF2B5EF4-FFF2-40B4-BE49-F238E27FC236}">
                <a16:creationId xmlns:a16="http://schemas.microsoft.com/office/drawing/2014/main" id="{3E0F9205-657A-4D5A-9DEC-155BC1616B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78558" y="4293238"/>
            <a:ext cx="914400" cy="914400"/>
          </a:xfrm>
          <a:prstGeom prst="rect">
            <a:avLst/>
          </a:prstGeom>
        </p:spPr>
      </p:pic>
      <p:pic>
        <p:nvPicPr>
          <p:cNvPr id="12" name="Picture 11">
            <a:extLst>
              <a:ext uri="{FF2B5EF4-FFF2-40B4-BE49-F238E27FC236}">
                <a16:creationId xmlns:a16="http://schemas.microsoft.com/office/drawing/2014/main" id="{2ECB1C11-30A3-47EB-9ECA-52B494C88029}"/>
              </a:ext>
            </a:extLst>
          </p:cNvPr>
          <p:cNvPicPr>
            <a:picLocks noChangeAspect="1"/>
          </p:cNvPicPr>
          <p:nvPr/>
        </p:nvPicPr>
        <p:blipFill>
          <a:blip r:embed="rId11"/>
          <a:stretch>
            <a:fillRect/>
          </a:stretch>
        </p:blipFill>
        <p:spPr>
          <a:xfrm>
            <a:off x="8213443" y="4274295"/>
            <a:ext cx="1383897" cy="833964"/>
          </a:xfrm>
          <a:prstGeom prst="rect">
            <a:avLst/>
          </a:prstGeom>
        </p:spPr>
      </p:pic>
    </p:spTree>
    <p:extLst>
      <p:ext uri="{BB962C8B-B14F-4D97-AF65-F5344CB8AC3E}">
        <p14:creationId xmlns:p14="http://schemas.microsoft.com/office/powerpoint/2010/main" val="52873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71857F5-AAB0-4799-8314-6B98D2374369}"/>
              </a:ext>
            </a:extLst>
          </p:cNvPr>
          <p:cNvSpPr>
            <a:spLocks noGrp="1"/>
          </p:cNvSpPr>
          <p:nvPr>
            <p:ph sz="quarter" idx="14"/>
          </p:nvPr>
        </p:nvSpPr>
        <p:spPr>
          <a:xfrm>
            <a:off x="401441" y="1826340"/>
            <a:ext cx="3517264" cy="2433291"/>
          </a:xfrm>
        </p:spPr>
        <p:txBody>
          <a:bodyPr/>
          <a:lstStyle/>
          <a:p>
            <a:endParaRPr lang="en-US" dirty="0"/>
          </a:p>
        </p:txBody>
      </p:sp>
      <p:sp>
        <p:nvSpPr>
          <p:cNvPr id="3" name="Content Placeholder 2">
            <a:extLst>
              <a:ext uri="{FF2B5EF4-FFF2-40B4-BE49-F238E27FC236}">
                <a16:creationId xmlns:a16="http://schemas.microsoft.com/office/drawing/2014/main" id="{FBA15053-9090-46A9-985F-460ADFED1599}"/>
              </a:ext>
            </a:extLst>
          </p:cNvPr>
          <p:cNvSpPr>
            <a:spLocks noGrp="1"/>
          </p:cNvSpPr>
          <p:nvPr>
            <p:ph sz="quarter" idx="15"/>
          </p:nvPr>
        </p:nvSpPr>
        <p:spPr>
          <a:xfrm>
            <a:off x="4275996" y="1833118"/>
            <a:ext cx="3511296" cy="2433290"/>
          </a:xfrm>
        </p:spPr>
        <p:txBody>
          <a:bodyPr/>
          <a:lstStyle/>
          <a:p>
            <a:endParaRPr lang="en-US" dirty="0"/>
          </a:p>
        </p:txBody>
      </p:sp>
      <p:sp>
        <p:nvSpPr>
          <p:cNvPr id="5" name="Title 4">
            <a:extLst>
              <a:ext uri="{FF2B5EF4-FFF2-40B4-BE49-F238E27FC236}">
                <a16:creationId xmlns:a16="http://schemas.microsoft.com/office/drawing/2014/main" id="{DD885AF3-00C6-4551-BCE8-32E1817FA64A}"/>
              </a:ext>
            </a:extLst>
          </p:cNvPr>
          <p:cNvSpPr>
            <a:spLocks noGrp="1"/>
          </p:cNvSpPr>
          <p:nvPr>
            <p:ph type="title"/>
          </p:nvPr>
        </p:nvSpPr>
        <p:spPr>
          <a:xfrm>
            <a:off x="401441" y="825037"/>
            <a:ext cx="11703042" cy="1165587"/>
          </a:xfrm>
        </p:spPr>
        <p:txBody>
          <a:bodyPr/>
          <a:lstStyle/>
          <a:p>
            <a:r>
              <a:rPr lang="en-US" i="0" dirty="0">
                <a:effectLst/>
                <a:latin typeface="Arial" panose="020B0604020202020204" pitchFamily="34" charset="0"/>
              </a:rPr>
              <a:t>Emerging Trends in Accommodations and Accessibility</a:t>
            </a:r>
            <a:endParaRPr lang="en-US" dirty="0"/>
          </a:p>
        </p:txBody>
      </p:sp>
      <p:pic>
        <p:nvPicPr>
          <p:cNvPr id="11" name="Content Placeholder 10">
            <a:extLst>
              <a:ext uri="{FF2B5EF4-FFF2-40B4-BE49-F238E27FC236}">
                <a16:creationId xmlns:a16="http://schemas.microsoft.com/office/drawing/2014/main" id="{538353A8-1620-440D-B5A3-5BB59D54A020}"/>
              </a:ext>
            </a:extLst>
          </p:cNvPr>
          <p:cNvPicPr>
            <a:picLocks noGrp="1" noChangeAspect="1"/>
          </p:cNvPicPr>
          <p:nvPr>
            <p:ph sz="half" idx="1"/>
          </p:nvPr>
        </p:nvPicPr>
        <p:blipFill>
          <a:blip r:embed="rId3"/>
          <a:stretch>
            <a:fillRect/>
          </a:stretch>
        </p:blipFill>
        <p:spPr>
          <a:xfrm>
            <a:off x="945635" y="2140065"/>
            <a:ext cx="2428875" cy="1876425"/>
          </a:xfrm>
        </p:spPr>
      </p:pic>
      <p:sp>
        <p:nvSpPr>
          <p:cNvPr id="7" name="Slide Number Placeholder 6">
            <a:extLst>
              <a:ext uri="{FF2B5EF4-FFF2-40B4-BE49-F238E27FC236}">
                <a16:creationId xmlns:a16="http://schemas.microsoft.com/office/drawing/2014/main" id="{8831D9EA-038C-4328-AB4C-CD2945EAB492}"/>
              </a:ext>
            </a:extLst>
          </p:cNvPr>
          <p:cNvSpPr>
            <a:spLocks noGrp="1"/>
          </p:cNvSpPr>
          <p:nvPr>
            <p:ph type="sldNum" sz="quarter" idx="12"/>
          </p:nvPr>
        </p:nvSpPr>
        <p:spPr/>
        <p:txBody>
          <a:bodyPr/>
          <a:lstStyle/>
          <a:p>
            <a:fld id="{BAE26A2A-DE5F-EA41-900F-AB5C4F1D9848}" type="slidenum">
              <a:rPr lang="en-US" smtClean="0"/>
              <a:t>13</a:t>
            </a:fld>
            <a:endParaRPr lang="en-US"/>
          </a:p>
        </p:txBody>
      </p:sp>
      <p:sp>
        <p:nvSpPr>
          <p:cNvPr id="8" name="Content Placeholder 7">
            <a:extLst>
              <a:ext uri="{FF2B5EF4-FFF2-40B4-BE49-F238E27FC236}">
                <a16:creationId xmlns:a16="http://schemas.microsoft.com/office/drawing/2014/main" id="{BC6849D9-FF37-42C8-9D93-57D422B1E18C}"/>
              </a:ext>
            </a:extLst>
          </p:cNvPr>
          <p:cNvSpPr>
            <a:spLocks noGrp="1"/>
          </p:cNvSpPr>
          <p:nvPr>
            <p:ph sz="quarter" idx="16"/>
          </p:nvPr>
        </p:nvSpPr>
        <p:spPr>
          <a:xfrm>
            <a:off x="8148735" y="1833117"/>
            <a:ext cx="3515444" cy="2497097"/>
          </a:xfrm>
        </p:spPr>
        <p:txBody>
          <a:bodyPr/>
          <a:lstStyle/>
          <a:p>
            <a:endParaRPr lang="en-US" dirty="0"/>
          </a:p>
        </p:txBody>
      </p:sp>
      <p:sp>
        <p:nvSpPr>
          <p:cNvPr id="13" name="TextBox 12">
            <a:extLst>
              <a:ext uri="{FF2B5EF4-FFF2-40B4-BE49-F238E27FC236}">
                <a16:creationId xmlns:a16="http://schemas.microsoft.com/office/drawing/2014/main" id="{420CF8E9-7779-4F92-8C6D-AD12A26C740D}"/>
              </a:ext>
            </a:extLst>
          </p:cNvPr>
          <p:cNvSpPr txBox="1"/>
          <p:nvPr/>
        </p:nvSpPr>
        <p:spPr>
          <a:xfrm>
            <a:off x="232090" y="4330214"/>
            <a:ext cx="3855964" cy="830997"/>
          </a:xfrm>
          <a:prstGeom prst="rect">
            <a:avLst/>
          </a:prstGeom>
          <a:noFill/>
        </p:spPr>
        <p:txBody>
          <a:bodyPr wrap="square">
            <a:spAutoFit/>
          </a:bodyPr>
          <a:lstStyle/>
          <a:p>
            <a:pPr algn="ctr"/>
            <a:r>
              <a:rPr lang="en-US" sz="2400" b="0" i="0" dirty="0">
                <a:effectLst/>
                <a:latin typeface="Arial" panose="020B0604020202020204" pitchFamily="34" charset="0"/>
              </a:rPr>
              <a:t>Accommodation vs Fundamental Alteration</a:t>
            </a:r>
            <a:endParaRPr lang="en-US" sz="2400" dirty="0"/>
          </a:p>
        </p:txBody>
      </p:sp>
      <p:sp>
        <p:nvSpPr>
          <p:cNvPr id="15" name="TextBox 14">
            <a:extLst>
              <a:ext uri="{FF2B5EF4-FFF2-40B4-BE49-F238E27FC236}">
                <a16:creationId xmlns:a16="http://schemas.microsoft.com/office/drawing/2014/main" id="{30D9D44F-F8C9-4CCB-ABBB-103BE0363C43}"/>
              </a:ext>
            </a:extLst>
          </p:cNvPr>
          <p:cNvSpPr txBox="1"/>
          <p:nvPr/>
        </p:nvSpPr>
        <p:spPr>
          <a:xfrm>
            <a:off x="4358292" y="4426951"/>
            <a:ext cx="3429000" cy="830997"/>
          </a:xfrm>
          <a:prstGeom prst="rect">
            <a:avLst/>
          </a:prstGeom>
          <a:noFill/>
        </p:spPr>
        <p:txBody>
          <a:bodyPr wrap="square">
            <a:spAutoFit/>
          </a:bodyPr>
          <a:lstStyle/>
          <a:p>
            <a:pPr algn="ctr"/>
            <a:r>
              <a:rPr lang="en-US" sz="2400" b="0" i="0" dirty="0">
                <a:effectLst/>
                <a:latin typeface="Arial" panose="020B0604020202020204" pitchFamily="34" charset="0"/>
              </a:rPr>
              <a:t>Accommodations vs Security</a:t>
            </a:r>
            <a:endParaRPr lang="en-US" sz="2400" dirty="0"/>
          </a:p>
        </p:txBody>
      </p:sp>
      <p:pic>
        <p:nvPicPr>
          <p:cNvPr id="17" name="Picture 16">
            <a:extLst>
              <a:ext uri="{FF2B5EF4-FFF2-40B4-BE49-F238E27FC236}">
                <a16:creationId xmlns:a16="http://schemas.microsoft.com/office/drawing/2014/main" id="{D7696871-7897-4464-95D3-8A362417A3F9}"/>
              </a:ext>
            </a:extLst>
          </p:cNvPr>
          <p:cNvPicPr>
            <a:picLocks noChangeAspect="1"/>
          </p:cNvPicPr>
          <p:nvPr/>
        </p:nvPicPr>
        <p:blipFill>
          <a:blip r:embed="rId4"/>
          <a:stretch>
            <a:fillRect/>
          </a:stretch>
        </p:blipFill>
        <p:spPr>
          <a:xfrm>
            <a:off x="4769581" y="2140065"/>
            <a:ext cx="2524125" cy="1876425"/>
          </a:xfrm>
          <a:prstGeom prst="rect">
            <a:avLst/>
          </a:prstGeom>
        </p:spPr>
      </p:pic>
      <p:sp>
        <p:nvSpPr>
          <p:cNvPr id="19" name="TextBox 18">
            <a:extLst>
              <a:ext uri="{FF2B5EF4-FFF2-40B4-BE49-F238E27FC236}">
                <a16:creationId xmlns:a16="http://schemas.microsoft.com/office/drawing/2014/main" id="{3D6A8C6E-8B17-453A-9D7B-2C43392D8C5B}"/>
              </a:ext>
            </a:extLst>
          </p:cNvPr>
          <p:cNvSpPr txBox="1"/>
          <p:nvPr/>
        </p:nvSpPr>
        <p:spPr>
          <a:xfrm>
            <a:off x="7982844" y="4493187"/>
            <a:ext cx="3847223" cy="461665"/>
          </a:xfrm>
          <a:prstGeom prst="rect">
            <a:avLst/>
          </a:prstGeom>
          <a:noFill/>
        </p:spPr>
        <p:txBody>
          <a:bodyPr wrap="square">
            <a:spAutoFit/>
          </a:bodyPr>
          <a:lstStyle/>
          <a:p>
            <a:pPr marL="0" indent="0" algn="ctr">
              <a:buNone/>
            </a:pPr>
            <a:r>
              <a:rPr lang="en-US" sz="2400" b="0" i="0" dirty="0">
                <a:effectLst/>
                <a:latin typeface="Arial" panose="020B0604020202020204" pitchFamily="34" charset="0"/>
              </a:rPr>
              <a:t>Non-standard requests</a:t>
            </a:r>
            <a:endParaRPr lang="en-US" sz="2400" dirty="0"/>
          </a:p>
        </p:txBody>
      </p:sp>
      <p:pic>
        <p:nvPicPr>
          <p:cNvPr id="21" name="Picture 20">
            <a:extLst>
              <a:ext uri="{FF2B5EF4-FFF2-40B4-BE49-F238E27FC236}">
                <a16:creationId xmlns:a16="http://schemas.microsoft.com/office/drawing/2014/main" id="{3DEAD405-B161-4E15-85A3-740E1C80187B}"/>
              </a:ext>
            </a:extLst>
          </p:cNvPr>
          <p:cNvPicPr>
            <a:picLocks noChangeAspect="1"/>
          </p:cNvPicPr>
          <p:nvPr/>
        </p:nvPicPr>
        <p:blipFill>
          <a:blip r:embed="rId5"/>
          <a:stretch>
            <a:fillRect/>
          </a:stretch>
        </p:blipFill>
        <p:spPr>
          <a:xfrm>
            <a:off x="8663444" y="2140064"/>
            <a:ext cx="2486025" cy="1876425"/>
          </a:xfrm>
          <a:prstGeom prst="rect">
            <a:avLst/>
          </a:prstGeom>
        </p:spPr>
      </p:pic>
    </p:spTree>
    <p:extLst>
      <p:ext uri="{BB962C8B-B14F-4D97-AF65-F5344CB8AC3E}">
        <p14:creationId xmlns:p14="http://schemas.microsoft.com/office/powerpoint/2010/main" val="3039423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Watch with solid fill">
            <a:extLst>
              <a:ext uri="{FF2B5EF4-FFF2-40B4-BE49-F238E27FC236}">
                <a16:creationId xmlns:a16="http://schemas.microsoft.com/office/drawing/2014/main" id="{1EB31EEB-9BAF-426E-8D93-2AC68CC4D537}"/>
              </a:ext>
            </a:extLst>
          </p:cNvPr>
          <p:cNvPicPr>
            <a:picLocks noGrp="1" noChangeAspect="1"/>
          </p:cNvPicPr>
          <p:nvPr>
            <p:ph sz="quarter" idx="14"/>
          </p:nvPr>
        </p:nvPicPr>
        <p:blipFill>
          <a:blip>
            <a:extLst>
              <a:ext uri="{96DAC541-7B7A-43D3-8B79-37D633B846F1}">
                <asvg:svgBlip xmlns:asvg="http://schemas.microsoft.com/office/drawing/2016/SVG/main" r:embed="rId3"/>
              </a:ext>
            </a:extLst>
          </a:blip>
          <a:stretch>
            <a:fillRect/>
          </a:stretch>
        </p:blipFill>
        <p:spPr>
          <a:xfrm>
            <a:off x="1459961" y="2888974"/>
            <a:ext cx="1099930" cy="1099930"/>
          </a:xfrm>
        </p:spPr>
      </p:pic>
      <p:pic>
        <p:nvPicPr>
          <p:cNvPr id="15" name="Content Placeholder 14" descr="Medical with solid fill">
            <a:extLst>
              <a:ext uri="{FF2B5EF4-FFF2-40B4-BE49-F238E27FC236}">
                <a16:creationId xmlns:a16="http://schemas.microsoft.com/office/drawing/2014/main" id="{86615700-20CA-4132-BD2F-8A5121DF9D3D}"/>
              </a:ext>
            </a:extLst>
          </p:cNvPr>
          <p:cNvPicPr>
            <a:picLocks noGrp="1" noChangeAspect="1"/>
          </p:cNvPicPr>
          <p:nvPr>
            <p:ph sz="quarter" idx="15"/>
          </p:nvPr>
        </p:nvPicPr>
        <p:blipFill>
          <a:blip>
            <a:extLst>
              <a:ext uri="{96DAC541-7B7A-43D3-8B79-37D633B846F1}">
                <asvg:svgBlip xmlns:asvg="http://schemas.microsoft.com/office/drawing/2016/SVG/main" r:embed="rId4"/>
              </a:ext>
            </a:extLst>
          </a:blip>
          <a:stretch>
            <a:fillRect/>
          </a:stretch>
        </p:blipFill>
        <p:spPr>
          <a:xfrm>
            <a:off x="9145760" y="2888974"/>
            <a:ext cx="1099930" cy="1099930"/>
          </a:xfrm>
        </p:spPr>
      </p:pic>
      <p:sp>
        <p:nvSpPr>
          <p:cNvPr id="4" name="Content Placeholder 3">
            <a:extLst>
              <a:ext uri="{FF2B5EF4-FFF2-40B4-BE49-F238E27FC236}">
                <a16:creationId xmlns:a16="http://schemas.microsoft.com/office/drawing/2014/main" id="{4BC577EF-6197-4C1D-8FD4-F0A7D5810E6F}"/>
              </a:ext>
            </a:extLst>
          </p:cNvPr>
          <p:cNvSpPr>
            <a:spLocks noGrp="1"/>
          </p:cNvSpPr>
          <p:nvPr>
            <p:ph sz="half" idx="13"/>
          </p:nvPr>
        </p:nvSpPr>
        <p:spPr>
          <a:xfrm>
            <a:off x="4275996" y="1833118"/>
            <a:ext cx="3543701" cy="4054727"/>
          </a:xfrm>
        </p:spPr>
        <p:txBody>
          <a:bodyPr>
            <a:normAutofit/>
          </a:bodyPr>
          <a:lstStyle/>
          <a:p>
            <a:pPr marL="0" indent="0">
              <a:buNone/>
            </a:pPr>
            <a:r>
              <a:rPr lang="en-US" sz="2400" b="1" dirty="0"/>
              <a:t>Waiving a portion of the test </a:t>
            </a:r>
          </a:p>
          <a:p>
            <a:pPr marL="0" indent="0">
              <a:buNone/>
            </a:pPr>
            <a:endParaRPr lang="en-US" sz="2400" dirty="0"/>
          </a:p>
          <a:p>
            <a:pPr marL="0" indent="0">
              <a:buNone/>
            </a:pPr>
            <a:endParaRPr lang="en-US" sz="2200" dirty="0"/>
          </a:p>
          <a:p>
            <a:pPr marL="0" indent="0">
              <a:buNone/>
            </a:pPr>
            <a:endParaRPr lang="en-US" sz="2200" dirty="0"/>
          </a:p>
          <a:p>
            <a:pPr marL="0" indent="0">
              <a:buNone/>
            </a:pPr>
            <a:r>
              <a:rPr lang="en-US" sz="2200" dirty="0"/>
              <a:t>The accommodation cannot fundamentally alter the test’s purpose </a:t>
            </a:r>
          </a:p>
        </p:txBody>
      </p:sp>
      <p:sp>
        <p:nvSpPr>
          <p:cNvPr id="5" name="Title 4">
            <a:extLst>
              <a:ext uri="{FF2B5EF4-FFF2-40B4-BE49-F238E27FC236}">
                <a16:creationId xmlns:a16="http://schemas.microsoft.com/office/drawing/2014/main" id="{5ACF0D18-E409-4D59-BD68-33028E71A73F}"/>
              </a:ext>
            </a:extLst>
          </p:cNvPr>
          <p:cNvSpPr>
            <a:spLocks noGrp="1"/>
          </p:cNvSpPr>
          <p:nvPr>
            <p:ph type="title"/>
          </p:nvPr>
        </p:nvSpPr>
        <p:spPr/>
        <p:txBody>
          <a:bodyPr/>
          <a:lstStyle/>
          <a:p>
            <a:r>
              <a:rPr lang="en-US" dirty="0"/>
              <a:t>Outer Limits of Accommodations </a:t>
            </a:r>
          </a:p>
        </p:txBody>
      </p:sp>
      <p:sp>
        <p:nvSpPr>
          <p:cNvPr id="6" name="Content Placeholder 5">
            <a:extLst>
              <a:ext uri="{FF2B5EF4-FFF2-40B4-BE49-F238E27FC236}">
                <a16:creationId xmlns:a16="http://schemas.microsoft.com/office/drawing/2014/main" id="{F7C8D996-0A8C-4D13-BB5A-DB5BE18038D9}"/>
              </a:ext>
            </a:extLst>
          </p:cNvPr>
          <p:cNvSpPr>
            <a:spLocks noGrp="1"/>
          </p:cNvSpPr>
          <p:nvPr>
            <p:ph sz="half" idx="1"/>
          </p:nvPr>
        </p:nvSpPr>
        <p:spPr>
          <a:xfrm>
            <a:off x="401443" y="1826344"/>
            <a:ext cx="3517263" cy="4054727"/>
          </a:xfrm>
        </p:spPr>
        <p:txBody>
          <a:bodyPr>
            <a:normAutofit/>
          </a:bodyPr>
          <a:lstStyle/>
          <a:p>
            <a:pPr marL="0" indent="0">
              <a:buNone/>
            </a:pPr>
            <a:r>
              <a:rPr lang="en-US" sz="2400" b="1" dirty="0"/>
              <a:t>Unlimited time</a:t>
            </a:r>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r>
              <a:rPr lang="en-US" sz="2200" dirty="0"/>
              <a:t>The accommodation cannot be so extreme that test validity is compromised </a:t>
            </a:r>
          </a:p>
        </p:txBody>
      </p:sp>
      <p:sp>
        <p:nvSpPr>
          <p:cNvPr id="7" name="Slide Number Placeholder 6">
            <a:extLst>
              <a:ext uri="{FF2B5EF4-FFF2-40B4-BE49-F238E27FC236}">
                <a16:creationId xmlns:a16="http://schemas.microsoft.com/office/drawing/2014/main" id="{3602A9DE-65BD-4C39-A2EC-783BBE94AB90}"/>
              </a:ext>
            </a:extLst>
          </p:cNvPr>
          <p:cNvSpPr>
            <a:spLocks noGrp="1"/>
          </p:cNvSpPr>
          <p:nvPr>
            <p:ph type="sldNum" sz="quarter" idx="12"/>
          </p:nvPr>
        </p:nvSpPr>
        <p:spPr/>
        <p:txBody>
          <a:bodyPr/>
          <a:lstStyle/>
          <a:p>
            <a:fld id="{BAE26A2A-DE5F-EA41-900F-AB5C4F1D9848}" type="slidenum">
              <a:rPr lang="en-US" smtClean="0"/>
              <a:t>14</a:t>
            </a:fld>
            <a:endParaRPr lang="en-US"/>
          </a:p>
        </p:txBody>
      </p:sp>
      <p:pic>
        <p:nvPicPr>
          <p:cNvPr id="19" name="Content Placeholder 18" descr="3d Glasses with solid fill">
            <a:extLst>
              <a:ext uri="{FF2B5EF4-FFF2-40B4-BE49-F238E27FC236}">
                <a16:creationId xmlns:a16="http://schemas.microsoft.com/office/drawing/2014/main" id="{1BA22F85-2E77-4E1E-A34A-5E91F8E02C3E}"/>
              </a:ext>
            </a:extLst>
          </p:cNvPr>
          <p:cNvPicPr>
            <a:picLocks noGrp="1" noChangeAspect="1"/>
          </p:cNvPicPr>
          <p:nvPr>
            <p:ph sz="quarter" idx="16"/>
          </p:nvPr>
        </p:nvPicPr>
        <p:blipFill>
          <a:blip>
            <a:extLst>
              <a:ext uri="{96DAC541-7B7A-43D3-8B79-37D633B846F1}">
                <asvg:svgBlip xmlns:asvg="http://schemas.microsoft.com/office/drawing/2016/SVG/main" r:embed="rId5"/>
              </a:ext>
            </a:extLst>
          </a:blip>
          <a:stretch>
            <a:fillRect/>
          </a:stretch>
        </p:blipFill>
        <p:spPr>
          <a:xfrm>
            <a:off x="7608746" y="311120"/>
            <a:ext cx="1537014" cy="1379578"/>
          </a:xfrm>
        </p:spPr>
      </p:pic>
      <p:sp>
        <p:nvSpPr>
          <p:cNvPr id="9" name="Content Placeholder 8">
            <a:extLst>
              <a:ext uri="{FF2B5EF4-FFF2-40B4-BE49-F238E27FC236}">
                <a16:creationId xmlns:a16="http://schemas.microsoft.com/office/drawing/2014/main" id="{E8F3EAA3-8A34-4D5E-B114-A1BBC4D62FC7}"/>
              </a:ext>
            </a:extLst>
          </p:cNvPr>
          <p:cNvSpPr>
            <a:spLocks noGrp="1"/>
          </p:cNvSpPr>
          <p:nvPr>
            <p:ph sz="half" idx="17"/>
          </p:nvPr>
        </p:nvSpPr>
        <p:spPr>
          <a:xfrm>
            <a:off x="8148735" y="1833118"/>
            <a:ext cx="3543701" cy="4054727"/>
          </a:xfrm>
        </p:spPr>
        <p:txBody>
          <a:bodyPr>
            <a:normAutofit/>
          </a:bodyPr>
          <a:lstStyle/>
          <a:p>
            <a:pPr marL="0" indent="0">
              <a:buNone/>
            </a:pPr>
            <a:r>
              <a:rPr lang="en-US" sz="2400" b="1" dirty="0"/>
              <a:t>Administer medical care</a:t>
            </a:r>
          </a:p>
          <a:p>
            <a:pPr marL="0" indent="0">
              <a:buNone/>
            </a:pPr>
            <a:endParaRPr lang="en-US" sz="2400" dirty="0"/>
          </a:p>
          <a:p>
            <a:pPr marL="0" indent="0">
              <a:buNone/>
            </a:pPr>
            <a:endParaRPr lang="en-US" sz="2200" dirty="0"/>
          </a:p>
          <a:p>
            <a:pPr marL="0" indent="0">
              <a:buNone/>
            </a:pPr>
            <a:endParaRPr lang="en-US" sz="2200" dirty="0"/>
          </a:p>
          <a:p>
            <a:pPr marL="0" indent="0">
              <a:buNone/>
            </a:pPr>
            <a:r>
              <a:rPr lang="en-US" sz="2200" dirty="0"/>
              <a:t>The accommodation cannot jeopardize test security or the safety of staff/others </a:t>
            </a:r>
          </a:p>
        </p:txBody>
      </p:sp>
      <p:pic>
        <p:nvPicPr>
          <p:cNvPr id="17" name="Picture 16">
            <a:extLst>
              <a:ext uri="{FF2B5EF4-FFF2-40B4-BE49-F238E27FC236}">
                <a16:creationId xmlns:a16="http://schemas.microsoft.com/office/drawing/2014/main" id="{595A6682-A323-4B53-BC8F-6142C35F0CCB}"/>
              </a:ext>
            </a:extLst>
          </p:cNvPr>
          <p:cNvPicPr>
            <a:picLocks noChangeAspect="1"/>
          </p:cNvPicPr>
          <p:nvPr/>
        </p:nvPicPr>
        <p:blipFill>
          <a:blip r:embed="rId6"/>
          <a:stretch>
            <a:fillRect/>
          </a:stretch>
        </p:blipFill>
        <p:spPr>
          <a:xfrm>
            <a:off x="5633284" y="2879035"/>
            <a:ext cx="1068705" cy="1099930"/>
          </a:xfrm>
          <a:prstGeom prst="rect">
            <a:avLst/>
          </a:prstGeom>
        </p:spPr>
      </p:pic>
    </p:spTree>
    <p:extLst>
      <p:ext uri="{BB962C8B-B14F-4D97-AF65-F5344CB8AC3E}">
        <p14:creationId xmlns:p14="http://schemas.microsoft.com/office/powerpoint/2010/main" val="56445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EB5089-3E8A-42F3-BB06-7ADC65BA5806}"/>
              </a:ext>
            </a:extLst>
          </p:cNvPr>
          <p:cNvSpPr>
            <a:spLocks noGrp="1"/>
          </p:cNvSpPr>
          <p:nvPr>
            <p:ph type="sldNum" sz="quarter" idx="10"/>
          </p:nvPr>
        </p:nvSpPr>
        <p:spPr/>
        <p:txBody>
          <a:bodyPr/>
          <a:lstStyle/>
          <a:p>
            <a:fld id="{BAE26A2A-DE5F-EA41-900F-AB5C4F1D9848}" type="slidenum">
              <a:rPr lang="en-US" smtClean="0"/>
              <a:pPr/>
              <a:t>15</a:t>
            </a:fld>
            <a:endParaRPr lang="en-US" dirty="0"/>
          </a:p>
        </p:txBody>
      </p:sp>
      <p:pic>
        <p:nvPicPr>
          <p:cNvPr id="4" name="Picture 3">
            <a:extLst>
              <a:ext uri="{FF2B5EF4-FFF2-40B4-BE49-F238E27FC236}">
                <a16:creationId xmlns:a16="http://schemas.microsoft.com/office/drawing/2014/main" id="{B0CD7BD3-36CF-47D6-9ECC-9762A1C3175D}"/>
              </a:ext>
            </a:extLst>
          </p:cNvPr>
          <p:cNvPicPr>
            <a:picLocks noChangeAspect="1"/>
          </p:cNvPicPr>
          <p:nvPr/>
        </p:nvPicPr>
        <p:blipFill>
          <a:blip r:embed="rId3"/>
          <a:stretch>
            <a:fillRect/>
          </a:stretch>
        </p:blipFill>
        <p:spPr>
          <a:xfrm>
            <a:off x="0" y="959667"/>
            <a:ext cx="10575235" cy="5898333"/>
          </a:xfrm>
          <a:prstGeom prst="rect">
            <a:avLst/>
          </a:prstGeom>
        </p:spPr>
      </p:pic>
    </p:spTree>
    <p:extLst>
      <p:ext uri="{BB962C8B-B14F-4D97-AF65-F5344CB8AC3E}">
        <p14:creationId xmlns:p14="http://schemas.microsoft.com/office/powerpoint/2010/main" val="3312885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1D0D2-7F28-D854-F7C5-DAC199716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152C6-2068-66D9-8945-5FDFF19946E9}"/>
              </a:ext>
            </a:extLst>
          </p:cNvPr>
          <p:cNvSpPr>
            <a:spLocks noGrp="1"/>
          </p:cNvSpPr>
          <p:nvPr>
            <p:ph type="title"/>
          </p:nvPr>
        </p:nvSpPr>
        <p:spPr>
          <a:xfrm>
            <a:off x="624114" y="825037"/>
            <a:ext cx="11129271" cy="1165587"/>
          </a:xfrm>
        </p:spPr>
        <p:txBody>
          <a:bodyPr anchor="t">
            <a:normAutofit/>
          </a:bodyPr>
          <a:lstStyle/>
          <a:p>
            <a:r>
              <a:rPr lang="en-US" dirty="0"/>
              <a:t>Federally Qualified Health Centers</a:t>
            </a:r>
          </a:p>
        </p:txBody>
      </p:sp>
      <p:sp>
        <p:nvSpPr>
          <p:cNvPr id="4" name="Slide Number Placeholder 3">
            <a:extLst>
              <a:ext uri="{FF2B5EF4-FFF2-40B4-BE49-F238E27FC236}">
                <a16:creationId xmlns:a16="http://schemas.microsoft.com/office/drawing/2014/main" id="{0D7BAE22-1213-7652-313B-352AF5B4A0BB}"/>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16</a:t>
            </a:fld>
            <a:endParaRPr lang="en-US"/>
          </a:p>
        </p:txBody>
      </p:sp>
      <p:graphicFrame>
        <p:nvGraphicFramePr>
          <p:cNvPr id="8" name="Content Placeholder 2">
            <a:extLst>
              <a:ext uri="{FF2B5EF4-FFF2-40B4-BE49-F238E27FC236}">
                <a16:creationId xmlns:a16="http://schemas.microsoft.com/office/drawing/2014/main" id="{1DF0DD3B-E069-34F3-6D2B-8F4D34C0980F}"/>
              </a:ext>
            </a:extLst>
          </p:cNvPr>
          <p:cNvGraphicFramePr>
            <a:graphicFrameLocks noGrp="1"/>
          </p:cNvGraphicFramePr>
          <p:nvPr>
            <p:ph idx="1"/>
            <p:extLst>
              <p:ext uri="{D42A27DB-BD31-4B8C-83A1-F6EECF244321}">
                <p14:modId xmlns:p14="http://schemas.microsoft.com/office/powerpoint/2010/main" val="1862354829"/>
              </p:ext>
            </p:extLst>
          </p:nvPr>
        </p:nvGraphicFramePr>
        <p:xfrm>
          <a:off x="624114" y="2155372"/>
          <a:ext cx="11129271" cy="4054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8832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A5A95-3FF0-6FA9-488D-3A82398BDA7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3F65BB4-DD63-31EE-52B5-0BC76AA42708}"/>
              </a:ext>
            </a:extLst>
          </p:cNvPr>
          <p:cNvPicPr>
            <a:picLocks noChangeAspect="1"/>
          </p:cNvPicPr>
          <p:nvPr/>
        </p:nvPicPr>
        <p:blipFill>
          <a:blip r:embed="rId2"/>
          <a:stretch>
            <a:fillRect/>
          </a:stretch>
        </p:blipFill>
        <p:spPr>
          <a:xfrm>
            <a:off x="5510636" y="1914556"/>
            <a:ext cx="6431427" cy="3360419"/>
          </a:xfrm>
          <a:prstGeom prst="rect">
            <a:avLst/>
          </a:prstGeom>
          <a:noFill/>
          <a:ln w="38100">
            <a:solidFill>
              <a:schemeClr val="accent1"/>
            </a:solidFill>
          </a:ln>
        </p:spPr>
      </p:pic>
      <p:sp>
        <p:nvSpPr>
          <p:cNvPr id="4" name="Slide Number Placeholder 3">
            <a:extLst>
              <a:ext uri="{FF2B5EF4-FFF2-40B4-BE49-F238E27FC236}">
                <a16:creationId xmlns:a16="http://schemas.microsoft.com/office/drawing/2014/main" id="{A7583E18-40F1-1E1B-8DE7-3710DEF7C2FF}"/>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17</a:t>
            </a:fld>
            <a:endParaRPr lang="en-US"/>
          </a:p>
        </p:txBody>
      </p:sp>
      <p:sp>
        <p:nvSpPr>
          <p:cNvPr id="2" name="Title 1">
            <a:extLst>
              <a:ext uri="{FF2B5EF4-FFF2-40B4-BE49-F238E27FC236}">
                <a16:creationId xmlns:a16="http://schemas.microsoft.com/office/drawing/2014/main" id="{32D9F03C-1F81-0352-7468-37A6961C31A4}"/>
              </a:ext>
            </a:extLst>
          </p:cNvPr>
          <p:cNvSpPr>
            <a:spLocks noGrp="1"/>
          </p:cNvSpPr>
          <p:nvPr>
            <p:ph type="title"/>
          </p:nvPr>
        </p:nvSpPr>
        <p:spPr>
          <a:xfrm>
            <a:off x="619164" y="863600"/>
            <a:ext cx="4370583" cy="1600200"/>
          </a:xfrm>
        </p:spPr>
        <p:txBody>
          <a:bodyPr anchor="b">
            <a:normAutofit/>
          </a:bodyPr>
          <a:lstStyle/>
          <a:p>
            <a:r>
              <a:rPr lang="en-US" dirty="0"/>
              <a:t>Federally Qualified Health Centers</a:t>
            </a:r>
          </a:p>
        </p:txBody>
      </p:sp>
      <p:sp>
        <p:nvSpPr>
          <p:cNvPr id="3" name="Content Placeholder 2">
            <a:extLst>
              <a:ext uri="{FF2B5EF4-FFF2-40B4-BE49-F238E27FC236}">
                <a16:creationId xmlns:a16="http://schemas.microsoft.com/office/drawing/2014/main" id="{427E5A29-08F4-3173-A52E-1C5F206AED4F}"/>
              </a:ext>
            </a:extLst>
          </p:cNvPr>
          <p:cNvSpPr>
            <a:spLocks noGrp="1"/>
          </p:cNvSpPr>
          <p:nvPr>
            <p:ph type="body" sz="half" idx="2"/>
          </p:nvPr>
        </p:nvSpPr>
        <p:spPr>
          <a:xfrm>
            <a:off x="619164" y="2603190"/>
            <a:ext cx="4370583" cy="3587153"/>
          </a:xfrm>
        </p:spPr>
        <p:txBody>
          <a:bodyPr vert="horz" lIns="91440" tIns="45720" rIns="91440" bIns="45720" rtlCol="0">
            <a:normAutofit/>
          </a:bodyPr>
          <a:lstStyle/>
          <a:p>
            <a:pPr marL="170815" indent="-170815"/>
            <a:r>
              <a:rPr lang="en-US" b="1" dirty="0">
                <a:solidFill>
                  <a:schemeClr val="accent1"/>
                </a:solidFill>
              </a:rPr>
              <a:t>https://findahealthcenter.hrsa.gov/</a:t>
            </a:r>
          </a:p>
          <a:p>
            <a:pPr marL="0" indent="0">
              <a:buNone/>
            </a:pPr>
            <a:endParaRPr lang="en-US" dirty="0"/>
          </a:p>
        </p:txBody>
      </p:sp>
    </p:spTree>
    <p:extLst>
      <p:ext uri="{BB962C8B-B14F-4D97-AF65-F5344CB8AC3E}">
        <p14:creationId xmlns:p14="http://schemas.microsoft.com/office/powerpoint/2010/main" val="2813712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0140-F852-4573-89D4-9CD815F84907}"/>
              </a:ext>
            </a:extLst>
          </p:cNvPr>
          <p:cNvSpPr>
            <a:spLocks noGrp="1"/>
          </p:cNvSpPr>
          <p:nvPr>
            <p:ph type="title"/>
          </p:nvPr>
        </p:nvSpPr>
        <p:spPr>
          <a:xfrm>
            <a:off x="401446" y="984063"/>
            <a:ext cx="5903247" cy="1003763"/>
          </a:xfrm>
        </p:spPr>
        <p:txBody>
          <a:bodyPr/>
          <a:lstStyle/>
          <a:p>
            <a:r>
              <a:rPr lang="en-US" dirty="0"/>
              <a:t>Resources on the Accommodation Page</a:t>
            </a:r>
          </a:p>
        </p:txBody>
      </p:sp>
      <p:sp>
        <p:nvSpPr>
          <p:cNvPr id="3" name="Content Placeholder 2">
            <a:extLst>
              <a:ext uri="{FF2B5EF4-FFF2-40B4-BE49-F238E27FC236}">
                <a16:creationId xmlns:a16="http://schemas.microsoft.com/office/drawing/2014/main" id="{ECD21F3F-4006-42FC-99A9-895F9C3E49B5}"/>
              </a:ext>
            </a:extLst>
          </p:cNvPr>
          <p:cNvSpPr>
            <a:spLocks noGrp="1"/>
          </p:cNvSpPr>
          <p:nvPr>
            <p:ph idx="1"/>
          </p:nvPr>
        </p:nvSpPr>
        <p:spPr>
          <a:xfrm>
            <a:off x="392072" y="2887541"/>
            <a:ext cx="5903247" cy="2824146"/>
          </a:xfrm>
        </p:spPr>
        <p:txBody>
          <a:bodyPr/>
          <a:lstStyle/>
          <a:p>
            <a:pPr algn="l">
              <a:buFont typeface="Arial" panose="020B0604020202020204" pitchFamily="34" charset="0"/>
              <a:buChar char="•"/>
            </a:pPr>
            <a:r>
              <a:rPr lang="en-US" sz="2000" b="0" i="0" u="sng" dirty="0">
                <a:solidFill>
                  <a:srgbClr val="0084A9"/>
                </a:solidFill>
                <a:effectLst/>
                <a:latin typeface="Roboto" panose="02000000000000000000" pitchFamily="2" charset="0"/>
                <a:hlinkClick r:id="rId2"/>
              </a:rPr>
              <a:t>Frequently Asked Questions</a:t>
            </a:r>
            <a:endParaRPr lang="en-US" sz="2000" b="0" i="0" dirty="0">
              <a:solidFill>
                <a:srgbClr val="333F48"/>
              </a:solidFill>
              <a:effectLst/>
              <a:latin typeface="Roboto" panose="02000000000000000000" pitchFamily="2" charset="0"/>
            </a:endParaRPr>
          </a:p>
          <a:p>
            <a:pPr algn="l">
              <a:buFont typeface="Arial" panose="020B0604020202020204" pitchFamily="34" charset="0"/>
              <a:buChar char="•"/>
            </a:pPr>
            <a:r>
              <a:rPr lang="en-US" sz="2000" b="0" i="0" u="sng" dirty="0">
                <a:solidFill>
                  <a:srgbClr val="0084A9"/>
                </a:solidFill>
                <a:effectLst/>
                <a:latin typeface="Roboto" panose="02000000000000000000" pitchFamily="2" charset="0"/>
                <a:hlinkClick r:id="rId3"/>
              </a:rPr>
              <a:t>Lower-cost Testing Clinics in the United States</a:t>
            </a:r>
            <a:endParaRPr lang="en-US" sz="2000" b="0" i="0" dirty="0">
              <a:solidFill>
                <a:srgbClr val="333F48"/>
              </a:solidFill>
              <a:effectLst/>
              <a:latin typeface="Roboto" panose="02000000000000000000" pitchFamily="2" charset="0"/>
            </a:endParaRPr>
          </a:p>
          <a:p>
            <a:pPr algn="l">
              <a:buFont typeface="Arial" panose="020B0604020202020204" pitchFamily="34" charset="0"/>
              <a:buChar char="•"/>
            </a:pPr>
            <a:r>
              <a:rPr lang="en-US" sz="2000" b="0" i="0" u="sng" dirty="0">
                <a:solidFill>
                  <a:srgbClr val="0084A9"/>
                </a:solidFill>
                <a:effectLst/>
                <a:latin typeface="Roboto" panose="02000000000000000000" pitchFamily="2" charset="0"/>
                <a:hlinkClick r:id="rId4"/>
              </a:rPr>
              <a:t>Personal Items and Minor Modifications</a:t>
            </a:r>
            <a:endParaRPr lang="en-US" sz="2000" b="0" i="0" dirty="0">
              <a:solidFill>
                <a:srgbClr val="333F48"/>
              </a:solidFill>
              <a:effectLst/>
              <a:latin typeface="Roboto" panose="02000000000000000000" pitchFamily="2" charset="0"/>
            </a:endParaRPr>
          </a:p>
          <a:p>
            <a:pPr marL="0" indent="0">
              <a:buNone/>
            </a:pPr>
            <a:endParaRPr lang="fr-FR" b="0" i="0" dirty="0">
              <a:solidFill>
                <a:srgbClr val="333F48"/>
              </a:solidFill>
              <a:effectLst/>
              <a:latin typeface="Roboto" panose="02000000000000000000" pitchFamily="2" charset="0"/>
            </a:endParaRPr>
          </a:p>
          <a:p>
            <a:pPr marL="0" indent="0">
              <a:buNone/>
            </a:pPr>
            <a:endParaRPr lang="fr-FR" dirty="0">
              <a:solidFill>
                <a:srgbClr val="333F48"/>
              </a:solidFill>
              <a:latin typeface="Roboto" panose="02000000000000000000" pitchFamily="2" charset="0"/>
            </a:endParaRPr>
          </a:p>
          <a:p>
            <a:pPr marL="0" indent="0">
              <a:buNone/>
            </a:pPr>
            <a:endParaRPr lang="fr-FR" dirty="0">
              <a:solidFill>
                <a:srgbClr val="333F48"/>
              </a:solidFill>
              <a:latin typeface="Roboto" panose="02000000000000000000" pitchFamily="2" charset="0"/>
            </a:endParaRPr>
          </a:p>
          <a:p>
            <a:pPr marL="0" indent="0">
              <a:buNone/>
            </a:pPr>
            <a:r>
              <a:rPr lang="fr-FR" sz="2000" b="0" i="0" dirty="0">
                <a:solidFill>
                  <a:srgbClr val="333F48"/>
                </a:solidFill>
                <a:effectLst/>
                <a:latin typeface="Roboto" panose="02000000000000000000" pitchFamily="2" charset="0"/>
              </a:rPr>
              <a:t>Questions? Email </a:t>
            </a:r>
            <a:r>
              <a:rPr lang="fr-FR" sz="2000" b="0" i="0" u="sng" dirty="0">
                <a:solidFill>
                  <a:srgbClr val="0084A9"/>
                </a:solidFill>
                <a:effectLst/>
                <a:latin typeface="Roboto" panose="02000000000000000000" pitchFamily="2" charset="0"/>
                <a:hlinkClick r:id="rId5"/>
              </a:rPr>
              <a:t>accommodations@GED.com</a:t>
            </a:r>
            <a:endParaRPr lang="en-US" sz="2000" dirty="0"/>
          </a:p>
        </p:txBody>
      </p:sp>
      <p:sp>
        <p:nvSpPr>
          <p:cNvPr id="4" name="Slide Number Placeholder 3">
            <a:extLst>
              <a:ext uri="{FF2B5EF4-FFF2-40B4-BE49-F238E27FC236}">
                <a16:creationId xmlns:a16="http://schemas.microsoft.com/office/drawing/2014/main" id="{A105753E-8CDC-4190-A141-87B012CA79E2}"/>
              </a:ext>
            </a:extLst>
          </p:cNvPr>
          <p:cNvSpPr>
            <a:spLocks noGrp="1"/>
          </p:cNvSpPr>
          <p:nvPr>
            <p:ph type="sldNum" sz="quarter" idx="12"/>
          </p:nvPr>
        </p:nvSpPr>
        <p:spPr/>
        <p:txBody>
          <a:bodyPr/>
          <a:lstStyle/>
          <a:p>
            <a:fld id="{BAE26A2A-DE5F-EA41-900F-AB5C4F1D9848}" type="slidenum">
              <a:rPr lang="en-US" smtClean="0"/>
              <a:t>18</a:t>
            </a:fld>
            <a:endParaRPr lang="en-US"/>
          </a:p>
        </p:txBody>
      </p:sp>
      <p:pic>
        <p:nvPicPr>
          <p:cNvPr id="9" name="Picture Placeholder 8" descr="A person wearing a red helmet">
            <a:extLst>
              <a:ext uri="{FF2B5EF4-FFF2-40B4-BE49-F238E27FC236}">
                <a16:creationId xmlns:a16="http://schemas.microsoft.com/office/drawing/2014/main" id="{0AE6F259-ED31-4527-84BD-2271C4CF4582}"/>
              </a:ext>
            </a:extLst>
          </p:cNvPr>
          <p:cNvPicPr>
            <a:picLocks noGrp="1" noChangeAspect="1"/>
          </p:cNvPicPr>
          <p:nvPr>
            <p:ph type="pic" sz="quarter" idx="11"/>
          </p:nvPr>
        </p:nvPicPr>
        <p:blipFill>
          <a:blip r:embed="rId6"/>
          <a:srcRect l="22489" r="22489"/>
          <a:stretch>
            <a:fillRect/>
          </a:stretch>
        </p:blipFill>
        <p:spPr>
          <a:xfrm>
            <a:off x="6453809" y="230188"/>
            <a:ext cx="5747721" cy="6627813"/>
          </a:xfrm>
        </p:spPr>
      </p:pic>
    </p:spTree>
    <p:extLst>
      <p:ext uri="{BB962C8B-B14F-4D97-AF65-F5344CB8AC3E}">
        <p14:creationId xmlns:p14="http://schemas.microsoft.com/office/powerpoint/2010/main" val="3343151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F4903-1C27-FAE6-D648-A185BC66C3B4}"/>
              </a:ext>
            </a:extLst>
          </p:cNvPr>
          <p:cNvSpPr>
            <a:spLocks noGrp="1"/>
          </p:cNvSpPr>
          <p:nvPr>
            <p:ph type="title"/>
          </p:nvPr>
        </p:nvSpPr>
        <p:spPr/>
        <p:txBody>
          <a:bodyPr/>
          <a:lstStyle/>
          <a:p>
            <a:r>
              <a:rPr lang="en-US" dirty="0"/>
              <a:t>Scheduling Information</a:t>
            </a:r>
          </a:p>
        </p:txBody>
      </p:sp>
      <p:sp>
        <p:nvSpPr>
          <p:cNvPr id="3" name="Content Placeholder 2">
            <a:extLst>
              <a:ext uri="{FF2B5EF4-FFF2-40B4-BE49-F238E27FC236}">
                <a16:creationId xmlns:a16="http://schemas.microsoft.com/office/drawing/2014/main" id="{1832B500-CCA3-1406-E23B-30EC3A95106D}"/>
              </a:ext>
            </a:extLst>
          </p:cNvPr>
          <p:cNvSpPr>
            <a:spLocks noGrp="1"/>
          </p:cNvSpPr>
          <p:nvPr>
            <p:ph idx="1"/>
          </p:nvPr>
        </p:nvSpPr>
        <p:spPr/>
        <p:txBody>
          <a:bodyPr vert="horz" lIns="91440" tIns="45720" rIns="91440" bIns="45720" rtlCol="0" anchor="t">
            <a:normAutofit/>
          </a:bodyPr>
          <a:lstStyle/>
          <a:p>
            <a:pPr marL="170815" indent="-170815"/>
            <a:r>
              <a:rPr lang="en-US" dirty="0">
                <a:latin typeface="Arial"/>
                <a:cs typeface="Arial"/>
              </a:rPr>
              <a:t>The determination letter will have scheduling instructions </a:t>
            </a:r>
          </a:p>
          <a:p>
            <a:pPr marL="170815" indent="-170815">
              <a:buClr>
                <a:srgbClr val="AFABAB"/>
              </a:buClr>
            </a:pPr>
            <a:r>
              <a:rPr lang="en-US" dirty="0">
                <a:latin typeface="Arial"/>
                <a:cs typeface="Arial"/>
              </a:rPr>
              <a:t>Separate room approvals require a call back</a:t>
            </a:r>
          </a:p>
          <a:p>
            <a:pPr marL="170815" indent="-170815">
              <a:buClr>
                <a:srgbClr val="AFABAB"/>
              </a:buClr>
            </a:pPr>
            <a:r>
              <a:rPr lang="en-US" dirty="0">
                <a:latin typeface="Arial"/>
                <a:cs typeface="Arial"/>
              </a:rPr>
              <a:t>Approvals of reader and recorder require 8 business day lead and a call back</a:t>
            </a:r>
          </a:p>
          <a:p>
            <a:pPr marL="170815" indent="-170815">
              <a:buClr>
                <a:srgbClr val="AFABAB"/>
              </a:buClr>
            </a:pPr>
            <a:r>
              <a:rPr lang="en-US" dirty="0">
                <a:latin typeface="Arial"/>
                <a:cs typeface="Arial"/>
              </a:rPr>
              <a:t>If there is no answer when the agent calls back and they are unable to leave a message, an email will be sent to the candidate's email</a:t>
            </a:r>
          </a:p>
          <a:p>
            <a:pPr marL="170815" indent="-170815">
              <a:buClr>
                <a:srgbClr val="AFABAB"/>
              </a:buClr>
            </a:pPr>
            <a:r>
              <a:rPr lang="en-US" dirty="0">
                <a:latin typeface="Arial"/>
                <a:cs typeface="Arial"/>
              </a:rPr>
              <a:t>If the advocate should receive the call back, tell the scheduling agent the name and phone number to call</a:t>
            </a:r>
          </a:p>
          <a:p>
            <a:pPr marL="170815" indent="-170815">
              <a:buClr>
                <a:srgbClr val="AFABAB"/>
              </a:buClr>
            </a:pPr>
            <a:r>
              <a:rPr lang="en-US" dirty="0">
                <a:latin typeface="Arial"/>
                <a:cs typeface="Arial"/>
              </a:rPr>
              <a:t>If a message is left with an appointment offer, it is only for 2 days. After the two days, the candidate must call again</a:t>
            </a:r>
          </a:p>
          <a:p>
            <a:pPr marL="170815" indent="-170815">
              <a:buClr>
                <a:srgbClr val="AFABAB"/>
              </a:buClr>
            </a:pPr>
            <a:r>
              <a:rPr lang="en-US" dirty="0">
                <a:latin typeface="Arial"/>
                <a:cs typeface="Arial"/>
              </a:rPr>
              <a:t>Candidates and advocates should not call test centers directly</a:t>
            </a:r>
            <a:endParaRPr lang="en-US" dirty="0"/>
          </a:p>
        </p:txBody>
      </p:sp>
      <p:sp>
        <p:nvSpPr>
          <p:cNvPr id="4" name="Slide Number Placeholder 3">
            <a:extLst>
              <a:ext uri="{FF2B5EF4-FFF2-40B4-BE49-F238E27FC236}">
                <a16:creationId xmlns:a16="http://schemas.microsoft.com/office/drawing/2014/main" id="{6C5D38BE-5B84-C1B6-C8C7-C97BB1E8F68A}"/>
              </a:ext>
            </a:extLst>
          </p:cNvPr>
          <p:cNvSpPr>
            <a:spLocks noGrp="1"/>
          </p:cNvSpPr>
          <p:nvPr>
            <p:ph type="sldNum" sz="quarter" idx="12"/>
          </p:nvPr>
        </p:nvSpPr>
        <p:spPr/>
        <p:txBody>
          <a:bodyPr/>
          <a:lstStyle/>
          <a:p>
            <a:fld id="{BAE26A2A-DE5F-EA41-900F-AB5C4F1D9848}" type="slidenum">
              <a:rPr lang="en-US" smtClean="0"/>
              <a:t>19</a:t>
            </a:fld>
            <a:endParaRPr lang="en-US"/>
          </a:p>
        </p:txBody>
      </p:sp>
    </p:spTree>
    <p:extLst>
      <p:ext uri="{BB962C8B-B14F-4D97-AF65-F5344CB8AC3E}">
        <p14:creationId xmlns:p14="http://schemas.microsoft.com/office/powerpoint/2010/main" val="3079274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55142F-63C4-5575-55E4-FC9618D9A4EA}"/>
              </a:ext>
            </a:extLst>
          </p:cNvPr>
          <p:cNvPicPr>
            <a:picLocks noChangeAspect="1"/>
          </p:cNvPicPr>
          <p:nvPr/>
        </p:nvPicPr>
        <p:blipFill>
          <a:blip r:embed="rId2"/>
          <a:srcRect l="8385" r="6632" b="-2"/>
          <a:stretch>
            <a:fillRect/>
          </a:stretch>
        </p:blipFill>
        <p:spPr>
          <a:xfrm>
            <a:off x="6262648" y="2079861"/>
            <a:ext cx="5181600" cy="4054727"/>
          </a:xfrm>
          <a:prstGeom prst="rect">
            <a:avLst/>
          </a:prstGeom>
          <a:noFill/>
          <a:ln>
            <a:solidFill>
              <a:schemeClr val="accent1">
                <a:shade val="50000"/>
              </a:schemeClr>
            </a:solidFill>
          </a:ln>
        </p:spPr>
      </p:pic>
      <p:sp>
        <p:nvSpPr>
          <p:cNvPr id="9" name="Content Placeholder 8">
            <a:extLst>
              <a:ext uri="{FF2B5EF4-FFF2-40B4-BE49-F238E27FC236}">
                <a16:creationId xmlns:a16="http://schemas.microsoft.com/office/drawing/2014/main" id="{7EDB3C08-581E-CB4A-9812-322D09A22E04}"/>
              </a:ext>
            </a:extLst>
          </p:cNvPr>
          <p:cNvSpPr>
            <a:spLocks noGrp="1"/>
          </p:cNvSpPr>
          <p:nvPr>
            <p:ph sz="half" idx="1"/>
          </p:nvPr>
        </p:nvSpPr>
        <p:spPr>
          <a:xfrm>
            <a:off x="653586" y="2079861"/>
            <a:ext cx="5181600" cy="4054727"/>
          </a:xfrm>
        </p:spPr>
        <p:txBody>
          <a:bodyPr>
            <a:normAutofit/>
          </a:bodyPr>
          <a:lstStyle/>
          <a:p>
            <a:r>
              <a:rPr lang="en-US" dirty="0"/>
              <a:t>Overview</a:t>
            </a:r>
          </a:p>
          <a:p>
            <a:r>
              <a:rPr lang="en-US" dirty="0"/>
              <a:t>Disability Categories</a:t>
            </a:r>
          </a:p>
          <a:p>
            <a:r>
              <a:rPr lang="en-US" dirty="0"/>
              <a:t>Accommodation Process</a:t>
            </a:r>
          </a:p>
          <a:p>
            <a:r>
              <a:rPr lang="en-US" dirty="0"/>
              <a:t>Documentation Requirements</a:t>
            </a:r>
          </a:p>
          <a:p>
            <a:r>
              <a:rPr lang="en-US" dirty="0"/>
              <a:t>Best Way to Assist</a:t>
            </a:r>
          </a:p>
          <a:p>
            <a:r>
              <a:rPr lang="en-US" dirty="0"/>
              <a:t>Questions</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2</a:t>
            </a:fld>
            <a:endParaRPr lang="en-US"/>
          </a:p>
        </p:txBody>
      </p:sp>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653586" y="825037"/>
            <a:ext cx="10943328" cy="1165587"/>
          </a:xfrm>
        </p:spPr>
        <p:txBody>
          <a:bodyPr anchor="t">
            <a:normAutofit/>
          </a:bodyPr>
          <a:lstStyle/>
          <a:p>
            <a:r>
              <a:rPr lang="en-US" dirty="0"/>
              <a:t>Agenda</a:t>
            </a:r>
          </a:p>
        </p:txBody>
      </p:sp>
    </p:spTree>
    <p:extLst>
      <p:ext uri="{BB962C8B-B14F-4D97-AF65-F5344CB8AC3E}">
        <p14:creationId xmlns:p14="http://schemas.microsoft.com/office/powerpoint/2010/main" val="727240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C0B75-72C6-CC9A-FDCB-9E2B33352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92D5F-F9CF-B0BA-DDC4-AFDB13CA09E0}"/>
              </a:ext>
            </a:extLst>
          </p:cNvPr>
          <p:cNvSpPr>
            <a:spLocks noGrp="1"/>
          </p:cNvSpPr>
          <p:nvPr>
            <p:ph type="title"/>
          </p:nvPr>
        </p:nvSpPr>
        <p:spPr/>
        <p:txBody>
          <a:bodyPr/>
          <a:lstStyle/>
          <a:p>
            <a:r>
              <a:rPr lang="en-US" dirty="0"/>
              <a:t>New Form Option</a:t>
            </a:r>
          </a:p>
        </p:txBody>
      </p:sp>
      <p:sp>
        <p:nvSpPr>
          <p:cNvPr id="3" name="Content Placeholder 2">
            <a:extLst>
              <a:ext uri="{FF2B5EF4-FFF2-40B4-BE49-F238E27FC236}">
                <a16:creationId xmlns:a16="http://schemas.microsoft.com/office/drawing/2014/main" id="{4A97905B-2176-D789-1E49-C653DEE51774}"/>
              </a:ext>
            </a:extLst>
          </p:cNvPr>
          <p:cNvSpPr>
            <a:spLocks noGrp="1"/>
          </p:cNvSpPr>
          <p:nvPr>
            <p:ph idx="1"/>
          </p:nvPr>
        </p:nvSpPr>
        <p:spPr/>
        <p:txBody>
          <a:bodyPr vert="horz" lIns="91440" tIns="45720" rIns="91440" bIns="45720" rtlCol="0" anchor="t">
            <a:normAutofit/>
          </a:bodyPr>
          <a:lstStyle/>
          <a:p>
            <a:pPr marL="170815" indent="-170815"/>
            <a:r>
              <a:rPr lang="en-US" dirty="0">
                <a:latin typeface="Arial"/>
                <a:cs typeface="Arial"/>
              </a:rPr>
              <a:t>??????</a:t>
            </a:r>
          </a:p>
          <a:p>
            <a:pPr marL="170815" indent="-170815"/>
            <a:r>
              <a:rPr lang="en-US" dirty="0">
                <a:latin typeface="Arial"/>
                <a:cs typeface="Arial"/>
              </a:rPr>
              <a:t>?????</a:t>
            </a:r>
            <a:endParaRPr lang="en-US" dirty="0"/>
          </a:p>
        </p:txBody>
      </p:sp>
      <p:sp>
        <p:nvSpPr>
          <p:cNvPr id="4" name="Slide Number Placeholder 3">
            <a:extLst>
              <a:ext uri="{FF2B5EF4-FFF2-40B4-BE49-F238E27FC236}">
                <a16:creationId xmlns:a16="http://schemas.microsoft.com/office/drawing/2014/main" id="{B96E1819-F9BB-24C8-315B-0AA51F1104A8}"/>
              </a:ext>
            </a:extLst>
          </p:cNvPr>
          <p:cNvSpPr>
            <a:spLocks noGrp="1"/>
          </p:cNvSpPr>
          <p:nvPr>
            <p:ph type="sldNum" sz="quarter" idx="12"/>
          </p:nvPr>
        </p:nvSpPr>
        <p:spPr/>
        <p:txBody>
          <a:bodyPr/>
          <a:lstStyle/>
          <a:p>
            <a:fld id="{BAE26A2A-DE5F-EA41-900F-AB5C4F1D9848}" type="slidenum">
              <a:rPr lang="en-US" smtClean="0"/>
              <a:t>20</a:t>
            </a:fld>
            <a:endParaRPr lang="en-US"/>
          </a:p>
        </p:txBody>
      </p:sp>
    </p:spTree>
    <p:extLst>
      <p:ext uri="{BB962C8B-B14F-4D97-AF65-F5344CB8AC3E}">
        <p14:creationId xmlns:p14="http://schemas.microsoft.com/office/powerpoint/2010/main" val="1851281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899048" y="456333"/>
            <a:ext cx="11129271" cy="1165587"/>
          </a:xfrm>
        </p:spPr>
        <p:txBody>
          <a:bodyPr/>
          <a:lstStyle/>
          <a:p>
            <a:r>
              <a:rPr lang="en-US" dirty="0"/>
              <a:t>Your State Relationship Team</a:t>
            </a:r>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rgbClr val="FFC000">
                <a:alpha val="34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chemeClr val="accent4">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561203" y="1016630"/>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MA,NY,</a:t>
            </a:r>
            <a:r>
              <a:rPr lang="en-US" sz="1400" kern="0" dirty="0">
                <a:solidFill>
                  <a:srgbClr val="000000"/>
                </a:solidFill>
                <a:latin typeface="Arial"/>
                <a:cs typeface="Arial"/>
                <a:sym typeface="Arial"/>
              </a:rPr>
              <a:t>FBOP</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a:buClr>
                <a:srgbClr val="000000"/>
              </a:buClr>
              <a:defRPr/>
            </a:pPr>
            <a:r>
              <a:rPr lang="en-US" sz="1400" kern="0">
                <a:solidFill>
                  <a:srgbClr val="000000"/>
                </a:solidFill>
                <a:latin typeface="Arial"/>
                <a:cs typeface="Arial"/>
                <a:sym typeface="Arial"/>
              </a:rPr>
              <a:t>Liz Lanphear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CO,HI,IN,KS,MO,NE,NM,ND,SD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Lisa Pool-Osorio AK,AZ,CA,ID,NV,OR,UT,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360908" y="2871926"/>
            <a:ext cx="2429648" cy="954107"/>
          </a:xfrm>
          <a:prstGeom prst="rect">
            <a:avLst/>
          </a:prstGeom>
          <a:solidFill>
            <a:schemeClr val="accent2">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DC,DE,MD,VA,PA,PR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2488807" y="1066976"/>
            <a:ext cx="2063785" cy="523220"/>
          </a:xfrm>
          <a:prstGeom prst="rect">
            <a:avLst/>
          </a:prstGeom>
          <a:solidFill>
            <a:schemeClr val="bg2">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96000" y="5710800"/>
            <a:ext cx="2223541" cy="738664"/>
          </a:xfrm>
          <a:prstGeom prst="rect">
            <a:avLst/>
          </a:prstGeom>
          <a:solidFill>
            <a:schemeClr val="accent4">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rPr>
              <a:t>Shawn Watts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AL,AR,</a:t>
            </a:r>
            <a:r>
              <a:rPr lang="en-US" sz="1400" kern="0" dirty="0">
                <a:solidFill>
                  <a:srgbClr val="000000"/>
                </a:solidFill>
                <a:latin typeface="Arial"/>
                <a:cs typeface="Arial"/>
                <a:sym typeface="Arial"/>
              </a:rPr>
              <a:t>GA</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,LA,NC,SC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hlinkClick r:id="rId7"/>
              </a:rPr>
              <a:t>Shawn.Watts@ged.com</a:t>
            </a:r>
            <a:r>
              <a:rPr lang="en-US" sz="1400" kern="0" dirty="0">
                <a:solidFill>
                  <a:srgbClr val="000000"/>
                </a:solidFill>
                <a:latin typeface="Arial"/>
                <a:cs typeface="Arial"/>
                <a:sym typeface="Arial"/>
              </a:rPr>
              <a:t>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2" name="TextBox 411">
            <a:extLst>
              <a:ext uri="{FF2B5EF4-FFF2-40B4-BE49-F238E27FC236}">
                <a16:creationId xmlns:a16="http://schemas.microsoft.com/office/drawing/2014/main" id="{E6E25982-20B7-E93B-F9D6-97D4DC6398F2}"/>
              </a:ext>
            </a:extLst>
          </p:cNvPr>
          <p:cNvSpPr txBox="1"/>
          <p:nvPr/>
        </p:nvSpPr>
        <p:spPr>
          <a:xfrm>
            <a:off x="8823031" y="4465611"/>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CT,FL,KY,NH,NJ,OH,RI</a:t>
            </a:r>
            <a:r>
              <a:rPr lang="en-US" sz="1400" kern="0" dirty="0">
                <a:solidFill>
                  <a:srgbClr val="000000"/>
                </a:solidFill>
                <a:latin typeface="Arial"/>
                <a:cs typeface="Arial"/>
                <a:sym typeface="Arial"/>
              </a:rPr>
              <a: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926243"/>
            <a:ext cx="2677805" cy="738664"/>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Jonna McDonough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CA,MS</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,MT,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OK,TX,WY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IL,MI,MN,TN,VT,WI,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,VI</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F4AA39F6-6DB8-8E0E-2D81-9BB7AF3D9F25}"/>
              </a:ext>
            </a:extLst>
          </p:cNvPr>
          <p:cNvSpPr/>
          <p:nvPr/>
        </p:nvSpPr>
        <p:spPr>
          <a:xfrm>
            <a:off x="9561203" y="5926243"/>
            <a:ext cx="1204768" cy="8555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82324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426575"/>
            <a:ext cx="4370583" cy="1600200"/>
          </a:xfrm>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33678" y="2191055"/>
            <a:ext cx="4370583" cy="3579896"/>
          </a:xfrm>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22</a:t>
            </a:fld>
            <a:endParaRPr lang="en-US" dirty="0"/>
          </a:p>
        </p:txBody>
      </p:sp>
      <p:pic>
        <p:nvPicPr>
          <p:cNvPr id="8" name="Picture 7">
            <a:extLst>
              <a:ext uri="{FF2B5EF4-FFF2-40B4-BE49-F238E27FC236}">
                <a16:creationId xmlns:a16="http://schemas.microsoft.com/office/drawing/2014/main" id="{B998551E-92B5-7745-D3A2-7AB7CB4CF729}"/>
              </a:ext>
            </a:extLst>
          </p:cNvPr>
          <p:cNvPicPr>
            <a:picLocks noChangeAspect="1"/>
          </p:cNvPicPr>
          <p:nvPr/>
        </p:nvPicPr>
        <p:blipFill>
          <a:blip r:embed="rId3"/>
          <a:stretch>
            <a:fillRect/>
          </a:stretch>
        </p:blipFill>
        <p:spPr>
          <a:xfrm>
            <a:off x="1852321" y="2998504"/>
            <a:ext cx="3151940" cy="3177325"/>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401450" y="457200"/>
            <a:ext cx="4370583" cy="2601884"/>
          </a:xfrm>
        </p:spPr>
        <p:txBody>
          <a:bodyPr/>
          <a:lstStyle/>
          <a:p>
            <a:br>
              <a:rPr lang="en-US" dirty="0">
                <a:latin typeface="Arial"/>
                <a:cs typeface="Arial"/>
              </a:rPr>
            </a:br>
            <a:r>
              <a:rPr lang="en-US" sz="6600" b="1" dirty="0">
                <a:latin typeface="Arial"/>
                <a:cs typeface="Arial"/>
              </a:rPr>
              <a:t>Questions</a:t>
            </a:r>
            <a:endParaRPr lang="en-US" sz="6600" b="1"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l="-3720" t="-1577" r="-5047" b="2771"/>
          <a:stretch/>
        </p:blipFill>
        <p:spPr>
          <a:xfrm>
            <a:off x="5183194" y="457201"/>
            <a:ext cx="6559047" cy="5403850"/>
          </a:xfrm>
        </p:spPr>
      </p:pic>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23</a:t>
            </a:fld>
            <a:endParaRPr lang="en-US" dirty="0"/>
          </a:p>
        </p:txBody>
      </p:sp>
    </p:spTree>
    <p:extLst>
      <p:ext uri="{BB962C8B-B14F-4D97-AF65-F5344CB8AC3E}">
        <p14:creationId xmlns:p14="http://schemas.microsoft.com/office/powerpoint/2010/main" val="2199124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F042E8-C2C2-4BC1-A768-2E79497C5410}"/>
              </a:ext>
            </a:extLst>
          </p:cNvPr>
          <p:cNvPicPr>
            <a:picLocks noGrp="1" noChangeAspect="1"/>
          </p:cNvPicPr>
          <p:nvPr>
            <p:ph type="pic" sz="quarter" idx="11"/>
          </p:nvPr>
        </p:nvPicPr>
        <p:blipFill>
          <a:blip r:embed="rId2"/>
          <a:srcRect t="12473" b="12473"/>
          <a:stretch>
            <a:fillRect/>
          </a:stretch>
        </p:blipFill>
        <p:spPr>
          <a:prstGeom prst="rect">
            <a:avLst/>
          </a:prstGeom>
        </p:spPr>
      </p:pic>
      <p:sp>
        <p:nvSpPr>
          <p:cNvPr id="3" name="Title 2">
            <a:extLst>
              <a:ext uri="{FF2B5EF4-FFF2-40B4-BE49-F238E27FC236}">
                <a16:creationId xmlns:a16="http://schemas.microsoft.com/office/drawing/2014/main" id="{318FC501-A6F3-47C8-A38F-6D3D3BBD4390}"/>
              </a:ext>
            </a:extLst>
          </p:cNvPr>
          <p:cNvSpPr>
            <a:spLocks noGrp="1"/>
          </p:cNvSpPr>
          <p:nvPr>
            <p:ph type="title"/>
          </p:nvPr>
        </p:nvSpPr>
        <p:spPr>
          <a:xfrm>
            <a:off x="401450" y="880956"/>
            <a:ext cx="5943601" cy="1530940"/>
          </a:xfrm>
        </p:spPr>
        <p:txBody>
          <a:bodyPr>
            <a:normAutofit fontScale="90000"/>
          </a:bodyPr>
          <a:lstStyle/>
          <a:p>
            <a:br>
              <a:rPr lang="en-US" sz="4400" b="1" spc="-75" dirty="0"/>
            </a:br>
            <a:br>
              <a:rPr lang="en-US" sz="4400" b="1" spc="-75" dirty="0"/>
            </a:br>
            <a:r>
              <a:rPr lang="en-US" sz="4400" b="1" spc="-75" dirty="0">
                <a:latin typeface="Arial" panose="020B0604020202020204" pitchFamily="34" charset="0"/>
              </a:rPr>
              <a:t>Contact </a:t>
            </a:r>
            <a:br>
              <a:rPr lang="en-US" sz="4400" b="1" spc="-75" dirty="0">
                <a:latin typeface="Arial" panose="020B0604020202020204" pitchFamily="34" charset="0"/>
              </a:rPr>
            </a:br>
            <a:r>
              <a:rPr lang="en-US" sz="4400" b="1" spc="-75" dirty="0">
                <a:latin typeface="Arial" panose="020B0604020202020204" pitchFamily="34" charset="0"/>
              </a:rPr>
              <a:t>Information</a:t>
            </a:r>
            <a:br>
              <a:rPr lang="en-US" sz="4400" b="1" spc="-75" dirty="0"/>
            </a:br>
            <a:endParaRPr lang="en-US" dirty="0"/>
          </a:p>
        </p:txBody>
      </p:sp>
      <p:sp>
        <p:nvSpPr>
          <p:cNvPr id="4" name="Text Placeholder 3">
            <a:extLst>
              <a:ext uri="{FF2B5EF4-FFF2-40B4-BE49-F238E27FC236}">
                <a16:creationId xmlns:a16="http://schemas.microsoft.com/office/drawing/2014/main" id="{9CBB88CB-D736-4011-B5FF-497894536ED6}"/>
              </a:ext>
            </a:extLst>
          </p:cNvPr>
          <p:cNvSpPr>
            <a:spLocks noGrp="1"/>
          </p:cNvSpPr>
          <p:nvPr>
            <p:ph type="body" idx="1"/>
          </p:nvPr>
        </p:nvSpPr>
        <p:spPr>
          <a:xfrm>
            <a:off x="401450" y="2411896"/>
            <a:ext cx="5943601" cy="3397890"/>
          </a:xfrm>
        </p:spPr>
        <p:txBody>
          <a:bodyPr>
            <a:normAutofit fontScale="92500" lnSpcReduction="10000"/>
          </a:bodyPr>
          <a:lstStyle/>
          <a:p>
            <a:r>
              <a:rPr lang="da-DK" sz="2000" b="1" i="0" dirty="0"/>
              <a:t>Mellissa Hultstrand</a:t>
            </a:r>
          </a:p>
          <a:p>
            <a:r>
              <a:rPr lang="da-DK" sz="2000" dirty="0"/>
              <a:t>State Relationship Manager</a:t>
            </a:r>
          </a:p>
          <a:p>
            <a:r>
              <a:rPr lang="da-DK" sz="2000" i="0" dirty="0">
                <a:solidFill>
                  <a:schemeClr val="bg2"/>
                </a:solidFill>
              </a:rPr>
              <a:t>Mellissa.Hultstrand@GED.com</a:t>
            </a:r>
          </a:p>
          <a:p>
            <a:endParaRPr lang="da-DK" sz="2000" i="0" dirty="0">
              <a:solidFill>
                <a:schemeClr val="bg2"/>
              </a:solidFill>
            </a:endParaRPr>
          </a:p>
          <a:p>
            <a:r>
              <a:rPr lang="da-DK" sz="3200" b="1" dirty="0"/>
              <a:t>Accommodations@GED.com</a:t>
            </a:r>
          </a:p>
          <a:p>
            <a:endParaRPr lang="da-DK" sz="2000" i="0" dirty="0">
              <a:solidFill>
                <a:schemeClr val="bg2"/>
              </a:solidFill>
            </a:endParaRPr>
          </a:p>
          <a:p>
            <a:endParaRPr lang="da-DK" sz="2000" i="0" dirty="0">
              <a:solidFill>
                <a:schemeClr val="bg2"/>
              </a:solidFill>
            </a:endParaRPr>
          </a:p>
          <a:p>
            <a:r>
              <a:rPr lang="da-DK" sz="2000" b="1" i="0" dirty="0"/>
              <a:t>Brian Smith</a:t>
            </a:r>
          </a:p>
          <a:p>
            <a:r>
              <a:rPr lang="da-DK" sz="2000" dirty="0"/>
              <a:t>Director, State Accounts &amp; Government Relations</a:t>
            </a:r>
          </a:p>
          <a:p>
            <a:r>
              <a:rPr lang="da-DK" sz="2000" dirty="0"/>
              <a:t>Brian.Smith@GED.com</a:t>
            </a:r>
            <a:endParaRPr lang="en-US" dirty="0"/>
          </a:p>
        </p:txBody>
      </p:sp>
      <p:sp>
        <p:nvSpPr>
          <p:cNvPr id="5" name="Slide Number Placeholder 4">
            <a:extLst>
              <a:ext uri="{FF2B5EF4-FFF2-40B4-BE49-F238E27FC236}">
                <a16:creationId xmlns:a16="http://schemas.microsoft.com/office/drawing/2014/main" id="{270005E1-D63B-4FFE-8DD5-F187D43BE4DA}"/>
              </a:ext>
            </a:extLst>
          </p:cNvPr>
          <p:cNvSpPr>
            <a:spLocks noGrp="1"/>
          </p:cNvSpPr>
          <p:nvPr>
            <p:ph type="sldNum" sz="quarter" idx="10"/>
          </p:nvPr>
        </p:nvSpPr>
        <p:spPr/>
        <p:txBody>
          <a:bodyPr/>
          <a:lstStyle/>
          <a:p>
            <a:fld id="{BAE26A2A-DE5F-EA41-900F-AB5C4F1D9848}" type="slidenum">
              <a:rPr lang="en-US" smtClean="0"/>
              <a:pPr/>
              <a:t>24</a:t>
            </a:fld>
            <a:endParaRPr lang="en-US" dirty="0"/>
          </a:p>
        </p:txBody>
      </p:sp>
    </p:spTree>
    <p:extLst>
      <p:ext uri="{BB962C8B-B14F-4D97-AF65-F5344CB8AC3E}">
        <p14:creationId xmlns:p14="http://schemas.microsoft.com/office/powerpoint/2010/main" val="2501788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D3985-D9F7-B0FD-4F82-58C4E7AF6CF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182204D-373E-6D9B-8AA7-775378A519B4}"/>
              </a:ext>
            </a:extLst>
          </p:cNvPr>
          <p:cNvSpPr>
            <a:spLocks noGrp="1"/>
          </p:cNvSpPr>
          <p:nvPr>
            <p:ph type="title"/>
          </p:nvPr>
        </p:nvSpPr>
        <p:spPr/>
        <p:txBody>
          <a:bodyPr/>
          <a:lstStyle/>
          <a:p>
            <a:r>
              <a:rPr lang="en-US" dirty="0"/>
              <a:t>Accommodations Overview</a:t>
            </a:r>
          </a:p>
        </p:txBody>
      </p:sp>
      <p:pic>
        <p:nvPicPr>
          <p:cNvPr id="3" name="Content Placeholder 2">
            <a:extLst>
              <a:ext uri="{FF2B5EF4-FFF2-40B4-BE49-F238E27FC236}">
                <a16:creationId xmlns:a16="http://schemas.microsoft.com/office/drawing/2014/main" id="{6528BB82-3208-6C59-4F0F-AFC264D76F49}"/>
              </a:ext>
            </a:extLst>
          </p:cNvPr>
          <p:cNvPicPr>
            <a:picLocks noGrp="1" noChangeAspect="1"/>
          </p:cNvPicPr>
          <p:nvPr>
            <p:ph idx="1"/>
          </p:nvPr>
        </p:nvPicPr>
        <p:blipFill>
          <a:blip r:embed="rId3"/>
          <a:stretch>
            <a:fillRect/>
          </a:stretch>
        </p:blipFill>
        <p:spPr>
          <a:xfrm>
            <a:off x="3355962" y="1664908"/>
            <a:ext cx="5769749" cy="5034699"/>
          </a:xfrm>
          <a:prstGeom prst="rect">
            <a:avLst/>
          </a:prstGeom>
        </p:spPr>
      </p:pic>
      <p:sp>
        <p:nvSpPr>
          <p:cNvPr id="5" name="Slide Number Placeholder 4">
            <a:extLst>
              <a:ext uri="{FF2B5EF4-FFF2-40B4-BE49-F238E27FC236}">
                <a16:creationId xmlns:a16="http://schemas.microsoft.com/office/drawing/2014/main" id="{D46584D2-CAEC-AA5E-5569-BE7835311A00}"/>
              </a:ext>
            </a:extLst>
          </p:cNvPr>
          <p:cNvSpPr>
            <a:spLocks noGrp="1"/>
          </p:cNvSpPr>
          <p:nvPr>
            <p:ph type="sldNum" sz="quarter" idx="12"/>
          </p:nvPr>
        </p:nvSpPr>
        <p:spPr/>
        <p:txBody>
          <a:bodyPr/>
          <a:lstStyle/>
          <a:p>
            <a:fld id="{BAE26A2A-DE5F-EA41-900F-AB5C4F1D9848}" type="slidenum">
              <a:rPr lang="en-US" smtClean="0"/>
              <a:pPr/>
              <a:t>3</a:t>
            </a:fld>
            <a:endParaRPr lang="en-US" dirty="0"/>
          </a:p>
        </p:txBody>
      </p:sp>
    </p:spTree>
    <p:extLst>
      <p:ext uri="{BB962C8B-B14F-4D97-AF65-F5344CB8AC3E}">
        <p14:creationId xmlns:p14="http://schemas.microsoft.com/office/powerpoint/2010/main" val="1878741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3F66-6B42-1846-9382-29D0449849E4}"/>
              </a:ext>
            </a:extLst>
          </p:cNvPr>
          <p:cNvSpPr>
            <a:spLocks noGrp="1"/>
          </p:cNvSpPr>
          <p:nvPr>
            <p:ph type="title"/>
          </p:nvPr>
        </p:nvSpPr>
        <p:spPr/>
        <p:txBody>
          <a:bodyPr>
            <a:normAutofit/>
          </a:bodyPr>
          <a:lstStyle/>
          <a:p>
            <a:r>
              <a:rPr lang="en-US" dirty="0"/>
              <a:t>Categories of Disabilities</a:t>
            </a:r>
          </a:p>
        </p:txBody>
      </p:sp>
      <p:pic>
        <p:nvPicPr>
          <p:cNvPr id="25" name="Content Placeholder 24" descr="Drama outline">
            <a:extLst>
              <a:ext uri="{FF2B5EF4-FFF2-40B4-BE49-F238E27FC236}">
                <a16:creationId xmlns:a16="http://schemas.microsoft.com/office/drawing/2014/main" id="{966116CF-08BF-4B1E-A725-31A6DF2FC06B}"/>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6732091" y="2109495"/>
            <a:ext cx="915618" cy="915618"/>
          </a:xfrm>
        </p:spPr>
      </p:pic>
      <p:sp>
        <p:nvSpPr>
          <p:cNvPr id="15" name="Slide Number Placeholder 14">
            <a:extLst>
              <a:ext uri="{FF2B5EF4-FFF2-40B4-BE49-F238E27FC236}">
                <a16:creationId xmlns:a16="http://schemas.microsoft.com/office/drawing/2014/main" id="{6B73716A-EFCE-5B43-95E9-02A7F8747201}"/>
              </a:ext>
            </a:extLst>
          </p:cNvPr>
          <p:cNvSpPr>
            <a:spLocks noGrp="1"/>
          </p:cNvSpPr>
          <p:nvPr>
            <p:ph type="sldNum" sz="quarter" idx="12"/>
          </p:nvPr>
        </p:nvSpPr>
        <p:spPr/>
        <p:txBody>
          <a:bodyPr/>
          <a:lstStyle/>
          <a:p>
            <a:fld id="{BAE26A2A-DE5F-EA41-900F-AB5C4F1D9848}" type="slidenum">
              <a:rPr lang="en-US" smtClean="0"/>
              <a:t>4</a:t>
            </a:fld>
            <a:endParaRPr lang="en-US"/>
          </a:p>
        </p:txBody>
      </p:sp>
      <p:pic>
        <p:nvPicPr>
          <p:cNvPr id="27" name="Content Placeholder 26" descr="Head with gears outline">
            <a:extLst>
              <a:ext uri="{FF2B5EF4-FFF2-40B4-BE49-F238E27FC236}">
                <a16:creationId xmlns:a16="http://schemas.microsoft.com/office/drawing/2014/main" id="{1901BBEF-2753-40D9-907A-510121329211}"/>
              </a:ext>
            </a:extLst>
          </p:cNvPr>
          <p:cNvPicPr>
            <a:picLocks noGrp="1" noChangeAspect="1"/>
          </p:cNvPicPr>
          <p:nvPr>
            <p:ph idx="14"/>
          </p:nvPr>
        </p:nvPicPr>
        <p:blipFill>
          <a:blip>
            <a:extLst>
              <a:ext uri="{96DAC541-7B7A-43D3-8B79-37D633B846F1}">
                <asvg:svgBlip xmlns:asvg="http://schemas.microsoft.com/office/drawing/2016/SVG/main" r:embed="rId4"/>
              </a:ext>
            </a:extLst>
          </a:blip>
          <a:stretch>
            <a:fillRect/>
          </a:stretch>
        </p:blipFill>
        <p:spPr>
          <a:xfrm>
            <a:off x="2485831" y="2163967"/>
            <a:ext cx="658812" cy="658812"/>
          </a:xfrm>
        </p:spPr>
      </p:pic>
      <p:pic>
        <p:nvPicPr>
          <p:cNvPr id="29" name="Content Placeholder 28" descr="Person in wheelchair outline">
            <a:extLst>
              <a:ext uri="{FF2B5EF4-FFF2-40B4-BE49-F238E27FC236}">
                <a16:creationId xmlns:a16="http://schemas.microsoft.com/office/drawing/2014/main" id="{E3D405ED-5AED-4894-B85F-A7CB303EAEB4}"/>
              </a:ext>
            </a:extLst>
          </p:cNvPr>
          <p:cNvPicPr>
            <a:picLocks noGrp="1" noChangeAspect="1"/>
          </p:cNvPicPr>
          <p:nvPr>
            <p:ph idx="16"/>
          </p:nvPr>
        </p:nvPicPr>
        <p:blipFill>
          <a:blip>
            <a:extLst>
              <a:ext uri="{96DAC541-7B7A-43D3-8B79-37D633B846F1}">
                <asvg:svgBlip xmlns:asvg="http://schemas.microsoft.com/office/drawing/2016/SVG/main" r:embed="rId5"/>
              </a:ext>
            </a:extLst>
          </a:blip>
          <a:stretch>
            <a:fillRect/>
          </a:stretch>
        </p:blipFill>
        <p:spPr>
          <a:xfrm>
            <a:off x="8921944" y="2151481"/>
            <a:ext cx="784225" cy="784225"/>
          </a:xfrm>
        </p:spPr>
      </p:pic>
      <p:graphicFrame>
        <p:nvGraphicFramePr>
          <p:cNvPr id="4" name="Table 5">
            <a:extLst>
              <a:ext uri="{FF2B5EF4-FFF2-40B4-BE49-F238E27FC236}">
                <a16:creationId xmlns:a16="http://schemas.microsoft.com/office/drawing/2014/main" id="{4A6C8335-5EF5-447C-867D-15B29C7B652E}"/>
              </a:ext>
            </a:extLst>
          </p:cNvPr>
          <p:cNvGraphicFramePr>
            <a:graphicFrameLocks noGrp="1"/>
          </p:cNvGraphicFramePr>
          <p:nvPr/>
        </p:nvGraphicFramePr>
        <p:xfrm>
          <a:off x="1060173" y="3542766"/>
          <a:ext cx="9978888" cy="2274938"/>
        </p:xfrm>
        <a:graphic>
          <a:graphicData uri="http://schemas.openxmlformats.org/drawingml/2006/table">
            <a:tbl>
              <a:tblPr firstRow="1" bandRow="1">
                <a:tableStyleId>{5C22544A-7EE6-4342-B048-85BDC9FD1C3A}</a:tableStyleId>
              </a:tblPr>
              <a:tblGrid>
                <a:gridCol w="2494722">
                  <a:extLst>
                    <a:ext uri="{9D8B030D-6E8A-4147-A177-3AD203B41FA5}">
                      <a16:colId xmlns:a16="http://schemas.microsoft.com/office/drawing/2014/main" val="9176582"/>
                    </a:ext>
                  </a:extLst>
                </a:gridCol>
                <a:gridCol w="2494722">
                  <a:extLst>
                    <a:ext uri="{9D8B030D-6E8A-4147-A177-3AD203B41FA5}">
                      <a16:colId xmlns:a16="http://schemas.microsoft.com/office/drawing/2014/main" val="2285659687"/>
                    </a:ext>
                  </a:extLst>
                </a:gridCol>
                <a:gridCol w="2494722">
                  <a:extLst>
                    <a:ext uri="{9D8B030D-6E8A-4147-A177-3AD203B41FA5}">
                      <a16:colId xmlns:a16="http://schemas.microsoft.com/office/drawing/2014/main" val="676200174"/>
                    </a:ext>
                  </a:extLst>
                </a:gridCol>
                <a:gridCol w="2494722">
                  <a:extLst>
                    <a:ext uri="{9D8B030D-6E8A-4147-A177-3AD203B41FA5}">
                      <a16:colId xmlns:a16="http://schemas.microsoft.com/office/drawing/2014/main" val="2927976988"/>
                    </a:ext>
                  </a:extLst>
                </a:gridCol>
              </a:tblGrid>
              <a:tr h="2274938">
                <a:tc>
                  <a:txBody>
                    <a:bodyPr/>
                    <a:lstStyle/>
                    <a:p>
                      <a:pPr algn="ctr"/>
                      <a:r>
                        <a:rPr lang="en-US" sz="1800" dirty="0"/>
                        <a:t>Learning and Other Cognitive Disabilities</a:t>
                      </a:r>
                    </a:p>
                    <a:p>
                      <a:endParaRPr lang="en-US" dirty="0"/>
                    </a:p>
                    <a:p>
                      <a:pPr marL="0" indent="0" algn="ctr">
                        <a:buFont typeface="Arial" panose="020B0604020202020204" pitchFamily="34" charset="0"/>
                        <a:buNone/>
                      </a:pPr>
                      <a:endParaRPr lang="en-US" sz="1600" dirty="0">
                        <a:solidFill>
                          <a:schemeClr val="tx1"/>
                        </a:solidFill>
                      </a:endParaRPr>
                    </a:p>
                    <a:p>
                      <a:pPr marL="0" indent="0" algn="ctr">
                        <a:buFont typeface="Arial" panose="020B0604020202020204" pitchFamily="34" charset="0"/>
                        <a:buNone/>
                      </a:pPr>
                      <a:r>
                        <a:rPr lang="en-US" sz="1600" dirty="0">
                          <a:solidFill>
                            <a:schemeClr val="tx1"/>
                          </a:solidFill>
                        </a:rPr>
                        <a:t>Documentation within the last 5 years</a:t>
                      </a:r>
                    </a:p>
                  </a:txBody>
                  <a:tcPr/>
                </a:tc>
                <a:tc>
                  <a:txBody>
                    <a:bodyPr/>
                    <a:lstStyle/>
                    <a:p>
                      <a:pPr algn="ctr"/>
                      <a:r>
                        <a:rPr lang="en-US" sz="1800" dirty="0"/>
                        <a:t>Attention Deficit Hyperactivity Disorder</a:t>
                      </a:r>
                    </a:p>
                    <a:p>
                      <a:endParaRPr lang="en-US" dirty="0"/>
                    </a:p>
                    <a:p>
                      <a:pPr marL="0" indent="0" algn="ctr">
                        <a:buFont typeface="Arial" panose="020B0604020202020204" pitchFamily="34" charset="0"/>
                        <a:buNone/>
                      </a:pPr>
                      <a:endParaRPr lang="en-US" sz="1600" dirty="0">
                        <a:solidFill>
                          <a:schemeClr val="tx1"/>
                        </a:solidFill>
                      </a:endParaRPr>
                    </a:p>
                    <a:p>
                      <a:pPr marL="0" indent="0" algn="ctr">
                        <a:buFont typeface="Arial" panose="020B0604020202020204" pitchFamily="34" charset="0"/>
                        <a:buNone/>
                      </a:pPr>
                      <a:r>
                        <a:rPr lang="en-US" sz="1600" dirty="0">
                          <a:solidFill>
                            <a:schemeClr val="tx1"/>
                          </a:solidFill>
                        </a:rPr>
                        <a:t>Documentation within the last 5 years</a:t>
                      </a:r>
                    </a:p>
                  </a:txBody>
                  <a:tcPr/>
                </a:tc>
                <a:tc>
                  <a:txBody>
                    <a:bodyPr/>
                    <a:lstStyle/>
                    <a:p>
                      <a:pPr algn="ctr"/>
                      <a:r>
                        <a:rPr lang="en-US" sz="1800" dirty="0"/>
                        <a:t>Psychological and Psychiatric Disorders</a:t>
                      </a:r>
                    </a:p>
                    <a:p>
                      <a:endParaRPr lang="en-US" dirty="0"/>
                    </a:p>
                    <a:p>
                      <a:pPr marL="0" marR="0" lvl="0" indent="0" algn="ctr" defTabSz="68576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dirty="0">
                        <a:solidFill>
                          <a:schemeClr val="tx1"/>
                        </a:solidFill>
                      </a:endParaRPr>
                    </a:p>
                    <a:p>
                      <a:pPr marL="0" marR="0" lvl="0" indent="0" algn="ctr" defTabSz="6857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solidFill>
                            <a:schemeClr val="tx1"/>
                          </a:solidFill>
                        </a:rPr>
                        <a:t>Documentation within the last 1 year</a:t>
                      </a:r>
                    </a:p>
                    <a:p>
                      <a:endParaRPr lang="en-US" dirty="0"/>
                    </a:p>
                  </a:txBody>
                  <a:tcPr/>
                </a:tc>
                <a:tc>
                  <a:txBody>
                    <a:bodyPr/>
                    <a:lstStyle/>
                    <a:p>
                      <a:pPr algn="ctr"/>
                      <a:r>
                        <a:rPr lang="en-US" sz="1800" dirty="0"/>
                        <a:t>Physical Disorders and Chronic Health Conditions</a:t>
                      </a:r>
                    </a:p>
                    <a:p>
                      <a:endParaRPr lang="en-US" dirty="0"/>
                    </a:p>
                    <a:p>
                      <a:pPr marL="0" marR="0" lvl="0" indent="0" algn="ctr" defTabSz="6857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solidFill>
                            <a:schemeClr val="tx1"/>
                          </a:solidFill>
                        </a:rPr>
                        <a:t>Documentation within the last 1 year</a:t>
                      </a:r>
                    </a:p>
                    <a:p>
                      <a:endParaRPr lang="en-US" dirty="0"/>
                    </a:p>
                  </a:txBody>
                  <a:tcPr/>
                </a:tc>
                <a:extLst>
                  <a:ext uri="{0D108BD9-81ED-4DB2-BD59-A6C34878D82A}">
                    <a16:rowId xmlns:a16="http://schemas.microsoft.com/office/drawing/2014/main" val="3087722303"/>
                  </a:ext>
                </a:extLst>
              </a:tr>
            </a:tbl>
          </a:graphicData>
        </a:graphic>
      </p:graphicFrame>
      <p:pic>
        <p:nvPicPr>
          <p:cNvPr id="18" name="Picture 17">
            <a:extLst>
              <a:ext uri="{FF2B5EF4-FFF2-40B4-BE49-F238E27FC236}">
                <a16:creationId xmlns:a16="http://schemas.microsoft.com/office/drawing/2014/main" id="{2463E014-CEEA-4A48-A7CF-1ACD68538152}"/>
              </a:ext>
            </a:extLst>
          </p:cNvPr>
          <p:cNvPicPr>
            <a:picLocks noChangeAspect="1"/>
          </p:cNvPicPr>
          <p:nvPr/>
        </p:nvPicPr>
        <p:blipFill>
          <a:blip r:embed="rId6"/>
          <a:stretch>
            <a:fillRect/>
          </a:stretch>
        </p:blipFill>
        <p:spPr>
          <a:xfrm>
            <a:off x="6164189" y="1906523"/>
            <a:ext cx="1881930" cy="12924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a:extLst>
              <a:ext uri="{FF2B5EF4-FFF2-40B4-BE49-F238E27FC236}">
                <a16:creationId xmlns:a16="http://schemas.microsoft.com/office/drawing/2014/main" id="{EEE7278F-B895-4C64-9A45-67ED3911395C}"/>
              </a:ext>
            </a:extLst>
          </p:cNvPr>
          <p:cNvPicPr>
            <a:picLocks noChangeAspect="1"/>
          </p:cNvPicPr>
          <p:nvPr/>
        </p:nvPicPr>
        <p:blipFill>
          <a:blip r:embed="rId6"/>
          <a:stretch>
            <a:fillRect/>
          </a:stretch>
        </p:blipFill>
        <p:spPr>
          <a:xfrm>
            <a:off x="3825906" y="1897361"/>
            <a:ext cx="1881930" cy="12924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Picture 21">
            <a:extLst>
              <a:ext uri="{FF2B5EF4-FFF2-40B4-BE49-F238E27FC236}">
                <a16:creationId xmlns:a16="http://schemas.microsoft.com/office/drawing/2014/main" id="{005B712D-01F0-49E9-A814-D129FEA276BE}"/>
              </a:ext>
            </a:extLst>
          </p:cNvPr>
          <p:cNvPicPr>
            <a:picLocks noChangeAspect="1"/>
          </p:cNvPicPr>
          <p:nvPr/>
        </p:nvPicPr>
        <p:blipFill>
          <a:blip r:embed="rId6"/>
          <a:stretch>
            <a:fillRect/>
          </a:stretch>
        </p:blipFill>
        <p:spPr>
          <a:xfrm>
            <a:off x="1477459" y="1906523"/>
            <a:ext cx="1795465" cy="12330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Picture 22">
            <a:extLst>
              <a:ext uri="{FF2B5EF4-FFF2-40B4-BE49-F238E27FC236}">
                <a16:creationId xmlns:a16="http://schemas.microsoft.com/office/drawing/2014/main" id="{DFE011FE-B678-477F-8219-BF15E784C4CF}"/>
              </a:ext>
            </a:extLst>
          </p:cNvPr>
          <p:cNvPicPr>
            <a:picLocks noChangeAspect="1"/>
          </p:cNvPicPr>
          <p:nvPr/>
        </p:nvPicPr>
        <p:blipFill>
          <a:blip r:embed="rId6"/>
          <a:stretch>
            <a:fillRect/>
          </a:stretch>
        </p:blipFill>
        <p:spPr>
          <a:xfrm>
            <a:off x="8765204" y="1875597"/>
            <a:ext cx="1881930" cy="12924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1" name="Graphic 30" descr="Eye outline">
            <a:extLst>
              <a:ext uri="{FF2B5EF4-FFF2-40B4-BE49-F238E27FC236}">
                <a16:creationId xmlns:a16="http://schemas.microsoft.com/office/drawing/2014/main" id="{9D77382A-5E69-4C00-B2A0-C3D49B2AA4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09671" y="2110713"/>
            <a:ext cx="914400" cy="914400"/>
          </a:xfrm>
          <a:prstGeom prst="rect">
            <a:avLst/>
          </a:prstGeom>
        </p:spPr>
      </p:pic>
      <p:pic>
        <p:nvPicPr>
          <p:cNvPr id="5" name="Graphic 4" descr="Head with gears outline">
            <a:extLst>
              <a:ext uri="{FF2B5EF4-FFF2-40B4-BE49-F238E27FC236}">
                <a16:creationId xmlns:a16="http://schemas.microsoft.com/office/drawing/2014/main" id="{7A8FAAB2-9648-4F66-97BE-831C982450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66587" y="2057400"/>
            <a:ext cx="914400" cy="914400"/>
          </a:xfrm>
          <a:prstGeom prst="rect">
            <a:avLst/>
          </a:prstGeom>
        </p:spPr>
      </p:pic>
      <p:pic>
        <p:nvPicPr>
          <p:cNvPr id="7" name="Graphic 6" descr="Route (Two Pins With A Path) outline">
            <a:extLst>
              <a:ext uri="{FF2B5EF4-FFF2-40B4-BE49-F238E27FC236}">
                <a16:creationId xmlns:a16="http://schemas.microsoft.com/office/drawing/2014/main" id="{0A55DC6E-EBE8-4B06-AC1C-CFB57719B59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510854" y="2043639"/>
            <a:ext cx="914400" cy="914400"/>
          </a:xfrm>
          <a:prstGeom prst="rect">
            <a:avLst/>
          </a:prstGeom>
        </p:spPr>
      </p:pic>
    </p:spTree>
    <p:extLst>
      <p:ext uri="{BB962C8B-B14F-4D97-AF65-F5344CB8AC3E}">
        <p14:creationId xmlns:p14="http://schemas.microsoft.com/office/powerpoint/2010/main" val="227208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8FFF80A-AA1C-C6F1-3041-D56AEF29E75A}"/>
              </a:ext>
            </a:extLst>
          </p:cNvPr>
          <p:cNvSpPr>
            <a:spLocks noGrp="1"/>
          </p:cNvSpPr>
          <p:nvPr>
            <p:ph type="title"/>
          </p:nvPr>
        </p:nvSpPr>
        <p:spPr/>
        <p:txBody>
          <a:bodyPr/>
          <a:lstStyle/>
          <a:p>
            <a:r>
              <a:rPr lang="en-US" dirty="0"/>
              <a:t>Requesting Accommodations</a:t>
            </a:r>
          </a:p>
        </p:txBody>
      </p:sp>
      <p:sp>
        <p:nvSpPr>
          <p:cNvPr id="11" name="Content Placeholder 10">
            <a:extLst>
              <a:ext uri="{FF2B5EF4-FFF2-40B4-BE49-F238E27FC236}">
                <a16:creationId xmlns:a16="http://schemas.microsoft.com/office/drawing/2014/main" id="{13ECE10B-A7E6-B618-96AF-CE2C66261E5A}"/>
              </a:ext>
            </a:extLst>
          </p:cNvPr>
          <p:cNvSpPr>
            <a:spLocks noGrp="1"/>
          </p:cNvSpPr>
          <p:nvPr>
            <p:ph idx="1"/>
          </p:nvPr>
        </p:nvSpPr>
        <p:spPr/>
        <p:txBody>
          <a:bodyPr/>
          <a:lstStyle/>
          <a:p>
            <a:pPr marL="0" indent="0">
              <a:buNone/>
            </a:pPr>
            <a:r>
              <a:rPr lang="en-US" sz="2400" dirty="0"/>
              <a:t>   Create an account at GED.com</a:t>
            </a:r>
          </a:p>
          <a:p>
            <a:pPr marL="342883" lvl="1" indent="0">
              <a:buNone/>
            </a:pPr>
            <a:r>
              <a:rPr lang="en-US" sz="2400" dirty="0"/>
              <a:t>  Click yes to the question about accommodations (modified testing)</a:t>
            </a:r>
          </a:p>
          <a:p>
            <a:pPr marL="342883" lvl="1" indent="0">
              <a:buNone/>
            </a:pPr>
            <a:endParaRPr lang="en-US" sz="2400" dirty="0"/>
          </a:p>
          <a:p>
            <a:pPr marL="342883" lvl="1" indent="0">
              <a:buNone/>
            </a:pPr>
            <a:r>
              <a:rPr lang="en-US" sz="2400" dirty="0"/>
              <a:t>Create an account in the GED Accommodations Request System</a:t>
            </a:r>
          </a:p>
          <a:p>
            <a:pPr marL="342883" lvl="1" indent="0">
              <a:buNone/>
            </a:pPr>
            <a:r>
              <a:rPr lang="en-US" sz="2400" dirty="0"/>
              <a:t>	Only click the activation link once</a:t>
            </a:r>
          </a:p>
          <a:p>
            <a:pPr marL="342883" lvl="1" indent="0">
              <a:buNone/>
            </a:pPr>
            <a:r>
              <a:rPr lang="en-US" sz="2400" dirty="0"/>
              <a:t>	Contact </a:t>
            </a:r>
            <a:r>
              <a:rPr lang="en-US" sz="2400" dirty="0">
                <a:hlinkClick r:id="rId3"/>
              </a:rPr>
              <a:t>accommodations@ged.com</a:t>
            </a:r>
            <a:r>
              <a:rPr lang="en-US" sz="2400" dirty="0"/>
              <a:t> with questions</a:t>
            </a:r>
            <a:r>
              <a:rPr lang="en-US" sz="2400"/>
              <a:t>/concerns</a:t>
            </a:r>
            <a:endParaRPr lang="en-US" sz="2400" dirty="0"/>
          </a:p>
          <a:p>
            <a:pPr lvl="1"/>
            <a:endParaRPr lang="en-US" sz="2400" dirty="0"/>
          </a:p>
          <a:p>
            <a:pPr marL="342883" lvl="1" indent="0">
              <a:buNone/>
            </a:pPr>
            <a:endParaRPr lang="en-US" dirty="0"/>
          </a:p>
          <a:p>
            <a:pPr lvl="1"/>
            <a:endParaRPr lang="en-US" dirty="0"/>
          </a:p>
          <a:p>
            <a:pPr marL="342883" lvl="1" indent="0">
              <a:buNone/>
            </a:pPr>
            <a:endParaRPr lang="en-US" dirty="0"/>
          </a:p>
        </p:txBody>
      </p:sp>
      <p:sp>
        <p:nvSpPr>
          <p:cNvPr id="4" name="Slide Number Placeholder 3">
            <a:extLst>
              <a:ext uri="{FF2B5EF4-FFF2-40B4-BE49-F238E27FC236}">
                <a16:creationId xmlns:a16="http://schemas.microsoft.com/office/drawing/2014/main" id="{169D3E2C-97A3-071B-777F-4342909E10B5}"/>
              </a:ext>
            </a:extLst>
          </p:cNvPr>
          <p:cNvSpPr>
            <a:spLocks noGrp="1"/>
          </p:cNvSpPr>
          <p:nvPr>
            <p:ph type="sldNum" sz="quarter" idx="12"/>
          </p:nvPr>
        </p:nvSpPr>
        <p:spPr/>
        <p:txBody>
          <a:bodyPr/>
          <a:lstStyle/>
          <a:p>
            <a:fld id="{BAE26A2A-DE5F-EA41-900F-AB5C4F1D9848}" type="slidenum">
              <a:rPr lang="en-US" smtClean="0"/>
              <a:t>5</a:t>
            </a:fld>
            <a:endParaRPr lang="en-US"/>
          </a:p>
        </p:txBody>
      </p:sp>
    </p:spTree>
    <p:extLst>
      <p:ext uri="{BB962C8B-B14F-4D97-AF65-F5344CB8AC3E}">
        <p14:creationId xmlns:p14="http://schemas.microsoft.com/office/powerpoint/2010/main" val="39373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spc="-75" dirty="0"/>
              <a:t>Important Update</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6</a:t>
            </a:fld>
            <a:endParaRPr lang="en-US"/>
          </a:p>
        </p:txBody>
      </p:sp>
      <p:sp>
        <p:nvSpPr>
          <p:cNvPr id="3" name="Text Placeholder 2">
            <a:extLst>
              <a:ext uri="{FF2B5EF4-FFF2-40B4-BE49-F238E27FC236}">
                <a16:creationId xmlns:a16="http://schemas.microsoft.com/office/drawing/2014/main" id="{300146A1-81F0-DB72-535E-9EA251BFAFC2}"/>
              </a:ext>
            </a:extLst>
          </p:cNvPr>
          <p:cNvSpPr>
            <a:spLocks noGrp="1"/>
          </p:cNvSpPr>
          <p:nvPr>
            <p:ph type="body" idx="1"/>
          </p:nvPr>
        </p:nvSpPr>
        <p:spPr/>
        <p:txBody>
          <a:bodyPr/>
          <a:lstStyle/>
          <a:p>
            <a:r>
              <a:rPr lang="en-US" i="0" dirty="0"/>
              <a:t>Effective August 1, 2023, accommodation approvals will be valid for 2 years.</a:t>
            </a:r>
          </a:p>
          <a:p>
            <a:r>
              <a:rPr lang="en-US" i="0" dirty="0"/>
              <a:t>(some exceptions apply)</a:t>
            </a:r>
          </a:p>
          <a:p>
            <a:endParaRPr lang="en-US" dirty="0"/>
          </a:p>
        </p:txBody>
      </p:sp>
    </p:spTree>
    <p:extLst>
      <p:ext uri="{BB962C8B-B14F-4D97-AF65-F5344CB8AC3E}">
        <p14:creationId xmlns:p14="http://schemas.microsoft.com/office/powerpoint/2010/main" val="617142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ED474-DE9A-4A70-A930-225BBFBE4CAE}"/>
              </a:ext>
            </a:extLst>
          </p:cNvPr>
          <p:cNvSpPr>
            <a:spLocks noGrp="1"/>
          </p:cNvSpPr>
          <p:nvPr>
            <p:ph type="title"/>
          </p:nvPr>
        </p:nvSpPr>
        <p:spPr/>
        <p:txBody>
          <a:bodyPr/>
          <a:lstStyle/>
          <a:p>
            <a:r>
              <a:rPr lang="en-US" dirty="0"/>
              <a:t>What is NOT considered a disability? </a:t>
            </a:r>
          </a:p>
        </p:txBody>
      </p:sp>
      <p:sp>
        <p:nvSpPr>
          <p:cNvPr id="3" name="Content Placeholder 2">
            <a:extLst>
              <a:ext uri="{FF2B5EF4-FFF2-40B4-BE49-F238E27FC236}">
                <a16:creationId xmlns:a16="http://schemas.microsoft.com/office/drawing/2014/main" id="{6F3E1475-AAAD-487D-B1A3-B279D43DC270}"/>
              </a:ext>
            </a:extLst>
          </p:cNvPr>
          <p:cNvSpPr>
            <a:spLocks noGrp="1"/>
          </p:cNvSpPr>
          <p:nvPr>
            <p:ph idx="1"/>
          </p:nvPr>
        </p:nvSpPr>
        <p:spPr/>
        <p:txBody>
          <a:bodyPr/>
          <a:lstStyle/>
          <a:p>
            <a:r>
              <a:rPr lang="en-US" dirty="0"/>
              <a:t>ESL (English as Second Language)</a:t>
            </a:r>
          </a:p>
        </p:txBody>
      </p:sp>
      <p:sp>
        <p:nvSpPr>
          <p:cNvPr id="4" name="Slide Number Placeholder 3">
            <a:extLst>
              <a:ext uri="{FF2B5EF4-FFF2-40B4-BE49-F238E27FC236}">
                <a16:creationId xmlns:a16="http://schemas.microsoft.com/office/drawing/2014/main" id="{00FB38E3-70BD-4239-BA06-467D57A515C3}"/>
              </a:ext>
            </a:extLst>
          </p:cNvPr>
          <p:cNvSpPr>
            <a:spLocks noGrp="1"/>
          </p:cNvSpPr>
          <p:nvPr>
            <p:ph type="sldNum" sz="quarter" idx="12"/>
          </p:nvPr>
        </p:nvSpPr>
        <p:spPr/>
        <p:txBody>
          <a:bodyPr/>
          <a:lstStyle/>
          <a:p>
            <a:fld id="{BAE26A2A-DE5F-EA41-900F-AB5C4F1D9848}" type="slidenum">
              <a:rPr lang="en-US" smtClean="0"/>
              <a:t>7</a:t>
            </a:fld>
            <a:endParaRPr lang="en-US"/>
          </a:p>
        </p:txBody>
      </p:sp>
      <p:sp>
        <p:nvSpPr>
          <p:cNvPr id="6" name="Content Placeholder 5">
            <a:extLst>
              <a:ext uri="{FF2B5EF4-FFF2-40B4-BE49-F238E27FC236}">
                <a16:creationId xmlns:a16="http://schemas.microsoft.com/office/drawing/2014/main" id="{D87FCB5E-9488-467A-BC37-833158E4D37E}"/>
              </a:ext>
            </a:extLst>
          </p:cNvPr>
          <p:cNvSpPr>
            <a:spLocks noGrp="1"/>
          </p:cNvSpPr>
          <p:nvPr>
            <p:ph idx="14"/>
          </p:nvPr>
        </p:nvSpPr>
        <p:spPr/>
        <p:txBody>
          <a:bodyPr/>
          <a:lstStyle/>
          <a:p>
            <a:r>
              <a:rPr lang="en-US" dirty="0"/>
              <a:t>“Slow Learner”</a:t>
            </a:r>
          </a:p>
        </p:txBody>
      </p:sp>
      <p:sp>
        <p:nvSpPr>
          <p:cNvPr id="8" name="Content Placeholder 7">
            <a:extLst>
              <a:ext uri="{FF2B5EF4-FFF2-40B4-BE49-F238E27FC236}">
                <a16:creationId xmlns:a16="http://schemas.microsoft.com/office/drawing/2014/main" id="{B7DB58E7-3604-418F-B2EC-D2B6AD9D8CB1}"/>
              </a:ext>
            </a:extLst>
          </p:cNvPr>
          <p:cNvSpPr>
            <a:spLocks noGrp="1"/>
          </p:cNvSpPr>
          <p:nvPr>
            <p:ph idx="16"/>
          </p:nvPr>
        </p:nvSpPr>
        <p:spPr/>
        <p:txBody>
          <a:bodyPr/>
          <a:lstStyle/>
          <a:p>
            <a:r>
              <a:rPr lang="en-US" dirty="0"/>
              <a:t>Active substance abuser</a:t>
            </a:r>
          </a:p>
        </p:txBody>
      </p:sp>
      <p:sp>
        <p:nvSpPr>
          <p:cNvPr id="10" name="Content Placeholder 9">
            <a:extLst>
              <a:ext uri="{FF2B5EF4-FFF2-40B4-BE49-F238E27FC236}">
                <a16:creationId xmlns:a16="http://schemas.microsoft.com/office/drawing/2014/main" id="{FB8838DE-99DB-4C50-BDED-D7482D6DC5D0}"/>
              </a:ext>
            </a:extLst>
          </p:cNvPr>
          <p:cNvSpPr>
            <a:spLocks noGrp="1"/>
          </p:cNvSpPr>
          <p:nvPr>
            <p:ph idx="18"/>
          </p:nvPr>
        </p:nvSpPr>
        <p:spPr/>
        <p:txBody>
          <a:bodyPr/>
          <a:lstStyle/>
          <a:p>
            <a:r>
              <a:rPr lang="en-US" dirty="0"/>
              <a:t>Test Anxiety</a:t>
            </a:r>
          </a:p>
        </p:txBody>
      </p:sp>
      <p:sp>
        <p:nvSpPr>
          <p:cNvPr id="12" name="Content Placeholder 11">
            <a:extLst>
              <a:ext uri="{FF2B5EF4-FFF2-40B4-BE49-F238E27FC236}">
                <a16:creationId xmlns:a16="http://schemas.microsoft.com/office/drawing/2014/main" id="{C6CCF526-EDEB-464D-93D1-FC215DABAAC1}"/>
              </a:ext>
            </a:extLst>
          </p:cNvPr>
          <p:cNvSpPr>
            <a:spLocks noGrp="1"/>
          </p:cNvSpPr>
          <p:nvPr>
            <p:ph idx="20"/>
          </p:nvPr>
        </p:nvSpPr>
        <p:spPr>
          <a:xfrm>
            <a:off x="8209359" y="4305519"/>
            <a:ext cx="3649695" cy="1983429"/>
          </a:xfrm>
        </p:spPr>
        <p:txBody>
          <a:bodyPr/>
          <a:lstStyle/>
          <a:p>
            <a:r>
              <a:rPr lang="en-US" dirty="0"/>
              <a:t>Homemade diagnoses</a:t>
            </a:r>
          </a:p>
        </p:txBody>
      </p:sp>
      <p:pic>
        <p:nvPicPr>
          <p:cNvPr id="25" name="Content Placeholder 24" descr="Slippery Road outline">
            <a:extLst>
              <a:ext uri="{FF2B5EF4-FFF2-40B4-BE49-F238E27FC236}">
                <a16:creationId xmlns:a16="http://schemas.microsoft.com/office/drawing/2014/main" id="{A3968441-EC99-4C42-A54B-1774C0F98A5E}"/>
              </a:ext>
            </a:extLst>
          </p:cNvPr>
          <p:cNvPicPr>
            <a:picLocks noGrp="1" noChangeAspect="1"/>
          </p:cNvPicPr>
          <p:nvPr>
            <p:ph idx="22"/>
          </p:nvPr>
        </p:nvPicPr>
        <p:blipFill>
          <a:blip>
            <a:extLst>
              <a:ext uri="{96DAC541-7B7A-43D3-8B79-37D633B846F1}">
                <asvg:svgBlip xmlns:asvg="http://schemas.microsoft.com/office/drawing/2016/SVG/main" r:embed="rId2"/>
              </a:ext>
            </a:extLst>
          </a:blip>
          <a:stretch>
            <a:fillRect/>
          </a:stretch>
        </p:blipFill>
        <p:spPr>
          <a:xfrm>
            <a:off x="5198184" y="4305519"/>
            <a:ext cx="1983429" cy="1983429"/>
          </a:xfrm>
        </p:spPr>
      </p:pic>
    </p:spTree>
    <p:extLst>
      <p:ext uri="{BB962C8B-B14F-4D97-AF65-F5344CB8AC3E}">
        <p14:creationId xmlns:p14="http://schemas.microsoft.com/office/powerpoint/2010/main" val="359545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F2337-890F-4B09-8CCD-BE67A000D46C}"/>
              </a:ext>
            </a:extLst>
          </p:cNvPr>
          <p:cNvSpPr>
            <a:spLocks noGrp="1"/>
          </p:cNvSpPr>
          <p:nvPr>
            <p:ph type="sldNum" sz="quarter" idx="10"/>
          </p:nvPr>
        </p:nvSpPr>
        <p:spPr/>
        <p:txBody>
          <a:bodyPr/>
          <a:lstStyle/>
          <a:p>
            <a:fld id="{BAE26A2A-DE5F-EA41-900F-AB5C4F1D9848}" type="slidenum">
              <a:rPr lang="en-US" smtClean="0"/>
              <a:pPr/>
              <a:t>8</a:t>
            </a:fld>
            <a:endParaRPr lang="en-US" dirty="0"/>
          </a:p>
        </p:txBody>
      </p:sp>
      <p:sp>
        <p:nvSpPr>
          <p:cNvPr id="3" name="TextBox 2">
            <a:extLst>
              <a:ext uri="{FF2B5EF4-FFF2-40B4-BE49-F238E27FC236}">
                <a16:creationId xmlns:a16="http://schemas.microsoft.com/office/drawing/2014/main" id="{96D1C8F6-C3DD-4F81-9EFB-9014AF4B5656}"/>
              </a:ext>
            </a:extLst>
          </p:cNvPr>
          <p:cNvSpPr txBox="1"/>
          <p:nvPr/>
        </p:nvSpPr>
        <p:spPr>
          <a:xfrm>
            <a:off x="704674" y="897622"/>
            <a:ext cx="9969361"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Commonly Requested Accommodations</a:t>
            </a:r>
          </a:p>
        </p:txBody>
      </p:sp>
      <p:graphicFrame>
        <p:nvGraphicFramePr>
          <p:cNvPr id="4" name="Diagram 3">
            <a:extLst>
              <a:ext uri="{FF2B5EF4-FFF2-40B4-BE49-F238E27FC236}">
                <a16:creationId xmlns:a16="http://schemas.microsoft.com/office/drawing/2014/main" id="{C37DF32B-B449-4CC7-8129-54DD86DA49EE}"/>
              </a:ext>
            </a:extLst>
          </p:cNvPr>
          <p:cNvGraphicFramePr/>
          <p:nvPr>
            <p:extLst>
              <p:ext uri="{D42A27DB-BD31-4B8C-83A1-F6EECF244321}">
                <p14:modId xmlns:p14="http://schemas.microsoft.com/office/powerpoint/2010/main" val="3767774037"/>
              </p:ext>
            </p:extLst>
          </p:nvPr>
        </p:nvGraphicFramePr>
        <p:xfrm>
          <a:off x="637563" y="624690"/>
          <a:ext cx="7004807" cy="6040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One red balloon flying away from other white balloons">
            <a:extLst>
              <a:ext uri="{FF2B5EF4-FFF2-40B4-BE49-F238E27FC236}">
                <a16:creationId xmlns:a16="http://schemas.microsoft.com/office/drawing/2014/main" id="{37512EEB-726F-4B15-ABCF-7B13EE0A7C21}"/>
              </a:ext>
            </a:extLst>
          </p:cNvPr>
          <p:cNvPicPr>
            <a:picLocks noChangeAspect="1"/>
          </p:cNvPicPr>
          <p:nvPr/>
        </p:nvPicPr>
        <p:blipFill>
          <a:blip r:embed="rId8"/>
          <a:stretch>
            <a:fillRect/>
          </a:stretch>
        </p:blipFill>
        <p:spPr>
          <a:xfrm>
            <a:off x="5512036" y="1718651"/>
            <a:ext cx="5263442" cy="4219911"/>
          </a:xfrm>
          <a:prstGeom prst="rect">
            <a:avLst/>
          </a:prstGeom>
        </p:spPr>
      </p:pic>
    </p:spTree>
    <p:extLst>
      <p:ext uri="{BB962C8B-B14F-4D97-AF65-F5344CB8AC3E}">
        <p14:creationId xmlns:p14="http://schemas.microsoft.com/office/powerpoint/2010/main" val="4256396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9EE09-E5D8-4C3F-93A2-183054D755BF}"/>
              </a:ext>
            </a:extLst>
          </p:cNvPr>
          <p:cNvSpPr>
            <a:spLocks noGrp="1"/>
          </p:cNvSpPr>
          <p:nvPr>
            <p:ph type="title"/>
          </p:nvPr>
        </p:nvSpPr>
        <p:spPr>
          <a:xfrm>
            <a:off x="401444" y="525111"/>
            <a:ext cx="11351941" cy="917795"/>
          </a:xfrm>
        </p:spPr>
        <p:txBody>
          <a:bodyPr/>
          <a:lstStyle/>
          <a:p>
            <a:r>
              <a:rPr lang="en-US" i="0" dirty="0">
                <a:effectLst/>
                <a:latin typeface="Arial" panose="020B0604020202020204" pitchFamily="34" charset="0"/>
              </a:rPr>
              <a:t>Documentation Guidelines</a:t>
            </a:r>
            <a:endParaRPr lang="en-US" dirty="0"/>
          </a:p>
        </p:txBody>
      </p:sp>
      <p:sp>
        <p:nvSpPr>
          <p:cNvPr id="3" name="Content Placeholder 2">
            <a:extLst>
              <a:ext uri="{FF2B5EF4-FFF2-40B4-BE49-F238E27FC236}">
                <a16:creationId xmlns:a16="http://schemas.microsoft.com/office/drawing/2014/main" id="{3B166EA4-228F-4768-BEAB-78914ABA6EE5}"/>
              </a:ext>
            </a:extLst>
          </p:cNvPr>
          <p:cNvSpPr>
            <a:spLocks noGrp="1"/>
          </p:cNvSpPr>
          <p:nvPr>
            <p:ph idx="1"/>
          </p:nvPr>
        </p:nvSpPr>
        <p:spPr>
          <a:xfrm>
            <a:off x="401444" y="1442906"/>
            <a:ext cx="11351941" cy="4431031"/>
          </a:xfrm>
        </p:spPr>
        <p:txBody>
          <a:bodyPr/>
          <a:lstStyle/>
          <a:p>
            <a:pPr marL="0" indent="0">
              <a:buNone/>
            </a:pPr>
            <a:r>
              <a:rPr lang="en-US" dirty="0"/>
              <a:t>Review documentation guidelines:</a:t>
            </a:r>
          </a:p>
          <a:p>
            <a:pPr marL="0" indent="0">
              <a:buNone/>
            </a:pPr>
            <a:r>
              <a:rPr lang="en-US" dirty="0">
                <a:hlinkClick r:id="rId2"/>
              </a:rPr>
              <a:t>https://ged.com/about_test/accommodations/</a:t>
            </a:r>
            <a:endParaRPr lang="en-US" dirty="0"/>
          </a:p>
        </p:txBody>
      </p:sp>
      <p:sp>
        <p:nvSpPr>
          <p:cNvPr id="4" name="Slide Number Placeholder 3">
            <a:extLst>
              <a:ext uri="{FF2B5EF4-FFF2-40B4-BE49-F238E27FC236}">
                <a16:creationId xmlns:a16="http://schemas.microsoft.com/office/drawing/2014/main" id="{2D1FD061-A6ED-4EB2-8E4B-324D888E28BD}"/>
              </a:ext>
            </a:extLst>
          </p:cNvPr>
          <p:cNvSpPr>
            <a:spLocks noGrp="1"/>
          </p:cNvSpPr>
          <p:nvPr>
            <p:ph type="sldNum" sz="quarter" idx="12"/>
          </p:nvPr>
        </p:nvSpPr>
        <p:spPr/>
        <p:txBody>
          <a:bodyPr/>
          <a:lstStyle/>
          <a:p>
            <a:fld id="{BAE26A2A-DE5F-EA41-900F-AB5C4F1D9848}" type="slidenum">
              <a:rPr lang="en-US" smtClean="0"/>
              <a:t>9</a:t>
            </a:fld>
            <a:endParaRPr lang="en-US"/>
          </a:p>
        </p:txBody>
      </p:sp>
      <p:pic>
        <p:nvPicPr>
          <p:cNvPr id="6" name="Picture 5">
            <a:extLst>
              <a:ext uri="{FF2B5EF4-FFF2-40B4-BE49-F238E27FC236}">
                <a16:creationId xmlns:a16="http://schemas.microsoft.com/office/drawing/2014/main" id="{456B1B97-0B79-47E7-BE0D-EB0D041F9987}"/>
              </a:ext>
            </a:extLst>
          </p:cNvPr>
          <p:cNvPicPr>
            <a:picLocks noChangeAspect="1"/>
          </p:cNvPicPr>
          <p:nvPr/>
        </p:nvPicPr>
        <p:blipFill>
          <a:blip r:embed="rId3"/>
          <a:stretch>
            <a:fillRect/>
          </a:stretch>
        </p:blipFill>
        <p:spPr>
          <a:xfrm>
            <a:off x="401443" y="2437526"/>
            <a:ext cx="9169576" cy="4118346"/>
          </a:xfrm>
          <a:prstGeom prst="rect">
            <a:avLst/>
          </a:prstGeom>
        </p:spPr>
      </p:pic>
    </p:spTree>
    <p:extLst>
      <p:ext uri="{BB962C8B-B14F-4D97-AF65-F5344CB8AC3E}">
        <p14:creationId xmlns:p14="http://schemas.microsoft.com/office/powerpoint/2010/main" val="2993170835"/>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2.xml><?xml version="1.0" encoding="utf-8"?>
<ds:datastoreItem xmlns:ds="http://schemas.openxmlformats.org/officeDocument/2006/customXml" ds:itemID="{6824A1FD-0BC4-4875-8BE2-F2A4A6542EB4}"/>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1194</TotalTime>
  <Words>1324</Words>
  <Application>Microsoft Office PowerPoint</Application>
  <PresentationFormat>Widescreen</PresentationFormat>
  <Paragraphs>228</Paragraphs>
  <Slides>24</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ＭＳ Ｐゴシック</vt:lpstr>
      <vt:lpstr>Arial</vt:lpstr>
      <vt:lpstr>Arial Narrow</vt:lpstr>
      <vt:lpstr>Calibri</vt:lpstr>
      <vt:lpstr>Roboto</vt:lpstr>
      <vt:lpstr>Rockwell</vt:lpstr>
      <vt:lpstr>GEDTS_theme_2018</vt:lpstr>
      <vt:lpstr>PowerPoint Presentation</vt:lpstr>
      <vt:lpstr>Agenda</vt:lpstr>
      <vt:lpstr>Accommodations Overview</vt:lpstr>
      <vt:lpstr>Categories of Disabilities</vt:lpstr>
      <vt:lpstr>Requesting Accommodations</vt:lpstr>
      <vt:lpstr>Important Update</vt:lpstr>
      <vt:lpstr>What is NOT considered a disability? </vt:lpstr>
      <vt:lpstr>PowerPoint Presentation</vt:lpstr>
      <vt:lpstr>Documentation Guidelines</vt:lpstr>
      <vt:lpstr>Accommodation Request Volume – National </vt:lpstr>
      <vt:lpstr>Accommodation System Features</vt:lpstr>
      <vt:lpstr>Assistive Technology</vt:lpstr>
      <vt:lpstr>Emerging Trends in Accommodations and Accessibility</vt:lpstr>
      <vt:lpstr>Outer Limits of Accommodations </vt:lpstr>
      <vt:lpstr>PowerPoint Presentation</vt:lpstr>
      <vt:lpstr>Federally Qualified Health Centers</vt:lpstr>
      <vt:lpstr>Federally Qualified Health Centers</vt:lpstr>
      <vt:lpstr>Resources on the Accommodation Page</vt:lpstr>
      <vt:lpstr>Scheduling Information</vt:lpstr>
      <vt:lpstr>New Form Option</vt:lpstr>
      <vt:lpstr>Your State Relationship Team</vt:lpstr>
      <vt:lpstr> Session Survey</vt:lpstr>
      <vt:lpstr> Questions</vt:lpstr>
      <vt:lpstr>  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Mellissa Hultstrand</cp:lastModifiedBy>
  <cp:revision>27</cp:revision>
  <cp:lastPrinted>2018-06-14T14:59:40Z</cp:lastPrinted>
  <dcterms:created xsi:type="dcterms:W3CDTF">2023-06-02T14:16:32Z</dcterms:created>
  <dcterms:modified xsi:type="dcterms:W3CDTF">2026-07-01T15:27:51Z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